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2.xml" ContentType="application/vnd.openxmlformats-officedocument.drawingml.chart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86" r:id="rId2"/>
    <p:sldId id="257" r:id="rId3"/>
    <p:sldId id="258" r:id="rId4"/>
    <p:sldId id="259" r:id="rId5"/>
    <p:sldId id="260" r:id="rId6"/>
    <p:sldId id="288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7" r:id="rId21"/>
    <p:sldId id="282" r:id="rId22"/>
  </p:sldIdLst>
  <p:sldSz cx="2437765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067C"/>
    <a:srgbClr val="F62264"/>
    <a:srgbClr val="F8C145"/>
    <a:srgbClr val="57CDD0"/>
    <a:srgbClr val="EC4396"/>
    <a:srgbClr val="FF7D89"/>
    <a:srgbClr val="F587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986" autoAdjust="0"/>
    <p:restoredTop sz="94660"/>
  </p:normalViewPr>
  <p:slideViewPr>
    <p:cSldViewPr snapToGrid="0">
      <p:cViewPr varScale="1">
        <p:scale>
          <a:sx n="38" d="100"/>
          <a:sy n="38" d="100"/>
        </p:scale>
        <p:origin x="13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</c:title>
    <c:autoTitleDeleted val="0"/>
    <c:plotArea>
      <c:layout>
        <c:manualLayout>
          <c:layoutTarget val="inner"/>
          <c:xMode val="edge"/>
          <c:yMode val="edge"/>
          <c:x val="2.3064077343308863E-2"/>
          <c:y val="3.1669410864052942E-2"/>
          <c:w val="0.94529853281251697"/>
          <c:h val="0.82119094233681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c:spPr>
          <c:invertIfNegative val="0"/>
          <c:cat>
            <c:strRef>
              <c:f>Sheet1!$A$2:$A$5</c:f>
              <c:strCache>
                <c:ptCount val="4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32</c:v>
                </c:pt>
                <c:pt idx="1">
                  <c:v>32</c:v>
                </c:pt>
                <c:pt idx="2">
                  <c:v>38</c:v>
                </c:pt>
                <c:pt idx="3">
                  <c:v>27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5E78-45B4-8697-5D6348F198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0002656"/>
        <c:axId val="200003744"/>
      </c:barChart>
      <c:catAx>
        <c:axId val="200002656"/>
        <c:scaling>
          <c:orientation val="minMax"/>
        </c:scaling>
        <c:delete val="1"/>
        <c:axPos val="b"/>
        <c:minorGridlines>
          <c:spPr>
            <a:ln>
              <a:solidFill>
                <a:schemeClr val="accent3">
                  <a:lumMod val="20000"/>
                  <a:lumOff val="80000"/>
                </a:schemeClr>
              </a:solidFill>
            </a:ln>
          </c:spPr>
        </c:minorGridlines>
        <c:numFmt formatCode="m/d/yyyy" sourceLinked="0"/>
        <c:majorTickMark val="out"/>
        <c:minorTickMark val="none"/>
        <c:tickLblPos val="nextTo"/>
        <c:crossAx val="200003744"/>
        <c:crosses val="autoZero"/>
        <c:auto val="1"/>
        <c:lblAlgn val="ctr"/>
        <c:lblOffset val="100"/>
        <c:noMultiLvlLbl val="0"/>
      </c:catAx>
      <c:valAx>
        <c:axId val="200003744"/>
        <c:scaling>
          <c:orientation val="minMax"/>
          <c:max val="50"/>
        </c:scaling>
        <c:delete val="1"/>
        <c:axPos val="l"/>
        <c:majorGridlines>
          <c:spPr>
            <a:ln w="3163">
              <a:solidFill>
                <a:schemeClr val="accent2">
                  <a:lumMod val="20000"/>
                  <a:lumOff val="80000"/>
                </a:schemeClr>
              </a:solidFill>
              <a:prstDash val="solid"/>
            </a:ln>
          </c:spPr>
        </c:majorGridlines>
        <c:numFmt formatCode="General" sourceLinked="1"/>
        <c:majorTickMark val="out"/>
        <c:minorTickMark val="none"/>
        <c:tickLblPos val="nextTo"/>
        <c:crossAx val="200002656"/>
        <c:crosses val="autoZero"/>
        <c:crossBetween val="between"/>
      </c:valAx>
      <c:spPr>
        <a:noFill/>
        <a:ln w="25380">
          <a:noFill/>
        </a:ln>
      </c:spPr>
    </c:plotArea>
    <c:plotVisOnly val="1"/>
    <c:dispBlanksAs val="zero"/>
    <c:showDLblsOverMax val="0"/>
  </c:chart>
  <c:spPr>
    <a:noFill/>
    <a:ln>
      <a:noFill/>
    </a:ln>
  </c:spPr>
  <c:txPr>
    <a:bodyPr/>
    <a:lstStyle/>
    <a:p>
      <a:pPr>
        <a:defRPr sz="1200">
          <a:solidFill>
            <a:schemeClr val="tx1"/>
          </a:solidFill>
          <a:latin typeface="Raleway Light"/>
          <a:cs typeface="Helvetica Neue"/>
        </a:defRPr>
      </a:pPr>
      <a:endParaRPr lang="en-US"/>
    </a:p>
  </c:txPr>
  <c:externalData r:id="rId1">
    <c:autoUpdate val="0"/>
  </c:externalData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0226094319647802E-2"/>
          <c:y val="2.1014508886264122E-2"/>
          <c:w val="0.91990669178344275"/>
          <c:h val="0.9579709822274717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BF0-46D2-8228-4C3BBC884906}"/>
              </c:ext>
            </c:extLst>
          </c:dPt>
          <c:dPt>
            <c:idx val="1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BF0-46D2-8228-4C3BBC884906}"/>
              </c:ext>
            </c:extLst>
          </c:dPt>
          <c:dPt>
            <c:idx val="2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CBF0-46D2-8228-4C3BBC884906}"/>
              </c:ext>
            </c:extLst>
          </c:dPt>
          <c:dPt>
            <c:idx val="3"/>
            <c:bubble3D val="0"/>
            <c:spPr>
              <a:solidFill>
                <a:schemeClr val="accent2">
                  <a:lumMod val="75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CBF0-46D2-8228-4C3BBC884906}"/>
              </c:ext>
            </c:extLst>
          </c:dPt>
          <c:cat>
            <c:strRef>
              <c:f>Sheet1!$A$2:$A$5</c:f>
              <c:strCache>
                <c:ptCount val="4"/>
                <c:pt idx="0">
                  <c:v>First Item</c:v>
                </c:pt>
                <c:pt idx="1">
                  <c:v>Second Item </c:v>
                </c:pt>
                <c:pt idx="2">
                  <c:v>Third Item</c:v>
                </c:pt>
                <c:pt idx="3">
                  <c:v>Fourth Item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0.4</c:v>
                </c:pt>
                <c:pt idx="1">
                  <c:v>0.3</c:v>
                </c:pt>
                <c:pt idx="2">
                  <c:v>0.1</c:v>
                </c:pt>
                <c:pt idx="3">
                  <c:v>0.2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CBF0-46D2-8228-4C3BBC8849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57"/>
        <c:holeSize val="59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 rtl="0">
        <a:defRPr/>
      </a:pPr>
      <a:endParaRPr lang="en-US"/>
    </a:p>
  </c:txPr>
  <c:externalData r:id="rId1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0.42678</cdr:x>
      <cdr:y>0.88202</cdr:y>
    </cdr:from>
    <cdr:to>
      <cdr:x>0.60494</cdr:x>
      <cdr:y>0.98614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6110072" y="5636282"/>
          <a:ext cx="2550695" cy="6653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dirty="0">
            <a:latin typeface="Times New Roman" panose="02020603050405020304" pitchFamily="18" charset="0"/>
            <a:cs typeface="Times New Roman" panose="02020603050405020304" pitchFamily="18" charset="0"/>
          </a:endParaRPr>
        </a:p>
      </cdr:txBody>
    </cdr:sp>
  </cdr:relSizeAnchor>
</c:userShape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6ECEDD-3BD4-4C3E-B823-475923AE3895}" type="datetimeFigureOut">
              <a:rPr lang="en-US" smtClean="0"/>
              <a:t>3/23/2021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6452B-B6B8-4D1A-A5DB-EC63412EC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81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59276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65948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10540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33830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90474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18444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50092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11205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04840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E3AD3-528B-4F99-B19F-D2F2AE70FA35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7048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8035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2905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998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1701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E0C57-C421-458E-8787-9FE12760EAFB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1168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91051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54348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5897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206" y="2244726"/>
            <a:ext cx="18283238" cy="4775200"/>
          </a:xfrm>
          <a:prstGeom prst="rect">
            <a:avLst/>
          </a:prstGeom>
        </p:spPr>
        <p:txBody>
          <a:bodyPr anchor="b"/>
          <a:lstStyle>
            <a:lvl1pPr algn="ctr">
              <a:defRPr sz="119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206" y="7204076"/>
            <a:ext cx="18283238" cy="33115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799"/>
            </a:lvl1pPr>
            <a:lvl2pPr marL="914201" indent="0" algn="ctr">
              <a:buNone/>
              <a:defRPr sz="3999"/>
            </a:lvl2pPr>
            <a:lvl3pPr marL="1828403" indent="0" algn="ctr">
              <a:buNone/>
              <a:defRPr sz="3599"/>
            </a:lvl3pPr>
            <a:lvl4pPr marL="2742606" indent="0" algn="ctr">
              <a:buNone/>
              <a:defRPr sz="3199"/>
            </a:lvl4pPr>
            <a:lvl5pPr marL="3656808" indent="0" algn="ctr">
              <a:buNone/>
              <a:defRPr sz="3199"/>
            </a:lvl5pPr>
            <a:lvl6pPr marL="4571009" indent="0" algn="ctr">
              <a:buNone/>
              <a:defRPr sz="3199"/>
            </a:lvl6pPr>
            <a:lvl7pPr marL="5485210" indent="0" algn="ctr">
              <a:buNone/>
              <a:defRPr sz="3199"/>
            </a:lvl7pPr>
            <a:lvl8pPr marL="6399412" indent="0" algn="ctr">
              <a:buNone/>
              <a:defRPr sz="3199"/>
            </a:lvl8pPr>
            <a:lvl9pPr marL="7313614" indent="0" algn="ctr">
              <a:buNone/>
              <a:defRPr sz="31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5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76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6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5966" y="3651250"/>
            <a:ext cx="21025723" cy="870267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5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81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5257" y="730250"/>
            <a:ext cx="5256431" cy="11623676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5963" y="730250"/>
            <a:ext cx="15464572" cy="1162367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5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08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24377650" cy="13716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3201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1" dirty="0"/>
              <a:t>Multipurpose  Presentation 2017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7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" y="2352536"/>
            <a:ext cx="5681735" cy="11363464"/>
          </a:xfrm>
          <a:custGeom>
            <a:avLst/>
            <a:gdLst>
              <a:gd name="connsiteX0" fmla="*/ 0 w 5681734"/>
              <a:gd name="connsiteY0" fmla="*/ 0 h 11363464"/>
              <a:gd name="connsiteX1" fmla="*/ 5681734 w 5681734"/>
              <a:gd name="connsiteY1" fmla="*/ 11363464 h 11363464"/>
              <a:gd name="connsiteX2" fmla="*/ 0 w 5681734"/>
              <a:gd name="connsiteY2" fmla="*/ 11363464 h 11363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81734" h="11363464">
                <a:moveTo>
                  <a:pt x="0" y="0"/>
                </a:moveTo>
                <a:lnTo>
                  <a:pt x="5681734" y="11363464"/>
                </a:lnTo>
                <a:lnTo>
                  <a:pt x="0" y="11363464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4116050" y="0"/>
            <a:ext cx="10261600" cy="13715994"/>
          </a:xfrm>
          <a:custGeom>
            <a:avLst/>
            <a:gdLst>
              <a:gd name="connsiteX0" fmla="*/ 382 w 10261600"/>
              <a:gd name="connsiteY0" fmla="*/ 0 h 13792194"/>
              <a:gd name="connsiteX1" fmla="*/ 10261600 w 10261600"/>
              <a:gd name="connsiteY1" fmla="*/ 0 h 13792194"/>
              <a:gd name="connsiteX2" fmla="*/ 10261600 w 10261600"/>
              <a:gd name="connsiteY2" fmla="*/ 13792194 h 13792194"/>
              <a:gd name="connsiteX3" fmla="*/ 6895720 w 10261600"/>
              <a:gd name="connsiteY3" fmla="*/ 13792194 h 13792194"/>
              <a:gd name="connsiteX4" fmla="*/ 0 w 10261600"/>
              <a:gd name="connsiteY4" fmla="*/ 763 h 1379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1600" h="13792194">
                <a:moveTo>
                  <a:pt x="382" y="0"/>
                </a:moveTo>
                <a:lnTo>
                  <a:pt x="10261600" y="0"/>
                </a:lnTo>
                <a:lnTo>
                  <a:pt x="10261600" y="13792194"/>
                </a:lnTo>
                <a:lnTo>
                  <a:pt x="6895720" y="13792194"/>
                </a:lnTo>
                <a:lnTo>
                  <a:pt x="0" y="763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1" dirty="0"/>
              <a:t>Multipurpose  Presentation 2017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14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3" y="5732669"/>
            <a:ext cx="4082439" cy="7983335"/>
          </a:xfrm>
          <a:custGeom>
            <a:avLst/>
            <a:gdLst>
              <a:gd name="connsiteX0" fmla="*/ 0 w 4082439"/>
              <a:gd name="connsiteY0" fmla="*/ 0 h 7983337"/>
              <a:gd name="connsiteX1" fmla="*/ 4082439 w 4082439"/>
              <a:gd name="connsiteY1" fmla="*/ 7983337 h 7983337"/>
              <a:gd name="connsiteX2" fmla="*/ 0 w 4082439"/>
              <a:gd name="connsiteY2" fmla="*/ 7983337 h 798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82439" h="7983337">
                <a:moveTo>
                  <a:pt x="0" y="0"/>
                </a:moveTo>
                <a:lnTo>
                  <a:pt x="4082439" y="7983337"/>
                </a:lnTo>
                <a:lnTo>
                  <a:pt x="0" y="7983337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0198100" cy="13716000"/>
          </a:xfrm>
          <a:custGeom>
            <a:avLst/>
            <a:gdLst>
              <a:gd name="connsiteX0" fmla="*/ 0 w 10198100"/>
              <a:gd name="connsiteY0" fmla="*/ 0 h 13716000"/>
              <a:gd name="connsiteX1" fmla="*/ 3186698 w 10198100"/>
              <a:gd name="connsiteY1" fmla="*/ 0 h 13716000"/>
              <a:gd name="connsiteX2" fmla="*/ 10198100 w 10198100"/>
              <a:gd name="connsiteY2" fmla="*/ 13715200 h 13716000"/>
              <a:gd name="connsiteX3" fmla="*/ 10198100 w 10198100"/>
              <a:gd name="connsiteY3" fmla="*/ 13716000 h 13716000"/>
              <a:gd name="connsiteX4" fmla="*/ 4180120 w 10198100"/>
              <a:gd name="connsiteY4" fmla="*/ 13716000 h 13716000"/>
              <a:gd name="connsiteX5" fmla="*/ 0 w 10198100"/>
              <a:gd name="connsiteY5" fmla="*/ 5539151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98100" h="13716000">
                <a:moveTo>
                  <a:pt x="0" y="0"/>
                </a:moveTo>
                <a:lnTo>
                  <a:pt x="3186698" y="0"/>
                </a:lnTo>
                <a:lnTo>
                  <a:pt x="10198100" y="13715200"/>
                </a:lnTo>
                <a:lnTo>
                  <a:pt x="10198100" y="13716000"/>
                </a:lnTo>
                <a:lnTo>
                  <a:pt x="4180120" y="13716000"/>
                </a:lnTo>
                <a:lnTo>
                  <a:pt x="0" y="5539151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/>
          </p:nvPr>
        </p:nvSpPr>
        <p:spPr>
          <a:xfrm>
            <a:off x="3313878" y="0"/>
            <a:ext cx="10608261" cy="5456238"/>
          </a:xfrm>
          <a:custGeom>
            <a:avLst/>
            <a:gdLst>
              <a:gd name="connsiteX0" fmla="*/ 0 w 10608261"/>
              <a:gd name="connsiteY0" fmla="*/ 0 h 5456238"/>
              <a:gd name="connsiteX1" fmla="*/ 7818105 w 10608261"/>
              <a:gd name="connsiteY1" fmla="*/ 0 h 5456238"/>
              <a:gd name="connsiteX2" fmla="*/ 10608261 w 10608261"/>
              <a:gd name="connsiteY2" fmla="*/ 5456238 h 5456238"/>
              <a:gd name="connsiteX3" fmla="*/ 2790156 w 10608261"/>
              <a:gd name="connsiteY3" fmla="*/ 5456238 h 5456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08261" h="5456238">
                <a:moveTo>
                  <a:pt x="0" y="0"/>
                </a:moveTo>
                <a:lnTo>
                  <a:pt x="7818105" y="0"/>
                </a:lnTo>
                <a:lnTo>
                  <a:pt x="10608261" y="5456238"/>
                </a:lnTo>
                <a:lnTo>
                  <a:pt x="2790156" y="5456238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1" dirty="0"/>
              <a:t>Multipurpose  Presentation 2017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68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Left Img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" y="0"/>
            <a:ext cx="14131420" cy="13716000"/>
          </a:xfrm>
          <a:custGeom>
            <a:avLst/>
            <a:gdLst>
              <a:gd name="connsiteX0" fmla="*/ 2609873 w 8343900"/>
              <a:gd name="connsiteY0" fmla="*/ 0 h 6858000"/>
              <a:gd name="connsiteX1" fmla="*/ 8343900 w 8343900"/>
              <a:gd name="connsiteY1" fmla="*/ 0 h 6858000"/>
              <a:gd name="connsiteX2" fmla="*/ 5143477 w 8343900"/>
              <a:gd name="connsiteY2" fmla="*/ 6858000 h 6858000"/>
              <a:gd name="connsiteX3" fmla="*/ 0 w 8343900"/>
              <a:gd name="connsiteY3" fmla="*/ 6858000 h 6858000"/>
              <a:gd name="connsiteX4" fmla="*/ 0 w 8343900"/>
              <a:gd name="connsiteY4" fmla="*/ 5592545 h 6858000"/>
              <a:gd name="connsiteX5" fmla="*/ 0 w 8343900"/>
              <a:gd name="connsiteY5" fmla="*/ 0 h 6858000"/>
              <a:gd name="connsiteX6" fmla="*/ 2076450 w 8343900"/>
              <a:gd name="connsiteY6" fmla="*/ 0 h 6858000"/>
              <a:gd name="connsiteX7" fmla="*/ 0 w 8343900"/>
              <a:gd name="connsiteY7" fmla="*/ 4449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43900" h="6858000">
                <a:moveTo>
                  <a:pt x="2609873" y="0"/>
                </a:moveTo>
                <a:lnTo>
                  <a:pt x="8343900" y="0"/>
                </a:lnTo>
                <a:lnTo>
                  <a:pt x="5143477" y="6858000"/>
                </a:lnTo>
                <a:lnTo>
                  <a:pt x="0" y="6858000"/>
                </a:lnTo>
                <a:lnTo>
                  <a:pt x="0" y="5592545"/>
                </a:lnTo>
                <a:close/>
                <a:moveTo>
                  <a:pt x="0" y="0"/>
                </a:moveTo>
                <a:lnTo>
                  <a:pt x="2076450" y="0"/>
                </a:lnTo>
                <a:lnTo>
                  <a:pt x="0" y="4449504"/>
                </a:lnTo>
                <a:close/>
              </a:path>
            </a:pathLst>
          </a:custGeom>
          <a:solidFill>
            <a:srgbClr val="88888A"/>
          </a:solidFill>
        </p:spPr>
        <p:txBody>
          <a:bodyPr wrap="square">
            <a:noAutofit/>
          </a:bodyPr>
          <a:lstStyle>
            <a:lvl1pPr marL="0" indent="0">
              <a:buNone/>
              <a:defRPr sz="3199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4131421" y="1654631"/>
            <a:ext cx="8608358" cy="3802744"/>
          </a:xfrm>
        </p:spPr>
        <p:txBody>
          <a:bodyPr lIns="360000" tIns="180000" rIns="360000" bIns="180000">
            <a:normAutofit/>
          </a:bodyPr>
          <a:lstStyle>
            <a:lvl1pPr marL="0" indent="0">
              <a:spcBef>
                <a:spcPts val="0"/>
              </a:spcBef>
              <a:buNone/>
              <a:defRPr sz="9998" baseline="0">
                <a:solidFill>
                  <a:srgbClr val="88888A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GB" dirty="0"/>
              <a:t>Title Here 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4131421" y="6560457"/>
            <a:ext cx="8608358" cy="6037944"/>
          </a:xfrm>
        </p:spPr>
        <p:txBody>
          <a:bodyPr lIns="360000" tIns="180000" rIns="360000" bIns="180000">
            <a:normAutofit/>
          </a:bodyPr>
          <a:lstStyle>
            <a:lvl1pPr marL="0" indent="0">
              <a:lnSpc>
                <a:spcPct val="110000"/>
              </a:lnSpc>
              <a:buNone/>
              <a:defRPr sz="3199" baseline="0">
                <a:solidFill>
                  <a:srgbClr val="88888A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Body Text Goes Here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1" dirty="0"/>
              <a:t>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52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24377650" cy="8267700"/>
          </a:xfrm>
          <a:solidFill>
            <a:srgbClr val="BFBFBF"/>
          </a:solidFill>
        </p:spPr>
        <p:txBody>
          <a:bodyPr>
            <a:normAutofit/>
          </a:bodyPr>
          <a:lstStyle>
            <a:lvl1pPr marL="0" indent="0">
              <a:buNone/>
              <a:defRPr sz="3201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 sz="2801"/>
              <a:t>ADVANT Multipurpose  Presentation 2017 </a:t>
            </a:r>
            <a:endParaRPr lang="en-GB" sz="280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83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2108204" y="3402018"/>
            <a:ext cx="6408217" cy="4824139"/>
          </a:xfrm>
          <a:custGeom>
            <a:avLst/>
            <a:gdLst>
              <a:gd name="connsiteX0" fmla="*/ 151284 w 6408217"/>
              <a:gd name="connsiteY0" fmla="*/ 0 h 4824139"/>
              <a:gd name="connsiteX1" fmla="*/ 6256439 w 6408217"/>
              <a:gd name="connsiteY1" fmla="*/ 0 h 4824139"/>
              <a:gd name="connsiteX2" fmla="*/ 6314317 w 6408217"/>
              <a:gd name="connsiteY2" fmla="*/ 11685 h 4824139"/>
              <a:gd name="connsiteX3" fmla="*/ 6408217 w 6408217"/>
              <a:gd name="connsiteY3" fmla="*/ 153348 h 4824139"/>
              <a:gd name="connsiteX4" fmla="*/ 6408217 w 6408217"/>
              <a:gd name="connsiteY4" fmla="*/ 4824139 h 4824139"/>
              <a:gd name="connsiteX5" fmla="*/ 0 w 6408217"/>
              <a:gd name="connsiteY5" fmla="*/ 4824139 h 4824139"/>
              <a:gd name="connsiteX6" fmla="*/ 0 w 6408217"/>
              <a:gd name="connsiteY6" fmla="*/ 150896 h 4824139"/>
              <a:gd name="connsiteX7" fmla="*/ 11587 w 6408217"/>
              <a:gd name="connsiteY7" fmla="*/ 93504 h 4824139"/>
              <a:gd name="connsiteX8" fmla="*/ 93406 w 6408217"/>
              <a:gd name="connsiteY8" fmla="*/ 11685 h 482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08217" h="4824139">
                <a:moveTo>
                  <a:pt x="151284" y="0"/>
                </a:moveTo>
                <a:lnTo>
                  <a:pt x="6256439" y="0"/>
                </a:lnTo>
                <a:lnTo>
                  <a:pt x="6314317" y="11685"/>
                </a:lnTo>
                <a:cubicBezTo>
                  <a:pt x="6369498" y="35025"/>
                  <a:pt x="6408217" y="89665"/>
                  <a:pt x="6408217" y="153348"/>
                </a:cubicBezTo>
                <a:lnTo>
                  <a:pt x="6408217" y="4824139"/>
                </a:lnTo>
                <a:lnTo>
                  <a:pt x="0" y="4824139"/>
                </a:lnTo>
                <a:lnTo>
                  <a:pt x="0" y="150896"/>
                </a:lnTo>
                <a:lnTo>
                  <a:pt x="11587" y="93504"/>
                </a:lnTo>
                <a:cubicBezTo>
                  <a:pt x="27147" y="56716"/>
                  <a:pt x="56618" y="27245"/>
                  <a:pt x="93406" y="1168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8797050" y="2857501"/>
            <a:ext cx="7854846" cy="5913166"/>
          </a:xfrm>
          <a:custGeom>
            <a:avLst/>
            <a:gdLst>
              <a:gd name="connsiteX0" fmla="*/ 151284 w 6408217"/>
              <a:gd name="connsiteY0" fmla="*/ 0 h 4824139"/>
              <a:gd name="connsiteX1" fmla="*/ 6256439 w 6408217"/>
              <a:gd name="connsiteY1" fmla="*/ 0 h 4824139"/>
              <a:gd name="connsiteX2" fmla="*/ 6314317 w 6408217"/>
              <a:gd name="connsiteY2" fmla="*/ 11685 h 4824139"/>
              <a:gd name="connsiteX3" fmla="*/ 6408217 w 6408217"/>
              <a:gd name="connsiteY3" fmla="*/ 153348 h 4824139"/>
              <a:gd name="connsiteX4" fmla="*/ 6408217 w 6408217"/>
              <a:gd name="connsiteY4" fmla="*/ 4824139 h 4824139"/>
              <a:gd name="connsiteX5" fmla="*/ 0 w 6408217"/>
              <a:gd name="connsiteY5" fmla="*/ 4824139 h 4824139"/>
              <a:gd name="connsiteX6" fmla="*/ 0 w 6408217"/>
              <a:gd name="connsiteY6" fmla="*/ 150896 h 4824139"/>
              <a:gd name="connsiteX7" fmla="*/ 11587 w 6408217"/>
              <a:gd name="connsiteY7" fmla="*/ 93504 h 4824139"/>
              <a:gd name="connsiteX8" fmla="*/ 93406 w 6408217"/>
              <a:gd name="connsiteY8" fmla="*/ 11685 h 482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08217" h="4824139">
                <a:moveTo>
                  <a:pt x="151284" y="0"/>
                </a:moveTo>
                <a:lnTo>
                  <a:pt x="6256439" y="0"/>
                </a:lnTo>
                <a:lnTo>
                  <a:pt x="6314317" y="11685"/>
                </a:lnTo>
                <a:cubicBezTo>
                  <a:pt x="6369498" y="35025"/>
                  <a:pt x="6408217" y="89665"/>
                  <a:pt x="6408217" y="153348"/>
                </a:cubicBezTo>
                <a:lnTo>
                  <a:pt x="6408217" y="4824139"/>
                </a:lnTo>
                <a:lnTo>
                  <a:pt x="0" y="4824139"/>
                </a:lnTo>
                <a:lnTo>
                  <a:pt x="0" y="150896"/>
                </a:lnTo>
                <a:lnTo>
                  <a:pt x="11587" y="93504"/>
                </a:lnTo>
                <a:cubicBezTo>
                  <a:pt x="27147" y="56716"/>
                  <a:pt x="56618" y="27245"/>
                  <a:pt x="93406" y="1168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16933026" y="3402018"/>
            <a:ext cx="6408217" cy="4824139"/>
          </a:xfrm>
          <a:custGeom>
            <a:avLst/>
            <a:gdLst>
              <a:gd name="connsiteX0" fmla="*/ 151284 w 6408217"/>
              <a:gd name="connsiteY0" fmla="*/ 0 h 4824139"/>
              <a:gd name="connsiteX1" fmla="*/ 6256439 w 6408217"/>
              <a:gd name="connsiteY1" fmla="*/ 0 h 4824139"/>
              <a:gd name="connsiteX2" fmla="*/ 6314317 w 6408217"/>
              <a:gd name="connsiteY2" fmla="*/ 11685 h 4824139"/>
              <a:gd name="connsiteX3" fmla="*/ 6408217 w 6408217"/>
              <a:gd name="connsiteY3" fmla="*/ 153348 h 4824139"/>
              <a:gd name="connsiteX4" fmla="*/ 6408217 w 6408217"/>
              <a:gd name="connsiteY4" fmla="*/ 4824139 h 4824139"/>
              <a:gd name="connsiteX5" fmla="*/ 0 w 6408217"/>
              <a:gd name="connsiteY5" fmla="*/ 4824139 h 4824139"/>
              <a:gd name="connsiteX6" fmla="*/ 0 w 6408217"/>
              <a:gd name="connsiteY6" fmla="*/ 150896 h 4824139"/>
              <a:gd name="connsiteX7" fmla="*/ 11587 w 6408217"/>
              <a:gd name="connsiteY7" fmla="*/ 93504 h 4824139"/>
              <a:gd name="connsiteX8" fmla="*/ 93406 w 6408217"/>
              <a:gd name="connsiteY8" fmla="*/ 11685 h 482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08217" h="4824139">
                <a:moveTo>
                  <a:pt x="151284" y="0"/>
                </a:moveTo>
                <a:lnTo>
                  <a:pt x="6256439" y="0"/>
                </a:lnTo>
                <a:lnTo>
                  <a:pt x="6314317" y="11685"/>
                </a:lnTo>
                <a:cubicBezTo>
                  <a:pt x="6369498" y="35025"/>
                  <a:pt x="6408217" y="89665"/>
                  <a:pt x="6408217" y="153348"/>
                </a:cubicBezTo>
                <a:lnTo>
                  <a:pt x="6408217" y="4824139"/>
                </a:lnTo>
                <a:lnTo>
                  <a:pt x="0" y="4824139"/>
                </a:lnTo>
                <a:lnTo>
                  <a:pt x="0" y="150896"/>
                </a:lnTo>
                <a:lnTo>
                  <a:pt x="11587" y="93504"/>
                </a:lnTo>
                <a:cubicBezTo>
                  <a:pt x="27147" y="56716"/>
                  <a:pt x="56618" y="27245"/>
                  <a:pt x="93406" y="1168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1" dirty="0"/>
              <a:t>Multipurpose  Presentation 2017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16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1" dirty="0"/>
              <a:t>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34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1" dirty="0"/>
              <a:t>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855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6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5966" y="3651250"/>
            <a:ext cx="21025723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5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83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268" y="3419477"/>
            <a:ext cx="21025723" cy="5705474"/>
          </a:xfrm>
          <a:prstGeom prst="rect">
            <a:avLst/>
          </a:prstGeom>
        </p:spPr>
        <p:txBody>
          <a:bodyPr anchor="b"/>
          <a:lstStyle>
            <a:lvl1pPr>
              <a:defRPr sz="119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268" y="9178927"/>
            <a:ext cx="21025723" cy="30003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799">
                <a:solidFill>
                  <a:schemeClr val="tx1">
                    <a:tint val="75000"/>
                  </a:schemeClr>
                </a:solidFill>
              </a:defRPr>
            </a:lvl1pPr>
            <a:lvl2pPr marL="914201" indent="0">
              <a:buNone/>
              <a:defRPr sz="3999">
                <a:solidFill>
                  <a:schemeClr val="tx1">
                    <a:tint val="75000"/>
                  </a:schemeClr>
                </a:solidFill>
              </a:defRPr>
            </a:lvl2pPr>
            <a:lvl3pPr marL="1828403" indent="0">
              <a:buNone/>
              <a:defRPr sz="3599">
                <a:solidFill>
                  <a:schemeClr val="tx1">
                    <a:tint val="75000"/>
                  </a:schemeClr>
                </a:solidFill>
              </a:defRPr>
            </a:lvl3pPr>
            <a:lvl4pPr marL="2742606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4pPr>
            <a:lvl5pPr marL="3656808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5pPr>
            <a:lvl6pPr marL="4571009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6pPr>
            <a:lvl7pPr marL="5485210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7pPr>
            <a:lvl8pPr marL="6399412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8pPr>
            <a:lvl9pPr marL="7313614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5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308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6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5965" y="3651250"/>
            <a:ext cx="10360501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1185" y="3651250"/>
            <a:ext cx="10360501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5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98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0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139" y="3362326"/>
            <a:ext cx="10312888" cy="16478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799" b="1"/>
            </a:lvl1pPr>
            <a:lvl2pPr marL="914201" indent="0">
              <a:buNone/>
              <a:defRPr sz="3999" b="1"/>
            </a:lvl2pPr>
            <a:lvl3pPr marL="1828403" indent="0">
              <a:buNone/>
              <a:defRPr sz="3599" b="1"/>
            </a:lvl3pPr>
            <a:lvl4pPr marL="2742606" indent="0">
              <a:buNone/>
              <a:defRPr sz="3199" b="1"/>
            </a:lvl4pPr>
            <a:lvl5pPr marL="3656808" indent="0">
              <a:buNone/>
              <a:defRPr sz="3199" b="1"/>
            </a:lvl5pPr>
            <a:lvl6pPr marL="4571009" indent="0">
              <a:buNone/>
              <a:defRPr sz="3199" b="1"/>
            </a:lvl6pPr>
            <a:lvl7pPr marL="5485210" indent="0">
              <a:buNone/>
              <a:defRPr sz="3199" b="1"/>
            </a:lvl7pPr>
            <a:lvl8pPr marL="6399412" indent="0">
              <a:buNone/>
              <a:defRPr sz="3199" b="1"/>
            </a:lvl8pPr>
            <a:lvl9pPr marL="7313614" indent="0">
              <a:buNone/>
              <a:defRPr sz="31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139" y="5010150"/>
            <a:ext cx="10312888" cy="73691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1186" y="3362326"/>
            <a:ext cx="10363676" cy="16478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799" b="1"/>
            </a:lvl1pPr>
            <a:lvl2pPr marL="914201" indent="0">
              <a:buNone/>
              <a:defRPr sz="3999" b="1"/>
            </a:lvl2pPr>
            <a:lvl3pPr marL="1828403" indent="0">
              <a:buNone/>
              <a:defRPr sz="3599" b="1"/>
            </a:lvl3pPr>
            <a:lvl4pPr marL="2742606" indent="0">
              <a:buNone/>
              <a:defRPr sz="3199" b="1"/>
            </a:lvl4pPr>
            <a:lvl5pPr marL="3656808" indent="0">
              <a:buNone/>
              <a:defRPr sz="3199" b="1"/>
            </a:lvl5pPr>
            <a:lvl6pPr marL="4571009" indent="0">
              <a:buNone/>
              <a:defRPr sz="3199" b="1"/>
            </a:lvl6pPr>
            <a:lvl7pPr marL="5485210" indent="0">
              <a:buNone/>
              <a:defRPr sz="3199" b="1"/>
            </a:lvl7pPr>
            <a:lvl8pPr marL="6399412" indent="0">
              <a:buNone/>
              <a:defRPr sz="3199" b="1"/>
            </a:lvl8pPr>
            <a:lvl9pPr marL="7313614" indent="0">
              <a:buNone/>
              <a:defRPr sz="31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1186" y="5010150"/>
            <a:ext cx="10363676" cy="73691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675965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6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675965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447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675965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15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1" y="914400"/>
            <a:ext cx="7862427" cy="3200400"/>
          </a:xfrm>
          <a:prstGeom prst="rect">
            <a:avLst/>
          </a:prstGeom>
        </p:spPr>
        <p:txBody>
          <a:bodyPr anchor="b"/>
          <a:lstStyle>
            <a:lvl1pPr>
              <a:defRPr sz="63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3678" y="1974851"/>
            <a:ext cx="12341185" cy="9747250"/>
          </a:xfrm>
          <a:prstGeom prst="rect">
            <a:avLst/>
          </a:prstGeom>
        </p:spPr>
        <p:txBody>
          <a:bodyPr/>
          <a:lstStyle>
            <a:lvl1pPr>
              <a:defRPr sz="6398"/>
            </a:lvl1pPr>
            <a:lvl2pPr>
              <a:defRPr sz="5599"/>
            </a:lvl2pPr>
            <a:lvl3pPr>
              <a:defRPr sz="4799"/>
            </a:lvl3pPr>
            <a:lvl4pPr>
              <a:defRPr sz="3999"/>
            </a:lvl4pPr>
            <a:lvl5pPr>
              <a:defRPr sz="3999"/>
            </a:lvl5pPr>
            <a:lvl6pPr>
              <a:defRPr sz="3999"/>
            </a:lvl6pPr>
            <a:lvl7pPr>
              <a:defRPr sz="3999"/>
            </a:lvl7pPr>
            <a:lvl8pPr>
              <a:defRPr sz="3999"/>
            </a:lvl8pPr>
            <a:lvl9pPr>
              <a:defRPr sz="39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1" y="4114800"/>
            <a:ext cx="7862427" cy="7623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914201" indent="0">
              <a:buNone/>
              <a:defRPr sz="2799"/>
            </a:lvl2pPr>
            <a:lvl3pPr marL="1828403" indent="0">
              <a:buNone/>
              <a:defRPr sz="2399"/>
            </a:lvl3pPr>
            <a:lvl4pPr marL="2742606" indent="0">
              <a:buNone/>
              <a:defRPr sz="2000"/>
            </a:lvl4pPr>
            <a:lvl5pPr marL="3656808" indent="0">
              <a:buNone/>
              <a:defRPr sz="2000"/>
            </a:lvl5pPr>
            <a:lvl6pPr marL="4571009" indent="0">
              <a:buNone/>
              <a:defRPr sz="2000"/>
            </a:lvl6pPr>
            <a:lvl7pPr marL="5485210" indent="0">
              <a:buNone/>
              <a:defRPr sz="2000"/>
            </a:lvl7pPr>
            <a:lvl8pPr marL="6399412" indent="0">
              <a:buNone/>
              <a:defRPr sz="2000"/>
            </a:lvl8pPr>
            <a:lvl9pPr marL="7313614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5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52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1" y="914400"/>
            <a:ext cx="7862427" cy="3200400"/>
          </a:xfrm>
          <a:prstGeom prst="rect">
            <a:avLst/>
          </a:prstGeom>
        </p:spPr>
        <p:txBody>
          <a:bodyPr anchor="b"/>
          <a:lstStyle>
            <a:lvl1pPr>
              <a:defRPr sz="63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3678" y="1974851"/>
            <a:ext cx="12341185" cy="974725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398"/>
            </a:lvl1pPr>
            <a:lvl2pPr marL="914201" indent="0">
              <a:buNone/>
              <a:defRPr sz="5599"/>
            </a:lvl2pPr>
            <a:lvl3pPr marL="1828403" indent="0">
              <a:buNone/>
              <a:defRPr sz="4799"/>
            </a:lvl3pPr>
            <a:lvl4pPr marL="2742606" indent="0">
              <a:buNone/>
              <a:defRPr sz="3999"/>
            </a:lvl4pPr>
            <a:lvl5pPr marL="3656808" indent="0">
              <a:buNone/>
              <a:defRPr sz="3999"/>
            </a:lvl5pPr>
            <a:lvl6pPr marL="4571009" indent="0">
              <a:buNone/>
              <a:defRPr sz="3999"/>
            </a:lvl6pPr>
            <a:lvl7pPr marL="5485210" indent="0">
              <a:buNone/>
              <a:defRPr sz="3999"/>
            </a:lvl7pPr>
            <a:lvl8pPr marL="6399412" indent="0">
              <a:buNone/>
              <a:defRPr sz="3999"/>
            </a:lvl8pPr>
            <a:lvl9pPr marL="7313614" indent="0">
              <a:buNone/>
              <a:defRPr sz="3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1" y="4114800"/>
            <a:ext cx="7862427" cy="7623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914201" indent="0">
              <a:buNone/>
              <a:defRPr sz="2799"/>
            </a:lvl2pPr>
            <a:lvl3pPr marL="1828403" indent="0">
              <a:buNone/>
              <a:defRPr sz="2399"/>
            </a:lvl3pPr>
            <a:lvl4pPr marL="2742606" indent="0">
              <a:buNone/>
              <a:defRPr sz="2000"/>
            </a:lvl4pPr>
            <a:lvl5pPr marL="3656808" indent="0">
              <a:buNone/>
              <a:defRPr sz="2000"/>
            </a:lvl5pPr>
            <a:lvl6pPr marL="4571009" indent="0">
              <a:buNone/>
              <a:defRPr sz="2000"/>
            </a:lvl6pPr>
            <a:lvl7pPr marL="5485210" indent="0">
              <a:buNone/>
              <a:defRPr sz="2000"/>
            </a:lvl7pPr>
            <a:lvl8pPr marL="6399412" indent="0">
              <a:buNone/>
              <a:defRPr sz="2000"/>
            </a:lvl8pPr>
            <a:lvl9pPr marL="7313614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5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20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462577" y="511176"/>
            <a:ext cx="1675963" cy="730250"/>
          </a:xfrm>
          <a:prstGeom prst="roundRect">
            <a:avLst>
              <a:gd name="adj" fmla="val 10797"/>
            </a:avLst>
          </a:prstGeom>
          <a:gradFill flip="none" rotWithShape="1">
            <a:gsLst>
              <a:gs pos="0">
                <a:schemeClr val="accent4"/>
              </a:gs>
              <a:gs pos="100000">
                <a:schemeClr val="accent5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ctr"/>
          <a:lstStyle>
            <a:lvl1pPr algn="r">
              <a:defRPr sz="3201">
                <a:solidFill>
                  <a:schemeClr val="bg1"/>
                </a:solidFill>
                <a:latin typeface="Raleway" panose="020B0503030101060003" pitchFamily="34" charset="0"/>
              </a:defRPr>
            </a:lvl1pPr>
          </a:lstStyle>
          <a:p>
            <a:fld id="{3CBF67D7-8C75-433C-B949-F5BA010697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83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6" r:id="rId15"/>
    <p:sldLayoutId id="2147483677" r:id="rId16"/>
    <p:sldLayoutId id="2147483678" r:id="rId17"/>
    <p:sldLayoutId id="2147483679" r:id="rId18"/>
    <p:sldLayoutId id="2147483680" r:id="rId19"/>
  </p:sldLayoutIdLst>
  <p:hf hdr="0" ftr="0" dt="0"/>
  <p:txStyles>
    <p:titleStyle>
      <a:lvl1pPr algn="l" defTabSz="182840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02" indent="-457102" algn="l" defTabSz="182840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1371302" indent="-457102" algn="l" defTabSz="182840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2285504" indent="-457102" algn="l" defTabSz="182840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3199707" indent="-457102" algn="l" defTabSz="182840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4113907" indent="-457102" algn="l" defTabSz="182840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8111" indent="-457102" algn="l" defTabSz="182840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311" indent="-457102" algn="l" defTabSz="182840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513" indent="-457102" algn="l" defTabSz="182840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716" indent="-457102" algn="l" defTabSz="182840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0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201" algn="l" defTabSz="182840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403" algn="l" defTabSz="182840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606" algn="l" defTabSz="182840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808" algn="l" defTabSz="182840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1009" algn="l" defTabSz="182840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210" algn="l" defTabSz="182840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412" algn="l" defTabSz="182840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614" algn="l" defTabSz="182840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5296434C-3F49-FC47-979A-47AC15D7E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67424AD-208C-8B42-8356-C9FDFFC337D8}"/>
              </a:ext>
            </a:extLst>
          </p:cNvPr>
          <p:cNvSpPr txBox="1"/>
          <p:nvPr/>
        </p:nvSpPr>
        <p:spPr>
          <a:xfrm>
            <a:off x="11750041" y="4191417"/>
            <a:ext cx="74066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1AA2C5C-82AF-6B4C-A54D-071C0A384C28}"/>
              </a:ext>
            </a:extLst>
          </p:cNvPr>
          <p:cNvSpPr txBox="1"/>
          <p:nvPr/>
        </p:nvSpPr>
        <p:spPr>
          <a:xfrm>
            <a:off x="1030508" y="2579609"/>
            <a:ext cx="19293840" cy="2400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1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CHÀO CÔ VÀ CÁC BẠN ĐẾN VỚI BÀI THUYẾT TRÌNH CỦA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44D6A00-A9BA-B143-AF21-F99E07EC6D79}"/>
              </a:ext>
            </a:extLst>
          </p:cNvPr>
          <p:cNvSpPr txBox="1"/>
          <p:nvPr/>
        </p:nvSpPr>
        <p:spPr>
          <a:xfrm>
            <a:off x="1213390" y="9175255"/>
            <a:ext cx="930221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12" indent="-342912">
              <a:buAutoNum type="arabicPeriod"/>
            </a:pP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THỊ DIỄM PHƯƠNG </a:t>
            </a:r>
          </a:p>
          <a:p>
            <a:pPr marL="342912" indent="-342912">
              <a:buAutoNum type="arabicPeriod"/>
            </a:pP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VÕ PHỤNG PHƯƠNG LINH</a:t>
            </a:r>
          </a:p>
          <a:p>
            <a:pPr marL="342912" indent="-342912">
              <a:buAutoNum type="arabicPeriod"/>
            </a:pP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PHAN THỊ THƯƠNG</a:t>
            </a:r>
          </a:p>
          <a:p>
            <a:pPr marL="342912" indent="-342912">
              <a:buAutoNum type="arabicPeriod"/>
            </a:pP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ĐOÀN ANH THƯ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D256E23-724E-F04A-9A41-DCCF1FB7E283}"/>
              </a:ext>
            </a:extLst>
          </p:cNvPr>
          <p:cNvSpPr txBox="1"/>
          <p:nvPr/>
        </p:nvSpPr>
        <p:spPr>
          <a:xfrm>
            <a:off x="10891887" y="9175256"/>
            <a:ext cx="912294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TRẦN THỊ LỆ HẰNG</a:t>
            </a:r>
          </a:p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NGUYỄN TẤN HOÀNG</a:t>
            </a:r>
          </a:p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HỒ VĂN TRƯỞNG</a:t>
            </a:r>
          </a:p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PHAN THỊ QUỲNH TRANG</a:t>
            </a:r>
          </a:p>
          <a:p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80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521560" y="545266"/>
            <a:ext cx="12359700" cy="76942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marL="571500" indent="-571500" algn="ctr">
              <a:buFont typeface="Wingdings" panose="05000000000000000000" pitchFamily="2" charset="2"/>
              <a:buChar char="ü"/>
            </a:pPr>
            <a:r>
              <a:rPr lang="en-US" sz="4400" b="1" dirty="0">
                <a:solidFill>
                  <a:srgbClr val="FF7D89"/>
                </a:solidFill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 MÔI TRƯỜNG CÔNG NGHỆ – KỸ THUẬT </a:t>
            </a:r>
            <a:endParaRPr lang="id-ID" sz="4400" b="1" dirty="0">
              <a:solidFill>
                <a:srgbClr val="FF7D89"/>
              </a:solidFill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75404" y="2632539"/>
            <a:ext cx="10392316" cy="705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48435" marR="8255" indent="-571500">
              <a:lnSpc>
                <a:spcPct val="110000"/>
              </a:lnSpc>
              <a:spcBef>
                <a:spcPts val="415"/>
              </a:spcBef>
              <a:buFont typeface="Wingdings" panose="05000000000000000000" pitchFamily="2" charset="2"/>
              <a:buChar char="q"/>
            </a:pPr>
            <a:r>
              <a:rPr lang="en-US" sz="3800" spc="-1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800" spc="-1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Lượng </a:t>
            </a:r>
            <a:r>
              <a:rPr lang="vi-VN" sz="3800" b="1" spc="-5" dirty="0">
                <a:solidFill>
                  <a:srgbClr val="33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 minh </a:t>
            </a:r>
            <a:r>
              <a:rPr lang="vi-VN" sz="3800" spc="-1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 </a:t>
            </a:r>
            <a:r>
              <a:rPr lang="vi-VN" sz="3800" spc="-5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 </a:t>
            </a:r>
            <a:r>
              <a:rPr lang="vi-VN" sz="380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 </a:t>
            </a:r>
            <a:r>
              <a:rPr lang="vi-VN" sz="3800" spc="-1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cải </a:t>
            </a:r>
            <a:r>
              <a:rPr lang="vi-VN" sz="3800" spc="-5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tiến khoa học  kỹ thuật tăng lên nhanh chóng - Bùng nổ về cuộc  </a:t>
            </a:r>
            <a:r>
              <a:rPr lang="vi-VN" sz="3800" spc="-1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cách mạng </a:t>
            </a:r>
            <a:r>
              <a:rPr lang="vi-VN" sz="3800" spc="-5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 </a:t>
            </a:r>
            <a:r>
              <a:rPr lang="vi-VN" sz="380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 </a:t>
            </a:r>
            <a:r>
              <a:rPr lang="vi-VN" sz="3800" spc="-5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 và truyền</a:t>
            </a:r>
            <a:r>
              <a:rPr lang="vi-VN" sz="3800" spc="-25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80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thông.</a:t>
            </a:r>
            <a:endParaRPr lang="vi-VN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48435" marR="5080" indent="-571500" algn="just">
              <a:lnSpc>
                <a:spcPct val="110000"/>
              </a:lnSpc>
              <a:spcBef>
                <a:spcPts val="1180"/>
              </a:spcBef>
              <a:buFont typeface="Wingdings" panose="05000000000000000000" pitchFamily="2" charset="2"/>
              <a:buChar char="q"/>
            </a:pPr>
            <a:r>
              <a:rPr lang="en-US" sz="3800" spc="-1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800" spc="-1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Xuất </a:t>
            </a:r>
            <a:r>
              <a:rPr lang="vi-VN" sz="3800" spc="-5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 nhiều loại </a:t>
            </a:r>
            <a:r>
              <a:rPr lang="vi-VN" sz="3800" spc="-1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 móc </a:t>
            </a:r>
            <a:r>
              <a:rPr lang="vi-VN" sz="3800" spc="-5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 nguyên liệu vật  liệu </a:t>
            </a:r>
            <a:r>
              <a:rPr lang="vi-VN" sz="3800" spc="-1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mới </a:t>
            </a:r>
            <a:r>
              <a:rPr lang="vi-VN" sz="3800" spc="-5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 </a:t>
            </a:r>
            <a:r>
              <a:rPr lang="vi-VN" sz="3800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 </a:t>
            </a:r>
            <a:r>
              <a:rPr lang="vi-VN" sz="3800" spc="-5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 năng và công dụng hoàn  toàn chưa từng có trước</a:t>
            </a:r>
            <a:r>
              <a:rPr lang="vi-VN" sz="3800" spc="-45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800" spc="-5" dirty="0">
                <a:solidFill>
                  <a:srgbClr val="12276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đây.</a:t>
            </a:r>
            <a:endParaRPr lang="vi-VN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3800" dirty="0">
              <a:solidFill>
                <a:schemeClr val="bg2">
                  <a:lumMod val="6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3201" dirty="0"/>
          </a:p>
        </p:txBody>
      </p:sp>
      <p:sp>
        <p:nvSpPr>
          <p:cNvPr id="21" name="TextBox 20"/>
          <p:cNvSpPr txBox="1"/>
          <p:nvPr/>
        </p:nvSpPr>
        <p:spPr>
          <a:xfrm>
            <a:off x="12561943" y="2632539"/>
            <a:ext cx="10420690" cy="5496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98600" marR="5080" indent="-571500">
              <a:lnSpc>
                <a:spcPct val="100000"/>
              </a:lnSpc>
              <a:spcBef>
                <a:spcPts val="785"/>
              </a:spcBef>
              <a:buFont typeface="Wingdings" panose="05000000000000000000" pitchFamily="2" charset="2"/>
              <a:buChar char="q"/>
            </a:pPr>
            <a:r>
              <a:rPr lang="en-US" sz="3800" spc="-2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3800" spc="-20" dirty="0">
                <a:solidFill>
                  <a:srgbClr val="122767"/>
                </a:solidFill>
                <a:latin typeface="Times New Roman"/>
                <a:cs typeface="Times New Roman"/>
              </a:rPr>
              <a:t>Trình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độ tự động hóa, vi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tính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hóa, </a:t>
            </a:r>
            <a:r>
              <a:rPr lang="vi-VN" sz="3800" spc="5" dirty="0">
                <a:solidFill>
                  <a:srgbClr val="122767"/>
                </a:solidFill>
                <a:latin typeface="Times New Roman"/>
                <a:cs typeface="Times New Roman"/>
              </a:rPr>
              <a:t>hóa học hóa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và 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sinh </a:t>
            </a:r>
            <a:r>
              <a:rPr lang="vi-VN" sz="3800" spc="5" dirty="0">
                <a:solidFill>
                  <a:srgbClr val="122767"/>
                </a:solidFill>
                <a:latin typeface="Times New Roman"/>
                <a:cs typeface="Times New Roman"/>
              </a:rPr>
              <a:t>học hóa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trong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tất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cả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các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khâu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sản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xuất, phân</a:t>
            </a:r>
            <a:r>
              <a:rPr lang="vi-VN" sz="3800" spc="-14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phối  lưu thông và quản lý ngày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càng cao</a:t>
            </a:r>
            <a:r>
              <a:rPr lang="vi-VN" sz="3800" spc="-114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hơn.</a:t>
            </a:r>
            <a:endParaRPr lang="vi-VN" sz="3800" dirty="0">
              <a:latin typeface="Times New Roman"/>
              <a:cs typeface="Times New Roman"/>
            </a:endParaRPr>
          </a:p>
          <a:p>
            <a:pPr marL="1498600" marR="58419" indent="-571500">
              <a:lnSpc>
                <a:spcPct val="100000"/>
              </a:lnSpc>
              <a:spcBef>
                <a:spcPts val="1090"/>
              </a:spcBef>
              <a:buFont typeface="Wingdings" panose="05000000000000000000" pitchFamily="2" charset="2"/>
              <a:buChar char="q"/>
            </a:pPr>
            <a:r>
              <a:rPr lang="en-US" sz="38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Các </a:t>
            </a:r>
            <a:r>
              <a:rPr lang="vi-VN" sz="3800" spc="5" dirty="0">
                <a:solidFill>
                  <a:srgbClr val="122767"/>
                </a:solidFill>
                <a:latin typeface="Times New Roman"/>
                <a:cs typeface="Times New Roman"/>
              </a:rPr>
              <a:t>phương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tiện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truyền thông và vận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tải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ngày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càng 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hiện đại và rẻ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tiền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hơn dẫn tới </a:t>
            </a:r>
            <a:r>
              <a:rPr lang="vi-VN" sz="3800" spc="5" dirty="0">
                <a:solidFill>
                  <a:srgbClr val="122767"/>
                </a:solidFill>
                <a:latin typeface="Times New Roman"/>
                <a:cs typeface="Times New Roman"/>
              </a:rPr>
              <a:t>không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gian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sản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xuất</a:t>
            </a:r>
            <a:r>
              <a:rPr lang="vi-VN" sz="3800" spc="-17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và  kinh doanh ngày </a:t>
            </a:r>
            <a:r>
              <a:rPr lang="vi-VN" sz="3800" spc="-5" dirty="0">
                <a:solidFill>
                  <a:srgbClr val="122767"/>
                </a:solidFill>
                <a:latin typeface="Times New Roman"/>
                <a:cs typeface="Times New Roman"/>
              </a:rPr>
              <a:t>càng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rộng lớn</a:t>
            </a:r>
            <a:r>
              <a:rPr lang="vi-VN" sz="3800" spc="-114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3800" dirty="0">
                <a:solidFill>
                  <a:srgbClr val="122767"/>
                </a:solidFill>
                <a:latin typeface="Times New Roman"/>
                <a:cs typeface="Times New Roman"/>
              </a:rPr>
              <a:t>hơn.</a:t>
            </a:r>
            <a:endParaRPr lang="vi-VN" sz="3800" dirty="0">
              <a:latin typeface="Times New Roman"/>
              <a:cs typeface="Times New Roman"/>
            </a:endParaRPr>
          </a:p>
          <a:p>
            <a:pPr algn="just"/>
            <a:endParaRPr lang="en-GB" sz="3800" dirty="0">
              <a:solidFill>
                <a:schemeClr val="bg2">
                  <a:lumMod val="65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989" y="8128915"/>
            <a:ext cx="9095873" cy="533147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1260" y="7880935"/>
            <a:ext cx="8489448" cy="5137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63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14773998" y="1684693"/>
            <a:ext cx="9258300" cy="10317914"/>
            <a:chOff x="5784" y="2180"/>
            <a:chExt cx="3792" cy="4280"/>
          </a:xfrm>
        </p:grpSpPr>
        <p:sp>
          <p:nvSpPr>
            <p:cNvPr id="6" name="AutoShape 3"/>
            <p:cNvSpPr>
              <a:spLocks noChangeAspect="1" noChangeArrowheads="1" noTextEdit="1"/>
            </p:cNvSpPr>
            <p:nvPr/>
          </p:nvSpPr>
          <p:spPr bwMode="auto">
            <a:xfrm>
              <a:off x="5784" y="2180"/>
              <a:ext cx="3792" cy="4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5786" y="5130"/>
              <a:ext cx="3790" cy="1330"/>
            </a:xfrm>
            <a:custGeom>
              <a:avLst/>
              <a:gdLst>
                <a:gd name="T0" fmla="*/ 777 w 1601"/>
                <a:gd name="T1" fmla="*/ 351 h 562"/>
                <a:gd name="T2" fmla="*/ 795 w 1601"/>
                <a:gd name="T3" fmla="*/ 347 h 562"/>
                <a:gd name="T4" fmla="*/ 776 w 1601"/>
                <a:gd name="T5" fmla="*/ 351 h 562"/>
                <a:gd name="T6" fmla="*/ 743 w 1601"/>
                <a:gd name="T7" fmla="*/ 337 h 562"/>
                <a:gd name="T8" fmla="*/ 693 w 1601"/>
                <a:gd name="T9" fmla="*/ 298 h 562"/>
                <a:gd name="T10" fmla="*/ 660 w 1601"/>
                <a:gd name="T11" fmla="*/ 285 h 562"/>
                <a:gd name="T12" fmla="*/ 781 w 1601"/>
                <a:gd name="T13" fmla="*/ 206 h 562"/>
                <a:gd name="T14" fmla="*/ 781 w 1601"/>
                <a:gd name="T15" fmla="*/ 206 h 562"/>
                <a:gd name="T16" fmla="*/ 1138 w 1601"/>
                <a:gd name="T17" fmla="*/ 44 h 562"/>
                <a:gd name="T18" fmla="*/ 1138 w 1601"/>
                <a:gd name="T19" fmla="*/ 44 h 562"/>
                <a:gd name="T20" fmla="*/ 724 w 1601"/>
                <a:gd name="T21" fmla="*/ 17 h 562"/>
                <a:gd name="T22" fmla="*/ 705 w 1601"/>
                <a:gd name="T23" fmla="*/ 92 h 562"/>
                <a:gd name="T24" fmla="*/ 676 w 1601"/>
                <a:gd name="T25" fmla="*/ 231 h 562"/>
                <a:gd name="T26" fmla="*/ 716 w 1601"/>
                <a:gd name="T27" fmla="*/ 150 h 562"/>
                <a:gd name="T28" fmla="*/ 498 w 1601"/>
                <a:gd name="T29" fmla="*/ 429 h 562"/>
                <a:gd name="T30" fmla="*/ 612 w 1601"/>
                <a:gd name="T31" fmla="*/ 363 h 562"/>
                <a:gd name="T32" fmla="*/ 1288 w 1601"/>
                <a:gd name="T33" fmla="*/ 422 h 562"/>
                <a:gd name="T34" fmla="*/ 1288 w 1601"/>
                <a:gd name="T35" fmla="*/ 330 h 562"/>
                <a:gd name="T36" fmla="*/ 1288 w 1601"/>
                <a:gd name="T37" fmla="*/ 422 h 562"/>
                <a:gd name="T38" fmla="*/ 876 w 1601"/>
                <a:gd name="T39" fmla="*/ 36 h 562"/>
                <a:gd name="T40" fmla="*/ 792 w 1601"/>
                <a:gd name="T41" fmla="*/ 126 h 562"/>
                <a:gd name="T42" fmla="*/ 914 w 1601"/>
                <a:gd name="T43" fmla="*/ 113 h 562"/>
                <a:gd name="T44" fmla="*/ 1049 w 1601"/>
                <a:gd name="T45" fmla="*/ 213 h 562"/>
                <a:gd name="T46" fmla="*/ 818 w 1601"/>
                <a:gd name="T47" fmla="*/ 269 h 562"/>
                <a:gd name="T48" fmla="*/ 778 w 1601"/>
                <a:gd name="T49" fmla="*/ 191 h 562"/>
                <a:gd name="T50" fmla="*/ 778 w 1601"/>
                <a:gd name="T51" fmla="*/ 185 h 562"/>
                <a:gd name="T52" fmla="*/ 800 w 1601"/>
                <a:gd name="T53" fmla="*/ 345 h 562"/>
                <a:gd name="T54" fmla="*/ 837 w 1601"/>
                <a:gd name="T55" fmla="*/ 354 h 562"/>
                <a:gd name="T56" fmla="*/ 761 w 1601"/>
                <a:gd name="T57" fmla="*/ 383 h 562"/>
                <a:gd name="T58" fmla="*/ 710 w 1601"/>
                <a:gd name="T59" fmla="*/ 401 h 562"/>
                <a:gd name="T60" fmla="*/ 691 w 1601"/>
                <a:gd name="T61" fmla="*/ 334 h 562"/>
                <a:gd name="T62" fmla="*/ 633 w 1601"/>
                <a:gd name="T63" fmla="*/ 305 h 562"/>
                <a:gd name="T64" fmla="*/ 622 w 1601"/>
                <a:gd name="T65" fmla="*/ 346 h 562"/>
                <a:gd name="T66" fmla="*/ 623 w 1601"/>
                <a:gd name="T67" fmla="*/ 243 h 562"/>
                <a:gd name="T68" fmla="*/ 449 w 1601"/>
                <a:gd name="T69" fmla="*/ 202 h 562"/>
                <a:gd name="T70" fmla="*/ 413 w 1601"/>
                <a:gd name="T71" fmla="*/ 90 h 562"/>
                <a:gd name="T72" fmla="*/ 415 w 1601"/>
                <a:gd name="T73" fmla="*/ 34 h 562"/>
                <a:gd name="T74" fmla="*/ 800 w 1601"/>
                <a:gd name="T75" fmla="*/ 562 h 562"/>
                <a:gd name="T76" fmla="*/ 1437 w 1601"/>
                <a:gd name="T77" fmla="*/ 121 h 562"/>
                <a:gd name="T78" fmla="*/ 1260 w 1601"/>
                <a:gd name="T79" fmla="*/ 206 h 562"/>
                <a:gd name="T80" fmla="*/ 1162 w 1601"/>
                <a:gd name="T81" fmla="*/ 249 h 562"/>
                <a:gd name="T82" fmla="*/ 1138 w 1601"/>
                <a:gd name="T83" fmla="*/ 44 h 562"/>
                <a:gd name="T84" fmla="*/ 886 w 1601"/>
                <a:gd name="T85" fmla="*/ 0 h 5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01" h="562">
                  <a:moveTo>
                    <a:pt x="777" y="351"/>
                  </a:moveTo>
                  <a:cubicBezTo>
                    <a:pt x="777" y="351"/>
                    <a:pt x="777" y="351"/>
                    <a:pt x="777" y="351"/>
                  </a:cubicBezTo>
                  <a:cubicBezTo>
                    <a:pt x="777" y="351"/>
                    <a:pt x="777" y="351"/>
                    <a:pt x="777" y="351"/>
                  </a:cubicBezTo>
                  <a:cubicBezTo>
                    <a:pt x="777" y="351"/>
                    <a:pt x="777" y="351"/>
                    <a:pt x="777" y="351"/>
                  </a:cubicBezTo>
                  <a:moveTo>
                    <a:pt x="795" y="347"/>
                  </a:moveTo>
                  <a:cubicBezTo>
                    <a:pt x="795" y="347"/>
                    <a:pt x="795" y="347"/>
                    <a:pt x="795" y="347"/>
                  </a:cubicBezTo>
                  <a:cubicBezTo>
                    <a:pt x="795" y="347"/>
                    <a:pt x="795" y="347"/>
                    <a:pt x="795" y="347"/>
                  </a:cubicBezTo>
                  <a:moveTo>
                    <a:pt x="743" y="337"/>
                  </a:moveTo>
                  <a:cubicBezTo>
                    <a:pt x="752" y="346"/>
                    <a:pt x="764" y="351"/>
                    <a:pt x="776" y="351"/>
                  </a:cubicBezTo>
                  <a:cubicBezTo>
                    <a:pt x="764" y="351"/>
                    <a:pt x="752" y="346"/>
                    <a:pt x="743" y="337"/>
                  </a:cubicBezTo>
                  <a:moveTo>
                    <a:pt x="742" y="337"/>
                  </a:moveTo>
                  <a:cubicBezTo>
                    <a:pt x="743" y="337"/>
                    <a:pt x="743" y="337"/>
                    <a:pt x="743" y="337"/>
                  </a:cubicBezTo>
                  <a:cubicBezTo>
                    <a:pt x="743" y="337"/>
                    <a:pt x="743" y="337"/>
                    <a:pt x="742" y="337"/>
                  </a:cubicBezTo>
                  <a:moveTo>
                    <a:pt x="694" y="298"/>
                  </a:moveTo>
                  <a:cubicBezTo>
                    <a:pt x="694" y="298"/>
                    <a:pt x="694" y="298"/>
                    <a:pt x="693" y="298"/>
                  </a:cubicBezTo>
                  <a:cubicBezTo>
                    <a:pt x="693" y="298"/>
                    <a:pt x="693" y="298"/>
                    <a:pt x="693" y="298"/>
                  </a:cubicBezTo>
                  <a:cubicBezTo>
                    <a:pt x="694" y="298"/>
                    <a:pt x="694" y="298"/>
                    <a:pt x="694" y="298"/>
                  </a:cubicBezTo>
                  <a:moveTo>
                    <a:pt x="660" y="285"/>
                  </a:moveTo>
                  <a:cubicBezTo>
                    <a:pt x="669" y="293"/>
                    <a:pt x="681" y="298"/>
                    <a:pt x="693" y="298"/>
                  </a:cubicBezTo>
                  <a:cubicBezTo>
                    <a:pt x="681" y="298"/>
                    <a:pt x="669" y="293"/>
                    <a:pt x="660" y="285"/>
                  </a:cubicBezTo>
                  <a:moveTo>
                    <a:pt x="781" y="206"/>
                  </a:moveTo>
                  <a:cubicBezTo>
                    <a:pt x="786" y="221"/>
                    <a:pt x="798" y="235"/>
                    <a:pt x="818" y="246"/>
                  </a:cubicBezTo>
                  <a:cubicBezTo>
                    <a:pt x="798" y="235"/>
                    <a:pt x="786" y="221"/>
                    <a:pt x="781" y="206"/>
                  </a:cubicBezTo>
                  <a:moveTo>
                    <a:pt x="781" y="206"/>
                  </a:moveTo>
                  <a:cubicBezTo>
                    <a:pt x="781" y="206"/>
                    <a:pt x="781" y="206"/>
                    <a:pt x="781" y="206"/>
                  </a:cubicBezTo>
                  <a:cubicBezTo>
                    <a:pt x="781" y="206"/>
                    <a:pt x="781" y="206"/>
                    <a:pt x="781" y="206"/>
                  </a:cubicBezTo>
                  <a:moveTo>
                    <a:pt x="1138" y="44"/>
                  </a:moveTo>
                  <a:cubicBezTo>
                    <a:pt x="1138" y="53"/>
                    <a:pt x="1140" y="62"/>
                    <a:pt x="1145" y="70"/>
                  </a:cubicBezTo>
                  <a:cubicBezTo>
                    <a:pt x="1145" y="70"/>
                    <a:pt x="1145" y="70"/>
                    <a:pt x="1145" y="70"/>
                  </a:cubicBezTo>
                  <a:cubicBezTo>
                    <a:pt x="1140" y="62"/>
                    <a:pt x="1138" y="53"/>
                    <a:pt x="1138" y="44"/>
                  </a:cubicBezTo>
                  <a:cubicBezTo>
                    <a:pt x="1138" y="44"/>
                    <a:pt x="1138" y="44"/>
                    <a:pt x="1138" y="44"/>
                  </a:cubicBezTo>
                  <a:moveTo>
                    <a:pt x="746" y="3"/>
                  </a:moveTo>
                  <a:cubicBezTo>
                    <a:pt x="724" y="17"/>
                    <a:pt x="724" y="17"/>
                    <a:pt x="724" y="17"/>
                  </a:cubicBezTo>
                  <a:cubicBezTo>
                    <a:pt x="722" y="23"/>
                    <a:pt x="720" y="26"/>
                    <a:pt x="720" y="26"/>
                  </a:cubicBezTo>
                  <a:cubicBezTo>
                    <a:pt x="720" y="26"/>
                    <a:pt x="720" y="26"/>
                    <a:pt x="720" y="26"/>
                  </a:cubicBezTo>
                  <a:cubicBezTo>
                    <a:pt x="715" y="48"/>
                    <a:pt x="710" y="71"/>
                    <a:pt x="705" y="92"/>
                  </a:cubicBezTo>
                  <a:cubicBezTo>
                    <a:pt x="705" y="141"/>
                    <a:pt x="705" y="141"/>
                    <a:pt x="705" y="141"/>
                  </a:cubicBezTo>
                  <a:cubicBezTo>
                    <a:pt x="705" y="156"/>
                    <a:pt x="698" y="172"/>
                    <a:pt x="683" y="185"/>
                  </a:cubicBezTo>
                  <a:cubicBezTo>
                    <a:pt x="679" y="207"/>
                    <a:pt x="676" y="223"/>
                    <a:pt x="676" y="231"/>
                  </a:cubicBezTo>
                  <a:cubicBezTo>
                    <a:pt x="676" y="232"/>
                    <a:pt x="676" y="233"/>
                    <a:pt x="676" y="234"/>
                  </a:cubicBezTo>
                  <a:cubicBezTo>
                    <a:pt x="678" y="254"/>
                    <a:pt x="697" y="275"/>
                    <a:pt x="708" y="285"/>
                  </a:cubicBezTo>
                  <a:cubicBezTo>
                    <a:pt x="715" y="253"/>
                    <a:pt x="715" y="223"/>
                    <a:pt x="716" y="150"/>
                  </a:cubicBezTo>
                  <a:cubicBezTo>
                    <a:pt x="718" y="66"/>
                    <a:pt x="746" y="3"/>
                    <a:pt x="746" y="3"/>
                  </a:cubicBezTo>
                  <a:moveTo>
                    <a:pt x="555" y="442"/>
                  </a:moveTo>
                  <a:cubicBezTo>
                    <a:pt x="535" y="442"/>
                    <a:pt x="514" y="438"/>
                    <a:pt x="498" y="429"/>
                  </a:cubicBezTo>
                  <a:cubicBezTo>
                    <a:pt x="467" y="410"/>
                    <a:pt x="467" y="381"/>
                    <a:pt x="498" y="363"/>
                  </a:cubicBezTo>
                  <a:cubicBezTo>
                    <a:pt x="514" y="354"/>
                    <a:pt x="535" y="349"/>
                    <a:pt x="555" y="349"/>
                  </a:cubicBezTo>
                  <a:cubicBezTo>
                    <a:pt x="576" y="349"/>
                    <a:pt x="596" y="354"/>
                    <a:pt x="612" y="363"/>
                  </a:cubicBezTo>
                  <a:cubicBezTo>
                    <a:pt x="643" y="381"/>
                    <a:pt x="643" y="410"/>
                    <a:pt x="612" y="429"/>
                  </a:cubicBezTo>
                  <a:cubicBezTo>
                    <a:pt x="596" y="438"/>
                    <a:pt x="576" y="442"/>
                    <a:pt x="555" y="442"/>
                  </a:cubicBezTo>
                  <a:moveTo>
                    <a:pt x="1288" y="422"/>
                  </a:moveTo>
                  <a:cubicBezTo>
                    <a:pt x="1267" y="422"/>
                    <a:pt x="1246" y="418"/>
                    <a:pt x="1231" y="409"/>
                  </a:cubicBezTo>
                  <a:cubicBezTo>
                    <a:pt x="1199" y="391"/>
                    <a:pt x="1199" y="361"/>
                    <a:pt x="1231" y="343"/>
                  </a:cubicBezTo>
                  <a:cubicBezTo>
                    <a:pt x="1246" y="334"/>
                    <a:pt x="1267" y="330"/>
                    <a:pt x="1288" y="330"/>
                  </a:cubicBezTo>
                  <a:cubicBezTo>
                    <a:pt x="1308" y="330"/>
                    <a:pt x="1329" y="334"/>
                    <a:pt x="1344" y="343"/>
                  </a:cubicBezTo>
                  <a:cubicBezTo>
                    <a:pt x="1376" y="361"/>
                    <a:pt x="1376" y="391"/>
                    <a:pt x="1344" y="409"/>
                  </a:cubicBezTo>
                  <a:cubicBezTo>
                    <a:pt x="1329" y="418"/>
                    <a:pt x="1308" y="422"/>
                    <a:pt x="1288" y="422"/>
                  </a:cubicBezTo>
                  <a:moveTo>
                    <a:pt x="886" y="0"/>
                  </a:moveTo>
                  <a:cubicBezTo>
                    <a:pt x="885" y="33"/>
                    <a:pt x="885" y="33"/>
                    <a:pt x="885" y="33"/>
                  </a:cubicBezTo>
                  <a:cubicBezTo>
                    <a:pt x="885" y="33"/>
                    <a:pt x="882" y="34"/>
                    <a:pt x="876" y="36"/>
                  </a:cubicBezTo>
                  <a:cubicBezTo>
                    <a:pt x="876" y="47"/>
                    <a:pt x="874" y="60"/>
                    <a:pt x="869" y="65"/>
                  </a:cubicBezTo>
                  <a:cubicBezTo>
                    <a:pt x="858" y="78"/>
                    <a:pt x="848" y="71"/>
                    <a:pt x="823" y="105"/>
                  </a:cubicBezTo>
                  <a:cubicBezTo>
                    <a:pt x="814" y="117"/>
                    <a:pt x="803" y="124"/>
                    <a:pt x="792" y="126"/>
                  </a:cubicBezTo>
                  <a:cubicBezTo>
                    <a:pt x="788" y="143"/>
                    <a:pt x="784" y="160"/>
                    <a:pt x="781" y="175"/>
                  </a:cubicBezTo>
                  <a:cubicBezTo>
                    <a:pt x="786" y="161"/>
                    <a:pt x="798" y="147"/>
                    <a:pt x="818" y="135"/>
                  </a:cubicBezTo>
                  <a:cubicBezTo>
                    <a:pt x="844" y="120"/>
                    <a:pt x="879" y="113"/>
                    <a:pt x="914" y="113"/>
                  </a:cubicBezTo>
                  <a:cubicBezTo>
                    <a:pt x="948" y="113"/>
                    <a:pt x="983" y="120"/>
                    <a:pt x="1009" y="135"/>
                  </a:cubicBezTo>
                  <a:cubicBezTo>
                    <a:pt x="1036" y="151"/>
                    <a:pt x="1049" y="171"/>
                    <a:pt x="1049" y="191"/>
                  </a:cubicBezTo>
                  <a:cubicBezTo>
                    <a:pt x="1049" y="213"/>
                    <a:pt x="1049" y="213"/>
                    <a:pt x="1049" y="213"/>
                  </a:cubicBezTo>
                  <a:cubicBezTo>
                    <a:pt x="1049" y="233"/>
                    <a:pt x="1036" y="253"/>
                    <a:pt x="1009" y="269"/>
                  </a:cubicBezTo>
                  <a:cubicBezTo>
                    <a:pt x="983" y="284"/>
                    <a:pt x="948" y="292"/>
                    <a:pt x="914" y="292"/>
                  </a:cubicBezTo>
                  <a:cubicBezTo>
                    <a:pt x="879" y="292"/>
                    <a:pt x="844" y="284"/>
                    <a:pt x="818" y="269"/>
                  </a:cubicBezTo>
                  <a:cubicBezTo>
                    <a:pt x="791" y="253"/>
                    <a:pt x="778" y="233"/>
                    <a:pt x="778" y="213"/>
                  </a:cubicBezTo>
                  <a:cubicBezTo>
                    <a:pt x="778" y="191"/>
                    <a:pt x="778" y="191"/>
                    <a:pt x="778" y="191"/>
                  </a:cubicBezTo>
                  <a:cubicBezTo>
                    <a:pt x="778" y="191"/>
                    <a:pt x="778" y="191"/>
                    <a:pt x="778" y="191"/>
                  </a:cubicBezTo>
                  <a:cubicBezTo>
                    <a:pt x="778" y="191"/>
                    <a:pt x="778" y="191"/>
                    <a:pt x="778" y="191"/>
                  </a:cubicBezTo>
                  <a:cubicBezTo>
                    <a:pt x="778" y="191"/>
                    <a:pt x="778" y="191"/>
                    <a:pt x="778" y="191"/>
                  </a:cubicBezTo>
                  <a:cubicBezTo>
                    <a:pt x="778" y="189"/>
                    <a:pt x="778" y="187"/>
                    <a:pt x="778" y="185"/>
                  </a:cubicBezTo>
                  <a:cubicBezTo>
                    <a:pt x="768" y="232"/>
                    <a:pt x="759" y="270"/>
                    <a:pt x="759" y="284"/>
                  </a:cubicBezTo>
                  <a:cubicBezTo>
                    <a:pt x="759" y="285"/>
                    <a:pt x="759" y="286"/>
                    <a:pt x="759" y="286"/>
                  </a:cubicBezTo>
                  <a:cubicBezTo>
                    <a:pt x="762" y="316"/>
                    <a:pt x="800" y="345"/>
                    <a:pt x="800" y="345"/>
                  </a:cubicBezTo>
                  <a:cubicBezTo>
                    <a:pt x="800" y="345"/>
                    <a:pt x="800" y="345"/>
                    <a:pt x="800" y="345"/>
                  </a:cubicBezTo>
                  <a:cubicBezTo>
                    <a:pt x="835" y="348"/>
                    <a:pt x="835" y="348"/>
                    <a:pt x="835" y="348"/>
                  </a:cubicBezTo>
                  <a:cubicBezTo>
                    <a:pt x="839" y="349"/>
                    <a:pt x="840" y="353"/>
                    <a:pt x="837" y="354"/>
                  </a:cubicBezTo>
                  <a:cubicBezTo>
                    <a:pt x="787" y="383"/>
                    <a:pt x="787" y="383"/>
                    <a:pt x="787" y="383"/>
                  </a:cubicBezTo>
                  <a:cubicBezTo>
                    <a:pt x="783" y="386"/>
                    <a:pt x="778" y="387"/>
                    <a:pt x="774" y="387"/>
                  </a:cubicBezTo>
                  <a:cubicBezTo>
                    <a:pt x="769" y="387"/>
                    <a:pt x="765" y="386"/>
                    <a:pt x="761" y="383"/>
                  </a:cubicBezTo>
                  <a:cubicBezTo>
                    <a:pt x="716" y="358"/>
                    <a:pt x="716" y="358"/>
                    <a:pt x="716" y="358"/>
                  </a:cubicBezTo>
                  <a:cubicBezTo>
                    <a:pt x="716" y="399"/>
                    <a:pt x="716" y="399"/>
                    <a:pt x="716" y="399"/>
                  </a:cubicBezTo>
                  <a:cubicBezTo>
                    <a:pt x="714" y="400"/>
                    <a:pt x="712" y="401"/>
                    <a:pt x="710" y="401"/>
                  </a:cubicBezTo>
                  <a:cubicBezTo>
                    <a:pt x="707" y="401"/>
                    <a:pt x="705" y="399"/>
                    <a:pt x="705" y="399"/>
                  </a:cubicBezTo>
                  <a:cubicBezTo>
                    <a:pt x="705" y="399"/>
                    <a:pt x="708" y="382"/>
                    <a:pt x="695" y="345"/>
                  </a:cubicBezTo>
                  <a:cubicBezTo>
                    <a:pt x="693" y="341"/>
                    <a:pt x="692" y="338"/>
                    <a:pt x="691" y="334"/>
                  </a:cubicBezTo>
                  <a:cubicBezTo>
                    <a:pt x="691" y="334"/>
                    <a:pt x="691" y="334"/>
                    <a:pt x="691" y="334"/>
                  </a:cubicBezTo>
                  <a:cubicBezTo>
                    <a:pt x="686" y="334"/>
                    <a:pt x="682" y="333"/>
                    <a:pt x="678" y="331"/>
                  </a:cubicBezTo>
                  <a:cubicBezTo>
                    <a:pt x="633" y="305"/>
                    <a:pt x="633" y="305"/>
                    <a:pt x="633" y="305"/>
                  </a:cubicBezTo>
                  <a:cubicBezTo>
                    <a:pt x="633" y="346"/>
                    <a:pt x="633" y="346"/>
                    <a:pt x="633" y="346"/>
                  </a:cubicBezTo>
                  <a:cubicBezTo>
                    <a:pt x="631" y="348"/>
                    <a:pt x="629" y="348"/>
                    <a:pt x="627" y="348"/>
                  </a:cubicBezTo>
                  <a:cubicBezTo>
                    <a:pt x="624" y="348"/>
                    <a:pt x="622" y="346"/>
                    <a:pt x="622" y="346"/>
                  </a:cubicBezTo>
                  <a:cubicBezTo>
                    <a:pt x="622" y="346"/>
                    <a:pt x="625" y="329"/>
                    <a:pt x="611" y="292"/>
                  </a:cubicBezTo>
                  <a:cubicBezTo>
                    <a:pt x="598" y="256"/>
                    <a:pt x="623" y="243"/>
                    <a:pt x="623" y="243"/>
                  </a:cubicBezTo>
                  <a:cubicBezTo>
                    <a:pt x="623" y="243"/>
                    <a:pt x="623" y="243"/>
                    <a:pt x="623" y="243"/>
                  </a:cubicBezTo>
                  <a:cubicBezTo>
                    <a:pt x="625" y="234"/>
                    <a:pt x="627" y="225"/>
                    <a:pt x="628" y="216"/>
                  </a:cubicBezTo>
                  <a:cubicBezTo>
                    <a:pt x="605" y="223"/>
                    <a:pt x="580" y="227"/>
                    <a:pt x="555" y="227"/>
                  </a:cubicBezTo>
                  <a:cubicBezTo>
                    <a:pt x="517" y="227"/>
                    <a:pt x="479" y="219"/>
                    <a:pt x="449" y="202"/>
                  </a:cubicBezTo>
                  <a:cubicBezTo>
                    <a:pt x="420" y="185"/>
                    <a:pt x="406" y="163"/>
                    <a:pt x="406" y="141"/>
                  </a:cubicBezTo>
                  <a:cubicBezTo>
                    <a:pt x="406" y="64"/>
                    <a:pt x="406" y="64"/>
                    <a:pt x="406" y="64"/>
                  </a:cubicBezTo>
                  <a:cubicBezTo>
                    <a:pt x="406" y="72"/>
                    <a:pt x="408" y="81"/>
                    <a:pt x="413" y="90"/>
                  </a:cubicBezTo>
                  <a:cubicBezTo>
                    <a:pt x="413" y="90"/>
                    <a:pt x="413" y="90"/>
                    <a:pt x="413" y="90"/>
                  </a:cubicBezTo>
                  <a:cubicBezTo>
                    <a:pt x="413" y="90"/>
                    <a:pt x="413" y="90"/>
                    <a:pt x="413" y="90"/>
                  </a:cubicBezTo>
                  <a:cubicBezTo>
                    <a:pt x="403" y="71"/>
                    <a:pt x="403" y="52"/>
                    <a:pt x="415" y="34"/>
                  </a:cubicBezTo>
                  <a:cubicBezTo>
                    <a:pt x="415" y="33"/>
                    <a:pt x="414" y="33"/>
                    <a:pt x="414" y="33"/>
                  </a:cubicBezTo>
                  <a:cubicBezTo>
                    <a:pt x="167" y="81"/>
                    <a:pt x="0" y="173"/>
                    <a:pt x="0" y="280"/>
                  </a:cubicBezTo>
                  <a:cubicBezTo>
                    <a:pt x="0" y="436"/>
                    <a:pt x="358" y="562"/>
                    <a:pt x="800" y="562"/>
                  </a:cubicBezTo>
                  <a:cubicBezTo>
                    <a:pt x="1243" y="562"/>
                    <a:pt x="1601" y="436"/>
                    <a:pt x="1601" y="280"/>
                  </a:cubicBezTo>
                  <a:cubicBezTo>
                    <a:pt x="1601" y="216"/>
                    <a:pt x="1540" y="156"/>
                    <a:pt x="1437" y="109"/>
                  </a:cubicBezTo>
                  <a:cubicBezTo>
                    <a:pt x="1437" y="121"/>
                    <a:pt x="1437" y="121"/>
                    <a:pt x="1437" y="121"/>
                  </a:cubicBezTo>
                  <a:cubicBezTo>
                    <a:pt x="1437" y="143"/>
                    <a:pt x="1422" y="165"/>
                    <a:pt x="1393" y="182"/>
                  </a:cubicBezTo>
                  <a:cubicBezTo>
                    <a:pt x="1364" y="199"/>
                    <a:pt x="1326" y="207"/>
                    <a:pt x="1288" y="207"/>
                  </a:cubicBezTo>
                  <a:cubicBezTo>
                    <a:pt x="1278" y="207"/>
                    <a:pt x="1269" y="207"/>
                    <a:pt x="1260" y="206"/>
                  </a:cubicBezTo>
                  <a:cubicBezTo>
                    <a:pt x="1260" y="249"/>
                    <a:pt x="1260" y="249"/>
                    <a:pt x="1260" y="249"/>
                  </a:cubicBezTo>
                  <a:cubicBezTo>
                    <a:pt x="1260" y="249"/>
                    <a:pt x="1238" y="263"/>
                    <a:pt x="1209" y="263"/>
                  </a:cubicBezTo>
                  <a:cubicBezTo>
                    <a:pt x="1195" y="263"/>
                    <a:pt x="1178" y="260"/>
                    <a:pt x="1162" y="249"/>
                  </a:cubicBezTo>
                  <a:cubicBezTo>
                    <a:pt x="1162" y="168"/>
                    <a:pt x="1162" y="168"/>
                    <a:pt x="1162" y="168"/>
                  </a:cubicBezTo>
                  <a:cubicBezTo>
                    <a:pt x="1146" y="154"/>
                    <a:pt x="1138" y="137"/>
                    <a:pt x="1138" y="121"/>
                  </a:cubicBezTo>
                  <a:cubicBezTo>
                    <a:pt x="1138" y="44"/>
                    <a:pt x="1138" y="44"/>
                    <a:pt x="1138" y="44"/>
                  </a:cubicBezTo>
                  <a:cubicBezTo>
                    <a:pt x="1130" y="39"/>
                    <a:pt x="1122" y="33"/>
                    <a:pt x="1113" y="26"/>
                  </a:cubicBezTo>
                  <a:cubicBezTo>
                    <a:pt x="1113" y="26"/>
                    <a:pt x="1112" y="24"/>
                    <a:pt x="1111" y="20"/>
                  </a:cubicBezTo>
                  <a:cubicBezTo>
                    <a:pt x="1040" y="10"/>
                    <a:pt x="965" y="3"/>
                    <a:pt x="886" y="0"/>
                  </a:cubicBezTo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7566" y="5133"/>
              <a:ext cx="299" cy="314"/>
            </a:xfrm>
            <a:custGeom>
              <a:avLst/>
              <a:gdLst>
                <a:gd name="T0" fmla="*/ 117 w 126"/>
                <a:gd name="T1" fmla="*/ 64 h 133"/>
                <a:gd name="T2" fmla="*/ 122 w 126"/>
                <a:gd name="T3" fmla="*/ 18 h 133"/>
                <a:gd name="T4" fmla="*/ 107 w 126"/>
                <a:gd name="T5" fmla="*/ 3 h 133"/>
                <a:gd name="T6" fmla="*/ 47 w 126"/>
                <a:gd name="T7" fmla="*/ 35 h 133"/>
                <a:gd name="T8" fmla="*/ 9 w 126"/>
                <a:gd name="T9" fmla="*/ 111 h 133"/>
                <a:gd name="T10" fmla="*/ 71 w 126"/>
                <a:gd name="T11" fmla="*/ 104 h 133"/>
                <a:gd name="T12" fmla="*/ 117 w 126"/>
                <a:gd name="T13" fmla="*/ 6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33">
                  <a:moveTo>
                    <a:pt x="117" y="64"/>
                  </a:moveTo>
                  <a:cubicBezTo>
                    <a:pt x="125" y="55"/>
                    <a:pt x="126" y="29"/>
                    <a:pt x="122" y="18"/>
                  </a:cubicBezTo>
                  <a:cubicBezTo>
                    <a:pt x="120" y="11"/>
                    <a:pt x="116" y="5"/>
                    <a:pt x="107" y="3"/>
                  </a:cubicBezTo>
                  <a:cubicBezTo>
                    <a:pt x="86" y="0"/>
                    <a:pt x="65" y="6"/>
                    <a:pt x="47" y="35"/>
                  </a:cubicBezTo>
                  <a:cubicBezTo>
                    <a:pt x="28" y="63"/>
                    <a:pt x="0" y="90"/>
                    <a:pt x="9" y="111"/>
                  </a:cubicBezTo>
                  <a:cubicBezTo>
                    <a:pt x="17" y="133"/>
                    <a:pt x="51" y="132"/>
                    <a:pt x="71" y="104"/>
                  </a:cubicBezTo>
                  <a:cubicBezTo>
                    <a:pt x="96" y="70"/>
                    <a:pt x="106" y="77"/>
                    <a:pt x="117" y="64"/>
                  </a:cubicBezTo>
                </a:path>
              </a:pathLst>
            </a:custGeom>
            <a:solidFill>
              <a:srgbClr val="121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7671" y="4915"/>
              <a:ext cx="215" cy="336"/>
            </a:xfrm>
            <a:custGeom>
              <a:avLst/>
              <a:gdLst>
                <a:gd name="T0" fmla="*/ 89 w 91"/>
                <a:gd name="T1" fmla="*/ 124 h 142"/>
                <a:gd name="T2" fmla="*/ 0 w 91"/>
                <a:gd name="T3" fmla="*/ 124 h 142"/>
                <a:gd name="T4" fmla="*/ 0 w 91"/>
                <a:gd name="T5" fmla="*/ 0 h 142"/>
                <a:gd name="T6" fmla="*/ 91 w 91"/>
                <a:gd name="T7" fmla="*/ 0 h 142"/>
                <a:gd name="T8" fmla="*/ 89 w 91"/>
                <a:gd name="T9" fmla="*/ 124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42">
                  <a:moveTo>
                    <a:pt x="89" y="124"/>
                  </a:moveTo>
                  <a:cubicBezTo>
                    <a:pt x="89" y="124"/>
                    <a:pt x="42" y="142"/>
                    <a:pt x="0" y="12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9" y="124"/>
                    <a:pt x="89" y="124"/>
                    <a:pt x="89" y="124"/>
                  </a:cubicBezTo>
                </a:path>
              </a:pathLst>
            </a:custGeom>
            <a:solidFill>
              <a:srgbClr val="2932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8033" y="5133"/>
              <a:ext cx="298" cy="314"/>
            </a:xfrm>
            <a:custGeom>
              <a:avLst/>
              <a:gdLst>
                <a:gd name="T0" fmla="*/ 9 w 126"/>
                <a:gd name="T1" fmla="*/ 64 h 133"/>
                <a:gd name="T2" fmla="*/ 4 w 126"/>
                <a:gd name="T3" fmla="*/ 18 h 133"/>
                <a:gd name="T4" fmla="*/ 19 w 126"/>
                <a:gd name="T5" fmla="*/ 3 h 133"/>
                <a:gd name="T6" fmla="*/ 80 w 126"/>
                <a:gd name="T7" fmla="*/ 35 h 133"/>
                <a:gd name="T8" fmla="*/ 118 w 126"/>
                <a:gd name="T9" fmla="*/ 111 h 133"/>
                <a:gd name="T10" fmla="*/ 56 w 126"/>
                <a:gd name="T11" fmla="*/ 104 h 133"/>
                <a:gd name="T12" fmla="*/ 9 w 126"/>
                <a:gd name="T13" fmla="*/ 64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33">
                  <a:moveTo>
                    <a:pt x="9" y="64"/>
                  </a:moveTo>
                  <a:cubicBezTo>
                    <a:pt x="2" y="55"/>
                    <a:pt x="0" y="29"/>
                    <a:pt x="4" y="18"/>
                  </a:cubicBezTo>
                  <a:cubicBezTo>
                    <a:pt x="6" y="11"/>
                    <a:pt x="11" y="5"/>
                    <a:pt x="19" y="3"/>
                  </a:cubicBezTo>
                  <a:cubicBezTo>
                    <a:pt x="41" y="0"/>
                    <a:pt x="62" y="6"/>
                    <a:pt x="80" y="35"/>
                  </a:cubicBezTo>
                  <a:cubicBezTo>
                    <a:pt x="98" y="63"/>
                    <a:pt x="126" y="90"/>
                    <a:pt x="118" y="111"/>
                  </a:cubicBezTo>
                  <a:cubicBezTo>
                    <a:pt x="110" y="133"/>
                    <a:pt x="76" y="132"/>
                    <a:pt x="56" y="104"/>
                  </a:cubicBezTo>
                  <a:cubicBezTo>
                    <a:pt x="31" y="70"/>
                    <a:pt x="20" y="77"/>
                    <a:pt x="9" y="64"/>
                  </a:cubicBezTo>
                  <a:close/>
                </a:path>
              </a:pathLst>
            </a:custGeom>
            <a:solidFill>
              <a:srgbClr val="121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8007" y="4915"/>
              <a:ext cx="217" cy="336"/>
            </a:xfrm>
            <a:custGeom>
              <a:avLst/>
              <a:gdLst>
                <a:gd name="T0" fmla="*/ 2 w 92"/>
                <a:gd name="T1" fmla="*/ 124 h 142"/>
                <a:gd name="T2" fmla="*/ 92 w 92"/>
                <a:gd name="T3" fmla="*/ 124 h 142"/>
                <a:gd name="T4" fmla="*/ 92 w 92"/>
                <a:gd name="T5" fmla="*/ 0 h 142"/>
                <a:gd name="T6" fmla="*/ 0 w 92"/>
                <a:gd name="T7" fmla="*/ 0 h 142"/>
                <a:gd name="T8" fmla="*/ 2 w 92"/>
                <a:gd name="T9" fmla="*/ 124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42">
                  <a:moveTo>
                    <a:pt x="2" y="124"/>
                  </a:moveTo>
                  <a:cubicBezTo>
                    <a:pt x="2" y="124"/>
                    <a:pt x="49" y="142"/>
                    <a:pt x="92" y="124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" y="124"/>
                  </a:lnTo>
                  <a:close/>
                </a:path>
              </a:pathLst>
            </a:custGeom>
            <a:solidFill>
              <a:srgbClr val="2932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8156" y="3086"/>
              <a:ext cx="771" cy="693"/>
            </a:xfrm>
            <a:custGeom>
              <a:avLst/>
              <a:gdLst>
                <a:gd name="T0" fmla="*/ 258 w 326"/>
                <a:gd name="T1" fmla="*/ 26 h 293"/>
                <a:gd name="T2" fmla="*/ 223 w 326"/>
                <a:gd name="T3" fmla="*/ 82 h 293"/>
                <a:gd name="T4" fmla="*/ 211 w 326"/>
                <a:gd name="T5" fmla="*/ 56 h 293"/>
                <a:gd name="T6" fmla="*/ 199 w 326"/>
                <a:gd name="T7" fmla="*/ 128 h 293"/>
                <a:gd name="T8" fmla="*/ 113 w 326"/>
                <a:gd name="T9" fmla="*/ 210 h 293"/>
                <a:gd name="T10" fmla="*/ 80 w 326"/>
                <a:gd name="T11" fmla="*/ 201 h 293"/>
                <a:gd name="T12" fmla="*/ 65 w 326"/>
                <a:gd name="T13" fmla="*/ 145 h 293"/>
                <a:gd name="T14" fmla="*/ 65 w 326"/>
                <a:gd name="T15" fmla="*/ 145 h 293"/>
                <a:gd name="T16" fmla="*/ 0 w 326"/>
                <a:gd name="T17" fmla="*/ 168 h 293"/>
                <a:gd name="T18" fmla="*/ 35 w 326"/>
                <a:gd name="T19" fmla="*/ 246 h 293"/>
                <a:gd name="T20" fmla="*/ 133 w 326"/>
                <a:gd name="T21" fmla="*/ 263 h 293"/>
                <a:gd name="T22" fmla="*/ 229 w 326"/>
                <a:gd name="T23" fmla="*/ 164 h 293"/>
                <a:gd name="T24" fmla="*/ 258 w 326"/>
                <a:gd name="T25" fmla="*/ 26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6" h="293">
                  <a:moveTo>
                    <a:pt x="258" y="26"/>
                  </a:moveTo>
                  <a:cubicBezTo>
                    <a:pt x="238" y="52"/>
                    <a:pt x="223" y="82"/>
                    <a:pt x="223" y="82"/>
                  </a:cubicBezTo>
                  <a:cubicBezTo>
                    <a:pt x="229" y="64"/>
                    <a:pt x="223" y="17"/>
                    <a:pt x="211" y="56"/>
                  </a:cubicBezTo>
                  <a:cubicBezTo>
                    <a:pt x="199" y="95"/>
                    <a:pt x="199" y="128"/>
                    <a:pt x="199" y="128"/>
                  </a:cubicBezTo>
                  <a:cubicBezTo>
                    <a:pt x="113" y="210"/>
                    <a:pt x="113" y="210"/>
                    <a:pt x="113" y="210"/>
                  </a:cubicBezTo>
                  <a:cubicBezTo>
                    <a:pt x="102" y="220"/>
                    <a:pt x="84" y="215"/>
                    <a:pt x="80" y="201"/>
                  </a:cubicBezTo>
                  <a:cubicBezTo>
                    <a:pt x="65" y="145"/>
                    <a:pt x="65" y="145"/>
                    <a:pt x="65" y="145"/>
                  </a:cubicBezTo>
                  <a:cubicBezTo>
                    <a:pt x="65" y="145"/>
                    <a:pt x="65" y="145"/>
                    <a:pt x="65" y="145"/>
                  </a:cubicBezTo>
                  <a:cubicBezTo>
                    <a:pt x="56" y="155"/>
                    <a:pt x="36" y="170"/>
                    <a:pt x="0" y="168"/>
                  </a:cubicBezTo>
                  <a:cubicBezTo>
                    <a:pt x="35" y="246"/>
                    <a:pt x="35" y="246"/>
                    <a:pt x="35" y="246"/>
                  </a:cubicBezTo>
                  <a:cubicBezTo>
                    <a:pt x="53" y="284"/>
                    <a:pt x="103" y="293"/>
                    <a:pt x="133" y="263"/>
                  </a:cubicBezTo>
                  <a:cubicBezTo>
                    <a:pt x="229" y="164"/>
                    <a:pt x="229" y="164"/>
                    <a:pt x="229" y="164"/>
                  </a:cubicBezTo>
                  <a:cubicBezTo>
                    <a:pt x="326" y="80"/>
                    <a:pt x="278" y="0"/>
                    <a:pt x="258" y="26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6882" y="3086"/>
              <a:ext cx="772" cy="693"/>
            </a:xfrm>
            <a:custGeom>
              <a:avLst/>
              <a:gdLst>
                <a:gd name="T0" fmla="*/ 69 w 326"/>
                <a:gd name="T1" fmla="*/ 26 h 293"/>
                <a:gd name="T2" fmla="*/ 104 w 326"/>
                <a:gd name="T3" fmla="*/ 82 h 293"/>
                <a:gd name="T4" fmla="*/ 115 w 326"/>
                <a:gd name="T5" fmla="*/ 56 h 293"/>
                <a:gd name="T6" fmla="*/ 127 w 326"/>
                <a:gd name="T7" fmla="*/ 128 h 293"/>
                <a:gd name="T8" fmla="*/ 214 w 326"/>
                <a:gd name="T9" fmla="*/ 211 h 293"/>
                <a:gd name="T10" fmla="*/ 246 w 326"/>
                <a:gd name="T11" fmla="*/ 202 h 293"/>
                <a:gd name="T12" fmla="*/ 261 w 326"/>
                <a:gd name="T13" fmla="*/ 145 h 293"/>
                <a:gd name="T14" fmla="*/ 261 w 326"/>
                <a:gd name="T15" fmla="*/ 145 h 293"/>
                <a:gd name="T16" fmla="*/ 326 w 326"/>
                <a:gd name="T17" fmla="*/ 168 h 293"/>
                <a:gd name="T18" fmla="*/ 291 w 326"/>
                <a:gd name="T19" fmla="*/ 246 h 293"/>
                <a:gd name="T20" fmla="*/ 194 w 326"/>
                <a:gd name="T21" fmla="*/ 263 h 293"/>
                <a:gd name="T22" fmla="*/ 97 w 326"/>
                <a:gd name="T23" fmla="*/ 164 h 293"/>
                <a:gd name="T24" fmla="*/ 69 w 326"/>
                <a:gd name="T25" fmla="*/ 26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6" h="293">
                  <a:moveTo>
                    <a:pt x="69" y="26"/>
                  </a:moveTo>
                  <a:cubicBezTo>
                    <a:pt x="89" y="52"/>
                    <a:pt x="104" y="82"/>
                    <a:pt x="104" y="82"/>
                  </a:cubicBezTo>
                  <a:cubicBezTo>
                    <a:pt x="97" y="64"/>
                    <a:pt x="103" y="17"/>
                    <a:pt x="115" y="56"/>
                  </a:cubicBezTo>
                  <a:cubicBezTo>
                    <a:pt x="128" y="95"/>
                    <a:pt x="127" y="128"/>
                    <a:pt x="127" y="128"/>
                  </a:cubicBezTo>
                  <a:cubicBezTo>
                    <a:pt x="214" y="211"/>
                    <a:pt x="214" y="211"/>
                    <a:pt x="214" y="211"/>
                  </a:cubicBezTo>
                  <a:cubicBezTo>
                    <a:pt x="225" y="221"/>
                    <a:pt x="242" y="216"/>
                    <a:pt x="246" y="202"/>
                  </a:cubicBezTo>
                  <a:cubicBezTo>
                    <a:pt x="261" y="145"/>
                    <a:pt x="261" y="145"/>
                    <a:pt x="261" y="145"/>
                  </a:cubicBezTo>
                  <a:cubicBezTo>
                    <a:pt x="261" y="145"/>
                    <a:pt x="261" y="145"/>
                    <a:pt x="261" y="145"/>
                  </a:cubicBezTo>
                  <a:cubicBezTo>
                    <a:pt x="270" y="155"/>
                    <a:pt x="291" y="170"/>
                    <a:pt x="326" y="168"/>
                  </a:cubicBezTo>
                  <a:cubicBezTo>
                    <a:pt x="291" y="246"/>
                    <a:pt x="291" y="246"/>
                    <a:pt x="291" y="246"/>
                  </a:cubicBezTo>
                  <a:cubicBezTo>
                    <a:pt x="274" y="284"/>
                    <a:pt x="223" y="293"/>
                    <a:pt x="194" y="263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0" y="80"/>
                    <a:pt x="49" y="0"/>
                    <a:pt x="69" y="26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6882" y="3086"/>
              <a:ext cx="772" cy="693"/>
            </a:xfrm>
            <a:custGeom>
              <a:avLst/>
              <a:gdLst>
                <a:gd name="T0" fmla="*/ 69 w 326"/>
                <a:gd name="T1" fmla="*/ 26 h 293"/>
                <a:gd name="T2" fmla="*/ 104 w 326"/>
                <a:gd name="T3" fmla="*/ 82 h 293"/>
                <a:gd name="T4" fmla="*/ 115 w 326"/>
                <a:gd name="T5" fmla="*/ 56 h 293"/>
                <a:gd name="T6" fmla="*/ 127 w 326"/>
                <a:gd name="T7" fmla="*/ 128 h 293"/>
                <a:gd name="T8" fmla="*/ 214 w 326"/>
                <a:gd name="T9" fmla="*/ 211 h 293"/>
                <a:gd name="T10" fmla="*/ 246 w 326"/>
                <a:gd name="T11" fmla="*/ 202 h 293"/>
                <a:gd name="T12" fmla="*/ 261 w 326"/>
                <a:gd name="T13" fmla="*/ 145 h 293"/>
                <a:gd name="T14" fmla="*/ 261 w 326"/>
                <a:gd name="T15" fmla="*/ 145 h 293"/>
                <a:gd name="T16" fmla="*/ 326 w 326"/>
                <a:gd name="T17" fmla="*/ 168 h 293"/>
                <a:gd name="T18" fmla="*/ 291 w 326"/>
                <a:gd name="T19" fmla="*/ 246 h 293"/>
                <a:gd name="T20" fmla="*/ 194 w 326"/>
                <a:gd name="T21" fmla="*/ 263 h 293"/>
                <a:gd name="T22" fmla="*/ 97 w 326"/>
                <a:gd name="T23" fmla="*/ 164 h 293"/>
                <a:gd name="T24" fmla="*/ 69 w 326"/>
                <a:gd name="T25" fmla="*/ 26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6" h="293">
                  <a:moveTo>
                    <a:pt x="69" y="26"/>
                  </a:moveTo>
                  <a:cubicBezTo>
                    <a:pt x="89" y="52"/>
                    <a:pt x="104" y="82"/>
                    <a:pt x="104" y="82"/>
                  </a:cubicBezTo>
                  <a:cubicBezTo>
                    <a:pt x="97" y="64"/>
                    <a:pt x="103" y="17"/>
                    <a:pt x="115" y="56"/>
                  </a:cubicBezTo>
                  <a:cubicBezTo>
                    <a:pt x="128" y="95"/>
                    <a:pt x="127" y="128"/>
                    <a:pt x="127" y="128"/>
                  </a:cubicBezTo>
                  <a:cubicBezTo>
                    <a:pt x="214" y="211"/>
                    <a:pt x="214" y="211"/>
                    <a:pt x="214" y="211"/>
                  </a:cubicBezTo>
                  <a:cubicBezTo>
                    <a:pt x="225" y="221"/>
                    <a:pt x="242" y="216"/>
                    <a:pt x="246" y="202"/>
                  </a:cubicBezTo>
                  <a:cubicBezTo>
                    <a:pt x="261" y="145"/>
                    <a:pt x="261" y="145"/>
                    <a:pt x="261" y="145"/>
                  </a:cubicBezTo>
                  <a:cubicBezTo>
                    <a:pt x="261" y="145"/>
                    <a:pt x="261" y="145"/>
                    <a:pt x="261" y="145"/>
                  </a:cubicBezTo>
                  <a:cubicBezTo>
                    <a:pt x="270" y="155"/>
                    <a:pt x="291" y="170"/>
                    <a:pt x="326" y="168"/>
                  </a:cubicBezTo>
                  <a:cubicBezTo>
                    <a:pt x="291" y="246"/>
                    <a:pt x="291" y="246"/>
                    <a:pt x="291" y="246"/>
                  </a:cubicBezTo>
                  <a:cubicBezTo>
                    <a:pt x="274" y="284"/>
                    <a:pt x="223" y="293"/>
                    <a:pt x="194" y="263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0" y="80"/>
                    <a:pt x="49" y="0"/>
                    <a:pt x="69" y="26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6982" y="3283"/>
              <a:ext cx="672" cy="496"/>
            </a:xfrm>
            <a:custGeom>
              <a:avLst/>
              <a:gdLst>
                <a:gd name="T0" fmla="*/ 272 w 284"/>
                <a:gd name="T1" fmla="*/ 85 h 210"/>
                <a:gd name="T2" fmla="*/ 244 w 284"/>
                <a:gd name="T3" fmla="*/ 148 h 210"/>
                <a:gd name="T4" fmla="*/ 147 w 284"/>
                <a:gd name="T5" fmla="*/ 165 h 210"/>
                <a:gd name="T6" fmla="*/ 50 w 284"/>
                <a:gd name="T7" fmla="*/ 66 h 210"/>
                <a:gd name="T8" fmla="*/ 0 w 284"/>
                <a:gd name="T9" fmla="*/ 0 h 210"/>
                <a:gd name="T10" fmla="*/ 55 w 284"/>
                <a:gd name="T11" fmla="*/ 81 h 210"/>
                <a:gd name="T12" fmla="*/ 152 w 284"/>
                <a:gd name="T13" fmla="*/ 180 h 210"/>
                <a:gd name="T14" fmla="*/ 249 w 284"/>
                <a:gd name="T15" fmla="*/ 163 h 210"/>
                <a:gd name="T16" fmla="*/ 284 w 284"/>
                <a:gd name="T17" fmla="*/ 85 h 210"/>
                <a:gd name="T18" fmla="*/ 272 w 284"/>
                <a:gd name="T19" fmla="*/ 85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4" h="210">
                  <a:moveTo>
                    <a:pt x="272" y="85"/>
                  </a:moveTo>
                  <a:cubicBezTo>
                    <a:pt x="244" y="148"/>
                    <a:pt x="244" y="148"/>
                    <a:pt x="244" y="148"/>
                  </a:cubicBezTo>
                  <a:cubicBezTo>
                    <a:pt x="227" y="186"/>
                    <a:pt x="176" y="195"/>
                    <a:pt x="147" y="165"/>
                  </a:cubicBezTo>
                  <a:cubicBezTo>
                    <a:pt x="50" y="66"/>
                    <a:pt x="50" y="66"/>
                    <a:pt x="50" y="66"/>
                  </a:cubicBezTo>
                  <a:cubicBezTo>
                    <a:pt x="24" y="43"/>
                    <a:pt x="8" y="20"/>
                    <a:pt x="0" y="0"/>
                  </a:cubicBezTo>
                  <a:cubicBezTo>
                    <a:pt x="6" y="23"/>
                    <a:pt x="22" y="52"/>
                    <a:pt x="55" y="81"/>
                  </a:cubicBezTo>
                  <a:cubicBezTo>
                    <a:pt x="152" y="180"/>
                    <a:pt x="152" y="180"/>
                    <a:pt x="152" y="180"/>
                  </a:cubicBezTo>
                  <a:cubicBezTo>
                    <a:pt x="181" y="210"/>
                    <a:pt x="232" y="201"/>
                    <a:pt x="249" y="163"/>
                  </a:cubicBezTo>
                  <a:cubicBezTo>
                    <a:pt x="284" y="85"/>
                    <a:pt x="284" y="85"/>
                    <a:pt x="284" y="85"/>
                  </a:cubicBezTo>
                  <a:cubicBezTo>
                    <a:pt x="280" y="85"/>
                    <a:pt x="276" y="85"/>
                    <a:pt x="272" y="85"/>
                  </a:cubicBezTo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6896" y="3107"/>
              <a:ext cx="559" cy="646"/>
            </a:xfrm>
            <a:custGeom>
              <a:avLst/>
              <a:gdLst>
                <a:gd name="T0" fmla="*/ 199 w 236"/>
                <a:gd name="T1" fmla="*/ 254 h 273"/>
                <a:gd name="T2" fmla="*/ 102 w 236"/>
                <a:gd name="T3" fmla="*/ 155 h 273"/>
                <a:gd name="T4" fmla="*/ 59 w 236"/>
                <a:gd name="T5" fmla="*/ 14 h 273"/>
                <a:gd name="T6" fmla="*/ 91 w 236"/>
                <a:gd name="T7" fmla="*/ 155 h 273"/>
                <a:gd name="T8" fmla="*/ 188 w 236"/>
                <a:gd name="T9" fmla="*/ 254 h 273"/>
                <a:gd name="T10" fmla="*/ 236 w 236"/>
                <a:gd name="T11" fmla="*/ 272 h 273"/>
                <a:gd name="T12" fmla="*/ 199 w 236"/>
                <a:gd name="T13" fmla="*/ 25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6" h="273">
                  <a:moveTo>
                    <a:pt x="199" y="254"/>
                  </a:moveTo>
                  <a:cubicBezTo>
                    <a:pt x="102" y="155"/>
                    <a:pt x="102" y="155"/>
                    <a:pt x="102" y="155"/>
                  </a:cubicBezTo>
                  <a:cubicBezTo>
                    <a:pt x="25" y="88"/>
                    <a:pt x="40" y="25"/>
                    <a:pt x="59" y="14"/>
                  </a:cubicBezTo>
                  <a:cubicBezTo>
                    <a:pt x="37" y="0"/>
                    <a:pt x="0" y="75"/>
                    <a:pt x="91" y="155"/>
                  </a:cubicBezTo>
                  <a:cubicBezTo>
                    <a:pt x="188" y="254"/>
                    <a:pt x="188" y="254"/>
                    <a:pt x="188" y="254"/>
                  </a:cubicBezTo>
                  <a:cubicBezTo>
                    <a:pt x="201" y="268"/>
                    <a:pt x="219" y="273"/>
                    <a:pt x="236" y="272"/>
                  </a:cubicBezTo>
                  <a:cubicBezTo>
                    <a:pt x="222" y="270"/>
                    <a:pt x="209" y="265"/>
                    <a:pt x="199" y="254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7486" y="3081"/>
              <a:ext cx="838" cy="696"/>
            </a:xfrm>
            <a:custGeom>
              <a:avLst/>
              <a:gdLst>
                <a:gd name="T0" fmla="*/ 71 w 354"/>
                <a:gd name="T1" fmla="*/ 170 h 294"/>
                <a:gd name="T2" fmla="*/ 59 w 354"/>
                <a:gd name="T3" fmla="*/ 266 h 294"/>
                <a:gd name="T4" fmla="*/ 62 w 354"/>
                <a:gd name="T5" fmla="*/ 294 h 294"/>
                <a:gd name="T6" fmla="*/ 294 w 354"/>
                <a:gd name="T7" fmla="*/ 288 h 294"/>
                <a:gd name="T8" fmla="*/ 295 w 354"/>
                <a:gd name="T9" fmla="*/ 266 h 294"/>
                <a:gd name="T10" fmla="*/ 283 w 354"/>
                <a:gd name="T11" fmla="*/ 170 h 294"/>
                <a:gd name="T12" fmla="*/ 354 w 354"/>
                <a:gd name="T13" fmla="*/ 138 h 294"/>
                <a:gd name="T14" fmla="*/ 339 w 354"/>
                <a:gd name="T15" fmla="*/ 76 h 294"/>
                <a:gd name="T16" fmla="*/ 213 w 354"/>
                <a:gd name="T17" fmla="*/ 6 h 294"/>
                <a:gd name="T18" fmla="*/ 213 w 354"/>
                <a:gd name="T19" fmla="*/ 19 h 294"/>
                <a:gd name="T20" fmla="*/ 179 w 354"/>
                <a:gd name="T21" fmla="*/ 42 h 294"/>
                <a:gd name="T22" fmla="*/ 144 w 354"/>
                <a:gd name="T23" fmla="*/ 19 h 294"/>
                <a:gd name="T24" fmla="*/ 144 w 354"/>
                <a:gd name="T25" fmla="*/ 8 h 294"/>
                <a:gd name="T26" fmla="*/ 16 w 354"/>
                <a:gd name="T27" fmla="*/ 76 h 294"/>
                <a:gd name="T28" fmla="*/ 0 w 354"/>
                <a:gd name="T29" fmla="*/ 138 h 294"/>
                <a:gd name="T30" fmla="*/ 71 w 354"/>
                <a:gd name="T31" fmla="*/ 17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4" h="294">
                  <a:moveTo>
                    <a:pt x="71" y="170"/>
                  </a:moveTo>
                  <a:cubicBezTo>
                    <a:pt x="71" y="170"/>
                    <a:pt x="63" y="248"/>
                    <a:pt x="59" y="266"/>
                  </a:cubicBezTo>
                  <a:cubicBezTo>
                    <a:pt x="57" y="275"/>
                    <a:pt x="59" y="286"/>
                    <a:pt x="62" y="294"/>
                  </a:cubicBezTo>
                  <a:cubicBezTo>
                    <a:pt x="137" y="279"/>
                    <a:pt x="218" y="277"/>
                    <a:pt x="294" y="288"/>
                  </a:cubicBezTo>
                  <a:cubicBezTo>
                    <a:pt x="296" y="281"/>
                    <a:pt x="297" y="273"/>
                    <a:pt x="295" y="266"/>
                  </a:cubicBezTo>
                  <a:cubicBezTo>
                    <a:pt x="291" y="248"/>
                    <a:pt x="283" y="170"/>
                    <a:pt x="283" y="170"/>
                  </a:cubicBezTo>
                  <a:cubicBezTo>
                    <a:pt x="335" y="173"/>
                    <a:pt x="354" y="138"/>
                    <a:pt x="354" y="138"/>
                  </a:cubicBezTo>
                  <a:cubicBezTo>
                    <a:pt x="339" y="76"/>
                    <a:pt x="339" y="76"/>
                    <a:pt x="339" y="76"/>
                  </a:cubicBezTo>
                  <a:cubicBezTo>
                    <a:pt x="318" y="13"/>
                    <a:pt x="240" y="6"/>
                    <a:pt x="213" y="6"/>
                  </a:cubicBezTo>
                  <a:cubicBezTo>
                    <a:pt x="213" y="19"/>
                    <a:pt x="213" y="19"/>
                    <a:pt x="213" y="19"/>
                  </a:cubicBezTo>
                  <a:cubicBezTo>
                    <a:pt x="213" y="32"/>
                    <a:pt x="198" y="42"/>
                    <a:pt x="179" y="42"/>
                  </a:cubicBezTo>
                  <a:cubicBezTo>
                    <a:pt x="159" y="42"/>
                    <a:pt x="144" y="32"/>
                    <a:pt x="144" y="19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6" y="7"/>
                    <a:pt x="41" y="0"/>
                    <a:pt x="16" y="76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38"/>
                    <a:pt x="19" y="173"/>
                    <a:pt x="71" y="170"/>
                  </a:cubicBezTo>
                </a:path>
              </a:pathLst>
            </a:custGeom>
            <a:solidFill>
              <a:srgbClr val="7A28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7824" y="3006"/>
              <a:ext cx="168" cy="175"/>
            </a:xfrm>
            <a:custGeom>
              <a:avLst/>
              <a:gdLst>
                <a:gd name="T0" fmla="*/ 53 w 71"/>
                <a:gd name="T1" fmla="*/ 17 h 74"/>
                <a:gd name="T2" fmla="*/ 0 w 71"/>
                <a:gd name="T3" fmla="*/ 35 h 74"/>
                <a:gd name="T4" fmla="*/ 0 w 71"/>
                <a:gd name="T5" fmla="*/ 52 h 74"/>
                <a:gd name="T6" fmla="*/ 36 w 71"/>
                <a:gd name="T7" fmla="*/ 74 h 74"/>
                <a:gd name="T8" fmla="*/ 71 w 71"/>
                <a:gd name="T9" fmla="*/ 52 h 74"/>
                <a:gd name="T10" fmla="*/ 71 w 71"/>
                <a:gd name="T11" fmla="*/ 0 h 74"/>
                <a:gd name="T12" fmla="*/ 53 w 71"/>
                <a:gd name="T13" fmla="*/ 1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" h="74">
                  <a:moveTo>
                    <a:pt x="53" y="17"/>
                  </a:moveTo>
                  <a:cubicBezTo>
                    <a:pt x="33" y="30"/>
                    <a:pt x="12" y="33"/>
                    <a:pt x="0" y="3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64"/>
                    <a:pt x="16" y="74"/>
                    <a:pt x="36" y="74"/>
                  </a:cubicBezTo>
                  <a:cubicBezTo>
                    <a:pt x="55" y="74"/>
                    <a:pt x="71" y="64"/>
                    <a:pt x="71" y="52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66" y="5"/>
                    <a:pt x="60" y="13"/>
                    <a:pt x="53" y="17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7824" y="3006"/>
              <a:ext cx="168" cy="139"/>
            </a:xfrm>
            <a:custGeom>
              <a:avLst/>
              <a:gdLst>
                <a:gd name="T0" fmla="*/ 53 w 71"/>
                <a:gd name="T1" fmla="*/ 39 h 59"/>
                <a:gd name="T2" fmla="*/ 71 w 71"/>
                <a:gd name="T3" fmla="*/ 24 h 59"/>
                <a:gd name="T4" fmla="*/ 71 w 71"/>
                <a:gd name="T5" fmla="*/ 0 h 59"/>
                <a:gd name="T6" fmla="*/ 53 w 71"/>
                <a:gd name="T7" fmla="*/ 17 h 59"/>
                <a:gd name="T8" fmla="*/ 0 w 71"/>
                <a:gd name="T9" fmla="*/ 35 h 59"/>
                <a:gd name="T10" fmla="*/ 0 w 71"/>
                <a:gd name="T11" fmla="*/ 52 h 59"/>
                <a:gd name="T12" fmla="*/ 2 w 71"/>
                <a:gd name="T13" fmla="*/ 59 h 59"/>
                <a:gd name="T14" fmla="*/ 53 w 71"/>
                <a:gd name="T15" fmla="*/ 3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59">
                  <a:moveTo>
                    <a:pt x="53" y="39"/>
                  </a:moveTo>
                  <a:cubicBezTo>
                    <a:pt x="60" y="34"/>
                    <a:pt x="66" y="29"/>
                    <a:pt x="71" y="24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66" y="5"/>
                    <a:pt x="60" y="13"/>
                    <a:pt x="53" y="17"/>
                  </a:cubicBezTo>
                  <a:cubicBezTo>
                    <a:pt x="33" y="30"/>
                    <a:pt x="12" y="33"/>
                    <a:pt x="0" y="35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4"/>
                    <a:pt x="1" y="56"/>
                    <a:pt x="2" y="59"/>
                  </a:cubicBezTo>
                  <a:cubicBezTo>
                    <a:pt x="14" y="56"/>
                    <a:pt x="34" y="51"/>
                    <a:pt x="53" y="39"/>
                  </a:cubicBezTo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7576" y="2504"/>
              <a:ext cx="487" cy="599"/>
            </a:xfrm>
            <a:custGeom>
              <a:avLst/>
              <a:gdLst>
                <a:gd name="T0" fmla="*/ 3 w 206"/>
                <a:gd name="T1" fmla="*/ 111 h 253"/>
                <a:gd name="T2" fmla="*/ 75 w 206"/>
                <a:gd name="T3" fmla="*/ 11 h 253"/>
                <a:gd name="T4" fmla="*/ 186 w 206"/>
                <a:gd name="T5" fmla="*/ 81 h 253"/>
                <a:gd name="T6" fmla="*/ 186 w 206"/>
                <a:gd name="T7" fmla="*/ 82 h 253"/>
                <a:gd name="T8" fmla="*/ 186 w 206"/>
                <a:gd name="T9" fmla="*/ 82 h 253"/>
                <a:gd name="T10" fmla="*/ 198 w 206"/>
                <a:gd name="T11" fmla="*/ 133 h 253"/>
                <a:gd name="T12" fmla="*/ 158 w 206"/>
                <a:gd name="T13" fmla="*/ 231 h 253"/>
                <a:gd name="T14" fmla="*/ 106 w 206"/>
                <a:gd name="T15" fmla="*/ 251 h 253"/>
                <a:gd name="T16" fmla="*/ 88 w 206"/>
                <a:gd name="T17" fmla="*/ 249 h 253"/>
                <a:gd name="T18" fmla="*/ 3 w 206"/>
                <a:gd name="T19" fmla="*/ 11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6" h="253">
                  <a:moveTo>
                    <a:pt x="3" y="111"/>
                  </a:moveTo>
                  <a:cubicBezTo>
                    <a:pt x="0" y="65"/>
                    <a:pt x="28" y="21"/>
                    <a:pt x="75" y="11"/>
                  </a:cubicBezTo>
                  <a:cubicBezTo>
                    <a:pt x="125" y="0"/>
                    <a:pt x="175" y="31"/>
                    <a:pt x="186" y="81"/>
                  </a:cubicBezTo>
                  <a:cubicBezTo>
                    <a:pt x="186" y="81"/>
                    <a:pt x="186" y="82"/>
                    <a:pt x="186" y="82"/>
                  </a:cubicBezTo>
                  <a:cubicBezTo>
                    <a:pt x="186" y="82"/>
                    <a:pt x="186" y="82"/>
                    <a:pt x="186" y="82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206" y="170"/>
                    <a:pt x="191" y="210"/>
                    <a:pt x="158" y="231"/>
                  </a:cubicBezTo>
                  <a:cubicBezTo>
                    <a:pt x="138" y="244"/>
                    <a:pt x="117" y="249"/>
                    <a:pt x="106" y="251"/>
                  </a:cubicBezTo>
                  <a:cubicBezTo>
                    <a:pt x="100" y="253"/>
                    <a:pt x="93" y="252"/>
                    <a:pt x="88" y="249"/>
                  </a:cubicBezTo>
                  <a:cubicBezTo>
                    <a:pt x="40" y="226"/>
                    <a:pt x="8" y="182"/>
                    <a:pt x="3" y="111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pic>
          <p:nvPicPr>
            <p:cNvPr id="21" name="Picture 19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3" y="2760"/>
              <a:ext cx="12" cy="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20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3" y="2582"/>
              <a:ext cx="344" cy="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7550" y="2450"/>
              <a:ext cx="558" cy="525"/>
            </a:xfrm>
            <a:custGeom>
              <a:avLst/>
              <a:gdLst>
                <a:gd name="T0" fmla="*/ 234 w 236"/>
                <a:gd name="T1" fmla="*/ 110 h 222"/>
                <a:gd name="T2" fmla="*/ 99 w 236"/>
                <a:gd name="T3" fmla="*/ 11 h 222"/>
                <a:gd name="T4" fmla="*/ 0 w 236"/>
                <a:gd name="T5" fmla="*/ 126 h 222"/>
                <a:gd name="T6" fmla="*/ 14 w 236"/>
                <a:gd name="T7" fmla="*/ 145 h 222"/>
                <a:gd name="T8" fmla="*/ 50 w 236"/>
                <a:gd name="T9" fmla="*/ 129 h 222"/>
                <a:gd name="T10" fmla="*/ 50 w 236"/>
                <a:gd name="T11" fmla="*/ 148 h 222"/>
                <a:gd name="T12" fmla="*/ 105 w 236"/>
                <a:gd name="T13" fmla="*/ 110 h 222"/>
                <a:gd name="T14" fmla="*/ 108 w 236"/>
                <a:gd name="T15" fmla="*/ 138 h 222"/>
                <a:gd name="T16" fmla="*/ 154 w 236"/>
                <a:gd name="T17" fmla="*/ 81 h 222"/>
                <a:gd name="T18" fmla="*/ 187 w 236"/>
                <a:gd name="T19" fmla="*/ 113 h 222"/>
                <a:gd name="T20" fmla="*/ 187 w 236"/>
                <a:gd name="T21" fmla="*/ 113 h 222"/>
                <a:gd name="T22" fmla="*/ 197 w 236"/>
                <a:gd name="T23" fmla="*/ 104 h 222"/>
                <a:gd name="T24" fmla="*/ 197 w 236"/>
                <a:gd name="T25" fmla="*/ 105 h 222"/>
                <a:gd name="T26" fmla="*/ 197 w 236"/>
                <a:gd name="T27" fmla="*/ 105 h 222"/>
                <a:gd name="T28" fmla="*/ 209 w 236"/>
                <a:gd name="T29" fmla="*/ 156 h 222"/>
                <a:gd name="T30" fmla="*/ 209 w 236"/>
                <a:gd name="T31" fmla="*/ 158 h 222"/>
                <a:gd name="T32" fmla="*/ 199 w 236"/>
                <a:gd name="T33" fmla="*/ 222 h 222"/>
                <a:gd name="T34" fmla="*/ 199 w 236"/>
                <a:gd name="T35" fmla="*/ 222 h 222"/>
                <a:gd name="T36" fmla="*/ 227 w 236"/>
                <a:gd name="T37" fmla="*/ 193 h 222"/>
                <a:gd name="T38" fmla="*/ 235 w 236"/>
                <a:gd name="T39" fmla="*/ 147 h 222"/>
                <a:gd name="T40" fmla="*/ 234 w 236"/>
                <a:gd name="T41" fmla="*/ 11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6" h="222">
                  <a:moveTo>
                    <a:pt x="234" y="110"/>
                  </a:moveTo>
                  <a:cubicBezTo>
                    <a:pt x="225" y="44"/>
                    <a:pt x="177" y="0"/>
                    <a:pt x="99" y="11"/>
                  </a:cubicBezTo>
                  <a:cubicBezTo>
                    <a:pt x="13" y="24"/>
                    <a:pt x="1" y="98"/>
                    <a:pt x="0" y="126"/>
                  </a:cubicBezTo>
                  <a:cubicBezTo>
                    <a:pt x="0" y="134"/>
                    <a:pt x="4" y="145"/>
                    <a:pt x="14" y="145"/>
                  </a:cubicBezTo>
                  <a:cubicBezTo>
                    <a:pt x="32" y="145"/>
                    <a:pt x="50" y="129"/>
                    <a:pt x="50" y="129"/>
                  </a:cubicBezTo>
                  <a:cubicBezTo>
                    <a:pt x="50" y="129"/>
                    <a:pt x="34" y="148"/>
                    <a:pt x="50" y="148"/>
                  </a:cubicBezTo>
                  <a:cubicBezTo>
                    <a:pt x="74" y="148"/>
                    <a:pt x="105" y="110"/>
                    <a:pt x="105" y="110"/>
                  </a:cubicBezTo>
                  <a:cubicBezTo>
                    <a:pt x="105" y="110"/>
                    <a:pt x="78" y="143"/>
                    <a:pt x="108" y="138"/>
                  </a:cubicBezTo>
                  <a:cubicBezTo>
                    <a:pt x="138" y="133"/>
                    <a:pt x="154" y="81"/>
                    <a:pt x="154" y="81"/>
                  </a:cubicBezTo>
                  <a:cubicBezTo>
                    <a:pt x="165" y="103"/>
                    <a:pt x="187" y="113"/>
                    <a:pt x="187" y="113"/>
                  </a:cubicBezTo>
                  <a:cubicBezTo>
                    <a:pt x="187" y="113"/>
                    <a:pt x="187" y="113"/>
                    <a:pt x="187" y="113"/>
                  </a:cubicBezTo>
                  <a:cubicBezTo>
                    <a:pt x="190" y="109"/>
                    <a:pt x="193" y="106"/>
                    <a:pt x="197" y="104"/>
                  </a:cubicBezTo>
                  <a:cubicBezTo>
                    <a:pt x="197" y="104"/>
                    <a:pt x="197" y="105"/>
                    <a:pt x="197" y="105"/>
                  </a:cubicBezTo>
                  <a:cubicBezTo>
                    <a:pt x="197" y="105"/>
                    <a:pt x="197" y="105"/>
                    <a:pt x="197" y="105"/>
                  </a:cubicBezTo>
                  <a:cubicBezTo>
                    <a:pt x="209" y="156"/>
                    <a:pt x="209" y="156"/>
                    <a:pt x="209" y="156"/>
                  </a:cubicBezTo>
                  <a:cubicBezTo>
                    <a:pt x="209" y="157"/>
                    <a:pt x="209" y="158"/>
                    <a:pt x="209" y="158"/>
                  </a:cubicBezTo>
                  <a:cubicBezTo>
                    <a:pt x="213" y="180"/>
                    <a:pt x="210" y="203"/>
                    <a:pt x="199" y="222"/>
                  </a:cubicBezTo>
                  <a:cubicBezTo>
                    <a:pt x="199" y="222"/>
                    <a:pt x="199" y="222"/>
                    <a:pt x="199" y="222"/>
                  </a:cubicBezTo>
                  <a:cubicBezTo>
                    <a:pt x="199" y="222"/>
                    <a:pt x="218" y="216"/>
                    <a:pt x="227" y="193"/>
                  </a:cubicBezTo>
                  <a:cubicBezTo>
                    <a:pt x="232" y="178"/>
                    <a:pt x="234" y="162"/>
                    <a:pt x="235" y="147"/>
                  </a:cubicBezTo>
                  <a:cubicBezTo>
                    <a:pt x="236" y="134"/>
                    <a:pt x="235" y="122"/>
                    <a:pt x="234" y="110"/>
                  </a:cubicBezTo>
                  <a:close/>
                </a:path>
              </a:pathLst>
            </a:custGeom>
            <a:solidFill>
              <a:srgbClr val="5D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7974" y="2679"/>
              <a:ext cx="153" cy="154"/>
            </a:xfrm>
            <a:custGeom>
              <a:avLst/>
              <a:gdLst>
                <a:gd name="T0" fmla="*/ 4 w 65"/>
                <a:gd name="T1" fmla="*/ 39 h 65"/>
                <a:gd name="T2" fmla="*/ 39 w 65"/>
                <a:gd name="T3" fmla="*/ 61 h 65"/>
                <a:gd name="T4" fmla="*/ 61 w 65"/>
                <a:gd name="T5" fmla="*/ 26 h 65"/>
                <a:gd name="T6" fmla="*/ 26 w 65"/>
                <a:gd name="T7" fmla="*/ 4 h 65"/>
                <a:gd name="T8" fmla="*/ 4 w 65"/>
                <a:gd name="T9" fmla="*/ 3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65">
                  <a:moveTo>
                    <a:pt x="4" y="39"/>
                  </a:moveTo>
                  <a:cubicBezTo>
                    <a:pt x="8" y="55"/>
                    <a:pt x="23" y="65"/>
                    <a:pt x="39" y="61"/>
                  </a:cubicBezTo>
                  <a:cubicBezTo>
                    <a:pt x="55" y="57"/>
                    <a:pt x="65" y="42"/>
                    <a:pt x="61" y="26"/>
                  </a:cubicBezTo>
                  <a:cubicBezTo>
                    <a:pt x="58" y="10"/>
                    <a:pt x="42" y="0"/>
                    <a:pt x="26" y="4"/>
                  </a:cubicBezTo>
                  <a:cubicBezTo>
                    <a:pt x="10" y="7"/>
                    <a:pt x="0" y="23"/>
                    <a:pt x="4" y="39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23"/>
            <p:cNvSpPr>
              <a:spLocks noEditPoints="1"/>
            </p:cNvSpPr>
            <p:nvPr/>
          </p:nvSpPr>
          <p:spPr bwMode="auto">
            <a:xfrm>
              <a:off x="7779" y="3098"/>
              <a:ext cx="45" cy="2"/>
            </a:xfrm>
            <a:custGeom>
              <a:avLst/>
              <a:gdLst>
                <a:gd name="T0" fmla="*/ 0 w 19"/>
                <a:gd name="T1" fmla="*/ 1 h 1"/>
                <a:gd name="T2" fmla="*/ 0 w 19"/>
                <a:gd name="T3" fmla="*/ 1 h 1"/>
                <a:gd name="T4" fmla="*/ 0 w 19"/>
                <a:gd name="T5" fmla="*/ 1 h 1"/>
                <a:gd name="T6" fmla="*/ 0 w 19"/>
                <a:gd name="T7" fmla="*/ 1 h 1"/>
                <a:gd name="T8" fmla="*/ 0 w 19"/>
                <a:gd name="T9" fmla="*/ 1 h 1"/>
                <a:gd name="T10" fmla="*/ 0 w 19"/>
                <a:gd name="T11" fmla="*/ 1 h 1"/>
                <a:gd name="T12" fmla="*/ 0 w 19"/>
                <a:gd name="T13" fmla="*/ 1 h 1"/>
                <a:gd name="T14" fmla="*/ 0 w 19"/>
                <a:gd name="T15" fmla="*/ 1 h 1"/>
                <a:gd name="T16" fmla="*/ 0 w 19"/>
                <a:gd name="T17" fmla="*/ 1 h 1"/>
                <a:gd name="T18" fmla="*/ 1 w 19"/>
                <a:gd name="T19" fmla="*/ 1 h 1"/>
                <a:gd name="T20" fmla="*/ 0 w 19"/>
                <a:gd name="T21" fmla="*/ 1 h 1"/>
                <a:gd name="T22" fmla="*/ 1 w 19"/>
                <a:gd name="T23" fmla="*/ 1 h 1"/>
                <a:gd name="T24" fmla="*/ 19 w 19"/>
                <a:gd name="T25" fmla="*/ 1 h 1"/>
                <a:gd name="T26" fmla="*/ 19 w 19"/>
                <a:gd name="T27" fmla="*/ 1 h 1"/>
                <a:gd name="T28" fmla="*/ 19 w 19"/>
                <a:gd name="T29" fmla="*/ 1 h 1"/>
                <a:gd name="T30" fmla="*/ 19 w 19"/>
                <a:gd name="T31" fmla="*/ 1 h 1"/>
                <a:gd name="T32" fmla="*/ 19 w 19"/>
                <a:gd name="T33" fmla="*/ 1 h 1"/>
                <a:gd name="T34" fmla="*/ 9 w 19"/>
                <a:gd name="T35" fmla="*/ 0 h 1"/>
                <a:gd name="T36" fmla="*/ 1 w 19"/>
                <a:gd name="T37" fmla="*/ 1 h 1"/>
                <a:gd name="T38" fmla="*/ 9 w 19"/>
                <a:gd name="T39" fmla="*/ 0 h 1"/>
                <a:gd name="T40" fmla="*/ 9 w 19"/>
                <a:gd name="T4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1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moveTo>
                    <a:pt x="19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moveTo>
                    <a:pt x="9" y="0"/>
                  </a:moveTo>
                  <a:cubicBezTo>
                    <a:pt x="6" y="0"/>
                    <a:pt x="4" y="1"/>
                    <a:pt x="1" y="1"/>
                  </a:cubicBezTo>
                  <a:cubicBezTo>
                    <a:pt x="4" y="1"/>
                    <a:pt x="6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7699" y="3098"/>
              <a:ext cx="130" cy="50"/>
            </a:xfrm>
            <a:custGeom>
              <a:avLst/>
              <a:gdLst>
                <a:gd name="T0" fmla="*/ 43 w 55"/>
                <a:gd name="T1" fmla="*/ 0 h 21"/>
                <a:gd name="T2" fmla="*/ 35 w 55"/>
                <a:gd name="T3" fmla="*/ 1 h 21"/>
                <a:gd name="T4" fmla="*/ 35 w 55"/>
                <a:gd name="T5" fmla="*/ 1 h 21"/>
                <a:gd name="T6" fmla="*/ 34 w 55"/>
                <a:gd name="T7" fmla="*/ 1 h 21"/>
                <a:gd name="T8" fmla="*/ 34 w 55"/>
                <a:gd name="T9" fmla="*/ 1 h 21"/>
                <a:gd name="T10" fmla="*/ 34 w 55"/>
                <a:gd name="T11" fmla="*/ 1 h 21"/>
                <a:gd name="T12" fmla="*/ 34 w 55"/>
                <a:gd name="T13" fmla="*/ 1 h 21"/>
                <a:gd name="T14" fmla="*/ 34 w 55"/>
                <a:gd name="T15" fmla="*/ 1 h 21"/>
                <a:gd name="T16" fmla="*/ 34 w 55"/>
                <a:gd name="T17" fmla="*/ 1 h 21"/>
                <a:gd name="T18" fmla="*/ 34 w 55"/>
                <a:gd name="T19" fmla="*/ 1 h 21"/>
                <a:gd name="T20" fmla="*/ 0 w 55"/>
                <a:gd name="T21" fmla="*/ 6 h 21"/>
                <a:gd name="T22" fmla="*/ 40 w 55"/>
                <a:gd name="T23" fmla="*/ 21 h 21"/>
                <a:gd name="T24" fmla="*/ 55 w 55"/>
                <a:gd name="T25" fmla="*/ 20 h 21"/>
                <a:gd name="T26" fmla="*/ 53 w 55"/>
                <a:gd name="T27" fmla="*/ 13 h 21"/>
                <a:gd name="T28" fmla="*/ 53 w 55"/>
                <a:gd name="T29" fmla="*/ 13 h 21"/>
                <a:gd name="T30" fmla="*/ 53 w 55"/>
                <a:gd name="T31" fmla="*/ 13 h 21"/>
                <a:gd name="T32" fmla="*/ 53 w 55"/>
                <a:gd name="T33" fmla="*/ 13 h 21"/>
                <a:gd name="T34" fmla="*/ 53 w 55"/>
                <a:gd name="T35" fmla="*/ 13 h 21"/>
                <a:gd name="T36" fmla="*/ 53 w 55"/>
                <a:gd name="T37" fmla="*/ 13 h 21"/>
                <a:gd name="T38" fmla="*/ 53 w 55"/>
                <a:gd name="T39" fmla="*/ 13 h 21"/>
                <a:gd name="T40" fmla="*/ 53 w 55"/>
                <a:gd name="T41" fmla="*/ 1 h 21"/>
                <a:gd name="T42" fmla="*/ 53 w 55"/>
                <a:gd name="T43" fmla="*/ 1 h 21"/>
                <a:gd name="T44" fmla="*/ 48 w 55"/>
                <a:gd name="T45" fmla="*/ 1 h 21"/>
                <a:gd name="T46" fmla="*/ 43 w 55"/>
                <a:gd name="T4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5" h="21">
                  <a:moveTo>
                    <a:pt x="43" y="0"/>
                  </a:moveTo>
                  <a:cubicBezTo>
                    <a:pt x="40" y="0"/>
                    <a:pt x="38" y="1"/>
                    <a:pt x="35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24" y="1"/>
                    <a:pt x="13" y="3"/>
                    <a:pt x="0" y="6"/>
                  </a:cubicBezTo>
                  <a:cubicBezTo>
                    <a:pt x="7" y="18"/>
                    <a:pt x="26" y="21"/>
                    <a:pt x="40" y="21"/>
                  </a:cubicBezTo>
                  <a:cubicBezTo>
                    <a:pt x="48" y="21"/>
                    <a:pt x="55" y="20"/>
                    <a:pt x="55" y="20"/>
                  </a:cubicBezTo>
                  <a:cubicBezTo>
                    <a:pt x="54" y="18"/>
                    <a:pt x="53" y="15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3" y="1"/>
                    <a:pt x="53" y="1"/>
                    <a:pt x="53" y="1"/>
                  </a:cubicBezTo>
                  <a:cubicBezTo>
                    <a:pt x="51" y="1"/>
                    <a:pt x="50" y="1"/>
                    <a:pt x="48" y="1"/>
                  </a:cubicBezTo>
                  <a:cubicBezTo>
                    <a:pt x="46" y="1"/>
                    <a:pt x="45" y="1"/>
                    <a:pt x="43" y="0"/>
                  </a:cubicBezTo>
                </a:path>
              </a:pathLst>
            </a:custGeom>
            <a:solidFill>
              <a:srgbClr val="6E24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25"/>
            <p:cNvSpPr>
              <a:spLocks noEditPoints="1"/>
            </p:cNvSpPr>
            <p:nvPr/>
          </p:nvSpPr>
          <p:spPr bwMode="auto">
            <a:xfrm>
              <a:off x="7824" y="3129"/>
              <a:ext cx="5" cy="16"/>
            </a:xfrm>
            <a:custGeom>
              <a:avLst/>
              <a:gdLst>
                <a:gd name="T0" fmla="*/ 0 w 2"/>
                <a:gd name="T1" fmla="*/ 0 h 7"/>
                <a:gd name="T2" fmla="*/ 2 w 2"/>
                <a:gd name="T3" fmla="*/ 7 h 7"/>
                <a:gd name="T4" fmla="*/ 2 w 2"/>
                <a:gd name="T5" fmla="*/ 7 h 7"/>
                <a:gd name="T6" fmla="*/ 0 w 2"/>
                <a:gd name="T7" fmla="*/ 0 h 7"/>
                <a:gd name="T8" fmla="*/ 0 w 2"/>
                <a:gd name="T9" fmla="*/ 0 h 7"/>
                <a:gd name="T10" fmla="*/ 0 w 2"/>
                <a:gd name="T11" fmla="*/ 0 h 7"/>
                <a:gd name="T12" fmla="*/ 0 w 2"/>
                <a:gd name="T13" fmla="*/ 0 h 7"/>
                <a:gd name="T14" fmla="*/ 0 w 2"/>
                <a:gd name="T15" fmla="*/ 0 h 7"/>
                <a:gd name="T16" fmla="*/ 0 w 2"/>
                <a:gd name="T17" fmla="*/ 0 h 7"/>
                <a:gd name="T18" fmla="*/ 0 w 2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7">
                  <a:moveTo>
                    <a:pt x="0" y="0"/>
                  </a:moveTo>
                  <a:cubicBezTo>
                    <a:pt x="0" y="2"/>
                    <a:pt x="1" y="5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5"/>
                    <a:pt x="0" y="2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3BE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auto">
            <a:xfrm>
              <a:off x="7824" y="3100"/>
              <a:ext cx="5" cy="45"/>
            </a:xfrm>
            <a:custGeom>
              <a:avLst/>
              <a:gdLst>
                <a:gd name="T0" fmla="*/ 0 w 2"/>
                <a:gd name="T1" fmla="*/ 0 h 19"/>
                <a:gd name="T2" fmla="*/ 0 w 2"/>
                <a:gd name="T3" fmla="*/ 12 h 19"/>
                <a:gd name="T4" fmla="*/ 0 w 2"/>
                <a:gd name="T5" fmla="*/ 12 h 19"/>
                <a:gd name="T6" fmla="*/ 0 w 2"/>
                <a:gd name="T7" fmla="*/ 12 h 19"/>
                <a:gd name="T8" fmla="*/ 0 w 2"/>
                <a:gd name="T9" fmla="*/ 12 h 19"/>
                <a:gd name="T10" fmla="*/ 0 w 2"/>
                <a:gd name="T11" fmla="*/ 12 h 19"/>
                <a:gd name="T12" fmla="*/ 0 w 2"/>
                <a:gd name="T13" fmla="*/ 12 h 19"/>
                <a:gd name="T14" fmla="*/ 0 w 2"/>
                <a:gd name="T15" fmla="*/ 12 h 19"/>
                <a:gd name="T16" fmla="*/ 2 w 2"/>
                <a:gd name="T17" fmla="*/ 19 h 19"/>
                <a:gd name="T18" fmla="*/ 2 w 2"/>
                <a:gd name="T19" fmla="*/ 19 h 19"/>
                <a:gd name="T20" fmla="*/ 2 w 2"/>
                <a:gd name="T21" fmla="*/ 18 h 19"/>
                <a:gd name="T22" fmla="*/ 1 w 2"/>
                <a:gd name="T23" fmla="*/ 11 h 19"/>
                <a:gd name="T24" fmla="*/ 1 w 2"/>
                <a:gd name="T25" fmla="*/ 0 h 19"/>
                <a:gd name="T26" fmla="*/ 0 w 2"/>
                <a:gd name="T2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19">
                  <a:moveTo>
                    <a:pt x="0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4"/>
                    <a:pt x="1" y="17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1" y="16"/>
                    <a:pt x="1" y="14"/>
                    <a:pt x="1" y="1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E1B0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7801" y="3098"/>
              <a:ext cx="23" cy="2"/>
            </a:xfrm>
            <a:custGeom>
              <a:avLst/>
              <a:gdLst>
                <a:gd name="T0" fmla="*/ 2 w 10"/>
                <a:gd name="T1" fmla="*/ 0 h 1"/>
                <a:gd name="T2" fmla="*/ 0 w 10"/>
                <a:gd name="T3" fmla="*/ 0 h 1"/>
                <a:gd name="T4" fmla="*/ 0 w 10"/>
                <a:gd name="T5" fmla="*/ 0 h 1"/>
                <a:gd name="T6" fmla="*/ 5 w 10"/>
                <a:gd name="T7" fmla="*/ 1 h 1"/>
                <a:gd name="T8" fmla="*/ 10 w 10"/>
                <a:gd name="T9" fmla="*/ 1 h 1"/>
                <a:gd name="T10" fmla="*/ 10 w 10"/>
                <a:gd name="T11" fmla="*/ 1 h 1"/>
                <a:gd name="T12" fmla="*/ 2 w 10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3" y="1"/>
                    <a:pt x="5" y="1"/>
                  </a:cubicBezTo>
                  <a:cubicBezTo>
                    <a:pt x="7" y="1"/>
                    <a:pt x="8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0"/>
                    <a:pt x="6" y="0"/>
                    <a:pt x="2" y="0"/>
                  </a:cubicBezTo>
                </a:path>
              </a:pathLst>
            </a:custGeom>
            <a:solidFill>
              <a:srgbClr val="E3BE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8156" y="3481"/>
              <a:ext cx="457" cy="298"/>
            </a:xfrm>
            <a:custGeom>
              <a:avLst/>
              <a:gdLst>
                <a:gd name="T0" fmla="*/ 54 w 193"/>
                <a:gd name="T1" fmla="*/ 77 h 126"/>
                <a:gd name="T2" fmla="*/ 19 w 193"/>
                <a:gd name="T3" fmla="*/ 0 h 126"/>
                <a:gd name="T4" fmla="*/ 0 w 193"/>
                <a:gd name="T5" fmla="*/ 1 h 126"/>
                <a:gd name="T6" fmla="*/ 35 w 193"/>
                <a:gd name="T7" fmla="*/ 79 h 126"/>
                <a:gd name="T8" fmla="*/ 133 w 193"/>
                <a:gd name="T9" fmla="*/ 96 h 126"/>
                <a:gd name="T10" fmla="*/ 193 w 193"/>
                <a:gd name="T11" fmla="*/ 34 h 126"/>
                <a:gd name="T12" fmla="*/ 54 w 193"/>
                <a:gd name="T13" fmla="*/ 77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3" h="126">
                  <a:moveTo>
                    <a:pt x="54" y="77"/>
                  </a:moveTo>
                  <a:cubicBezTo>
                    <a:pt x="48" y="68"/>
                    <a:pt x="29" y="22"/>
                    <a:pt x="19" y="0"/>
                  </a:cubicBezTo>
                  <a:cubicBezTo>
                    <a:pt x="13" y="1"/>
                    <a:pt x="7" y="1"/>
                    <a:pt x="0" y="1"/>
                  </a:cubicBezTo>
                  <a:cubicBezTo>
                    <a:pt x="35" y="79"/>
                    <a:pt x="35" y="79"/>
                    <a:pt x="35" y="79"/>
                  </a:cubicBezTo>
                  <a:cubicBezTo>
                    <a:pt x="53" y="117"/>
                    <a:pt x="103" y="126"/>
                    <a:pt x="133" y="96"/>
                  </a:cubicBezTo>
                  <a:cubicBezTo>
                    <a:pt x="193" y="34"/>
                    <a:pt x="193" y="34"/>
                    <a:pt x="193" y="34"/>
                  </a:cubicBezTo>
                  <a:cubicBezTo>
                    <a:pt x="106" y="120"/>
                    <a:pt x="62" y="90"/>
                    <a:pt x="54" y="77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7597" y="5379"/>
              <a:ext cx="703" cy="407"/>
            </a:xfrm>
            <a:custGeom>
              <a:avLst/>
              <a:gdLst>
                <a:gd name="T0" fmla="*/ 244 w 297"/>
                <a:gd name="T1" fmla="*/ 141 h 172"/>
                <a:gd name="T2" fmla="*/ 53 w 297"/>
                <a:gd name="T3" fmla="*/ 141 h 172"/>
                <a:gd name="T4" fmla="*/ 53 w 297"/>
                <a:gd name="T5" fmla="*/ 30 h 172"/>
                <a:gd name="T6" fmla="*/ 244 w 297"/>
                <a:gd name="T7" fmla="*/ 30 h 172"/>
                <a:gd name="T8" fmla="*/ 244 w 297"/>
                <a:gd name="T9" fmla="*/ 141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172">
                  <a:moveTo>
                    <a:pt x="244" y="141"/>
                  </a:moveTo>
                  <a:cubicBezTo>
                    <a:pt x="191" y="172"/>
                    <a:pt x="106" y="172"/>
                    <a:pt x="53" y="141"/>
                  </a:cubicBezTo>
                  <a:cubicBezTo>
                    <a:pt x="0" y="111"/>
                    <a:pt x="0" y="61"/>
                    <a:pt x="53" y="30"/>
                  </a:cubicBezTo>
                  <a:cubicBezTo>
                    <a:pt x="106" y="0"/>
                    <a:pt x="191" y="0"/>
                    <a:pt x="244" y="30"/>
                  </a:cubicBezTo>
                  <a:cubicBezTo>
                    <a:pt x="297" y="61"/>
                    <a:pt x="297" y="111"/>
                    <a:pt x="244" y="141"/>
                  </a:cubicBezTo>
                </a:path>
              </a:pathLst>
            </a:custGeom>
            <a:solidFill>
              <a:srgbClr val="F1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7628" y="5502"/>
              <a:ext cx="322" cy="83"/>
            </a:xfrm>
            <a:custGeom>
              <a:avLst/>
              <a:gdLst>
                <a:gd name="T0" fmla="*/ 136 w 136"/>
                <a:gd name="T1" fmla="*/ 0 h 35"/>
                <a:gd name="T2" fmla="*/ 14 w 136"/>
                <a:gd name="T3" fmla="*/ 0 h 35"/>
                <a:gd name="T4" fmla="*/ 2 w 136"/>
                <a:gd name="T5" fmla="*/ 20 h 35"/>
                <a:gd name="T6" fmla="*/ 1 w 136"/>
                <a:gd name="T7" fmla="*/ 27 h 35"/>
                <a:gd name="T8" fmla="*/ 0 w 136"/>
                <a:gd name="T9" fmla="*/ 35 h 35"/>
                <a:gd name="T10" fmla="*/ 136 w 136"/>
                <a:gd name="T11" fmla="*/ 35 h 35"/>
                <a:gd name="T12" fmla="*/ 136 w 136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35">
                  <a:moveTo>
                    <a:pt x="136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8" y="6"/>
                    <a:pt x="5" y="13"/>
                    <a:pt x="2" y="20"/>
                  </a:cubicBezTo>
                  <a:cubicBezTo>
                    <a:pt x="2" y="22"/>
                    <a:pt x="1" y="24"/>
                    <a:pt x="1" y="27"/>
                  </a:cubicBezTo>
                  <a:cubicBezTo>
                    <a:pt x="0" y="30"/>
                    <a:pt x="0" y="33"/>
                    <a:pt x="0" y="35"/>
                  </a:cubicBezTo>
                  <a:cubicBezTo>
                    <a:pt x="136" y="35"/>
                    <a:pt x="136" y="35"/>
                    <a:pt x="136" y="35"/>
                  </a:cubicBezTo>
                  <a:cubicBezTo>
                    <a:pt x="136" y="0"/>
                    <a:pt x="136" y="0"/>
                    <a:pt x="136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31"/>
            <p:cNvSpPr>
              <a:spLocks/>
            </p:cNvSpPr>
            <p:nvPr/>
          </p:nvSpPr>
          <p:spPr bwMode="auto">
            <a:xfrm>
              <a:off x="7628" y="5582"/>
              <a:ext cx="641" cy="256"/>
            </a:xfrm>
            <a:custGeom>
              <a:avLst/>
              <a:gdLst>
                <a:gd name="T0" fmla="*/ 231 w 271"/>
                <a:gd name="T1" fmla="*/ 55 h 108"/>
                <a:gd name="T2" fmla="*/ 40 w 271"/>
                <a:gd name="T3" fmla="*/ 55 h 108"/>
                <a:gd name="T4" fmla="*/ 0 w 271"/>
                <a:gd name="T5" fmla="*/ 0 h 108"/>
                <a:gd name="T6" fmla="*/ 0 w 271"/>
                <a:gd name="T7" fmla="*/ 22 h 108"/>
                <a:gd name="T8" fmla="*/ 40 w 271"/>
                <a:gd name="T9" fmla="*/ 78 h 108"/>
                <a:gd name="T10" fmla="*/ 231 w 271"/>
                <a:gd name="T11" fmla="*/ 78 h 108"/>
                <a:gd name="T12" fmla="*/ 271 w 271"/>
                <a:gd name="T13" fmla="*/ 22 h 108"/>
                <a:gd name="T14" fmla="*/ 271 w 271"/>
                <a:gd name="T15" fmla="*/ 0 h 108"/>
                <a:gd name="T16" fmla="*/ 231 w 271"/>
                <a:gd name="T17" fmla="*/ 5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1" h="108">
                  <a:moveTo>
                    <a:pt x="231" y="55"/>
                  </a:moveTo>
                  <a:cubicBezTo>
                    <a:pt x="178" y="86"/>
                    <a:pt x="93" y="86"/>
                    <a:pt x="40" y="55"/>
                  </a:cubicBezTo>
                  <a:cubicBezTo>
                    <a:pt x="13" y="40"/>
                    <a:pt x="0" y="2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42"/>
                    <a:pt x="13" y="62"/>
                    <a:pt x="40" y="78"/>
                  </a:cubicBezTo>
                  <a:cubicBezTo>
                    <a:pt x="93" y="108"/>
                    <a:pt x="178" y="108"/>
                    <a:pt x="231" y="78"/>
                  </a:cubicBezTo>
                  <a:cubicBezTo>
                    <a:pt x="258" y="62"/>
                    <a:pt x="271" y="42"/>
                    <a:pt x="271" y="22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271" y="20"/>
                    <a:pt x="258" y="40"/>
                    <a:pt x="231" y="55"/>
                  </a:cubicBezTo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4" name="Freeform 32"/>
            <p:cNvSpPr>
              <a:spLocks/>
            </p:cNvSpPr>
            <p:nvPr/>
          </p:nvSpPr>
          <p:spPr bwMode="auto">
            <a:xfrm>
              <a:off x="7881" y="4586"/>
              <a:ext cx="135" cy="1003"/>
            </a:xfrm>
            <a:custGeom>
              <a:avLst/>
              <a:gdLst>
                <a:gd name="T0" fmla="*/ 0 w 57"/>
                <a:gd name="T1" fmla="*/ 0 h 424"/>
                <a:gd name="T2" fmla="*/ 0 w 57"/>
                <a:gd name="T3" fmla="*/ 406 h 424"/>
                <a:gd name="T4" fmla="*/ 9 w 57"/>
                <a:gd name="T5" fmla="*/ 418 h 424"/>
                <a:gd name="T6" fmla="*/ 49 w 57"/>
                <a:gd name="T7" fmla="*/ 418 h 424"/>
                <a:gd name="T8" fmla="*/ 57 w 57"/>
                <a:gd name="T9" fmla="*/ 406 h 424"/>
                <a:gd name="T10" fmla="*/ 57 w 57"/>
                <a:gd name="T11" fmla="*/ 0 h 424"/>
                <a:gd name="T12" fmla="*/ 0 w 57"/>
                <a:gd name="T13" fmla="*/ 0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424">
                  <a:moveTo>
                    <a:pt x="0" y="0"/>
                  </a:moveTo>
                  <a:cubicBezTo>
                    <a:pt x="0" y="406"/>
                    <a:pt x="0" y="406"/>
                    <a:pt x="0" y="406"/>
                  </a:cubicBezTo>
                  <a:cubicBezTo>
                    <a:pt x="0" y="410"/>
                    <a:pt x="3" y="415"/>
                    <a:pt x="9" y="418"/>
                  </a:cubicBezTo>
                  <a:cubicBezTo>
                    <a:pt x="20" y="424"/>
                    <a:pt x="38" y="424"/>
                    <a:pt x="49" y="418"/>
                  </a:cubicBezTo>
                  <a:cubicBezTo>
                    <a:pt x="54" y="415"/>
                    <a:pt x="57" y="410"/>
                    <a:pt x="57" y="406"/>
                  </a:cubicBezTo>
                  <a:cubicBezTo>
                    <a:pt x="57" y="0"/>
                    <a:pt x="57" y="0"/>
                    <a:pt x="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7259" y="4700"/>
              <a:ext cx="284" cy="1145"/>
            </a:xfrm>
            <a:custGeom>
              <a:avLst/>
              <a:gdLst>
                <a:gd name="T0" fmla="*/ 18 w 120"/>
                <a:gd name="T1" fmla="*/ 147 h 484"/>
                <a:gd name="T2" fmla="*/ 41 w 120"/>
                <a:gd name="T3" fmla="*/ 132 h 484"/>
                <a:gd name="T4" fmla="*/ 11 w 120"/>
                <a:gd name="T5" fmla="*/ 279 h 484"/>
                <a:gd name="T6" fmla="*/ 0 w 120"/>
                <a:gd name="T7" fmla="*/ 429 h 484"/>
                <a:gd name="T8" fmla="*/ 37 w 120"/>
                <a:gd name="T9" fmla="*/ 466 h 484"/>
                <a:gd name="T10" fmla="*/ 91 w 120"/>
                <a:gd name="T11" fmla="*/ 476 h 484"/>
                <a:gd name="T12" fmla="*/ 95 w 120"/>
                <a:gd name="T13" fmla="*/ 474 h 484"/>
                <a:gd name="T14" fmla="*/ 54 w 120"/>
                <a:gd name="T15" fmla="*/ 416 h 484"/>
                <a:gd name="T16" fmla="*/ 119 w 120"/>
                <a:gd name="T17" fmla="*/ 75 h 484"/>
                <a:gd name="T18" fmla="*/ 0 w 120"/>
                <a:gd name="T19" fmla="*/ 24 h 484"/>
                <a:gd name="T20" fmla="*/ 18 w 120"/>
                <a:gd name="T21" fmla="*/ 147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0" h="484">
                  <a:moveTo>
                    <a:pt x="18" y="147"/>
                  </a:moveTo>
                  <a:cubicBezTo>
                    <a:pt x="41" y="132"/>
                    <a:pt x="41" y="132"/>
                    <a:pt x="41" y="132"/>
                  </a:cubicBezTo>
                  <a:cubicBezTo>
                    <a:pt x="41" y="132"/>
                    <a:pt x="13" y="195"/>
                    <a:pt x="11" y="279"/>
                  </a:cubicBezTo>
                  <a:cubicBezTo>
                    <a:pt x="9" y="363"/>
                    <a:pt x="10" y="390"/>
                    <a:pt x="0" y="429"/>
                  </a:cubicBezTo>
                  <a:cubicBezTo>
                    <a:pt x="37" y="466"/>
                    <a:pt x="37" y="466"/>
                    <a:pt x="37" y="466"/>
                  </a:cubicBezTo>
                  <a:cubicBezTo>
                    <a:pt x="51" y="480"/>
                    <a:pt x="73" y="484"/>
                    <a:pt x="91" y="476"/>
                  </a:cubicBezTo>
                  <a:cubicBezTo>
                    <a:pt x="95" y="474"/>
                    <a:pt x="95" y="474"/>
                    <a:pt x="95" y="474"/>
                  </a:cubicBezTo>
                  <a:cubicBezTo>
                    <a:pt x="95" y="474"/>
                    <a:pt x="57" y="446"/>
                    <a:pt x="54" y="416"/>
                  </a:cubicBezTo>
                  <a:cubicBezTo>
                    <a:pt x="51" y="385"/>
                    <a:pt x="120" y="150"/>
                    <a:pt x="119" y="75"/>
                  </a:cubicBezTo>
                  <a:cubicBezTo>
                    <a:pt x="118" y="0"/>
                    <a:pt x="27" y="13"/>
                    <a:pt x="0" y="24"/>
                  </a:cubicBezTo>
                  <a:cubicBezTo>
                    <a:pt x="18" y="147"/>
                    <a:pt x="18" y="147"/>
                    <a:pt x="18" y="147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34"/>
            <p:cNvSpPr>
              <a:spLocks noEditPoints="1"/>
            </p:cNvSpPr>
            <p:nvPr/>
          </p:nvSpPr>
          <p:spPr bwMode="auto">
            <a:xfrm>
              <a:off x="7261" y="5192"/>
              <a:ext cx="230" cy="643"/>
            </a:xfrm>
            <a:custGeom>
              <a:avLst/>
              <a:gdLst>
                <a:gd name="T0" fmla="*/ 60 w 97"/>
                <a:gd name="T1" fmla="*/ 159 h 272"/>
                <a:gd name="T2" fmla="*/ 38 w 97"/>
                <a:gd name="T3" fmla="*/ 176 h 272"/>
                <a:gd name="T4" fmla="*/ 5 w 97"/>
                <a:gd name="T5" fmla="*/ 190 h 272"/>
                <a:gd name="T6" fmla="*/ 0 w 97"/>
                <a:gd name="T7" fmla="*/ 217 h 272"/>
                <a:gd name="T8" fmla="*/ 36 w 97"/>
                <a:gd name="T9" fmla="*/ 258 h 272"/>
                <a:gd name="T10" fmla="*/ 37 w 97"/>
                <a:gd name="T11" fmla="*/ 259 h 272"/>
                <a:gd name="T12" fmla="*/ 70 w 97"/>
                <a:gd name="T13" fmla="*/ 272 h 272"/>
                <a:gd name="T14" fmla="*/ 70 w 97"/>
                <a:gd name="T15" fmla="*/ 272 h 272"/>
                <a:gd name="T16" fmla="*/ 71 w 97"/>
                <a:gd name="T17" fmla="*/ 272 h 272"/>
                <a:gd name="T18" fmla="*/ 81 w 97"/>
                <a:gd name="T19" fmla="*/ 271 h 272"/>
                <a:gd name="T20" fmla="*/ 83 w 97"/>
                <a:gd name="T21" fmla="*/ 269 h 272"/>
                <a:gd name="T22" fmla="*/ 83 w 97"/>
                <a:gd name="T23" fmla="*/ 269 h 272"/>
                <a:gd name="T24" fmla="*/ 85 w 97"/>
                <a:gd name="T25" fmla="*/ 259 h 272"/>
                <a:gd name="T26" fmla="*/ 53 w 97"/>
                <a:gd name="T27" fmla="*/ 208 h 272"/>
                <a:gd name="T28" fmla="*/ 53 w 97"/>
                <a:gd name="T29" fmla="*/ 205 h 272"/>
                <a:gd name="T30" fmla="*/ 60 w 97"/>
                <a:gd name="T31" fmla="*/ 159 h 272"/>
                <a:gd name="T32" fmla="*/ 97 w 97"/>
                <a:gd name="T33" fmla="*/ 0 h 272"/>
                <a:gd name="T34" fmla="*/ 77 w 97"/>
                <a:gd name="T35" fmla="*/ 15 h 272"/>
                <a:gd name="T36" fmla="*/ 82 w 97"/>
                <a:gd name="T37" fmla="*/ 38 h 272"/>
                <a:gd name="T38" fmla="*/ 82 w 97"/>
                <a:gd name="T39" fmla="*/ 66 h 272"/>
                <a:gd name="T40" fmla="*/ 97 w 97"/>
                <a:gd name="T4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7" h="272">
                  <a:moveTo>
                    <a:pt x="60" y="159"/>
                  </a:moveTo>
                  <a:cubicBezTo>
                    <a:pt x="54" y="165"/>
                    <a:pt x="47" y="171"/>
                    <a:pt x="38" y="176"/>
                  </a:cubicBezTo>
                  <a:cubicBezTo>
                    <a:pt x="28" y="181"/>
                    <a:pt x="17" y="186"/>
                    <a:pt x="5" y="190"/>
                  </a:cubicBezTo>
                  <a:cubicBezTo>
                    <a:pt x="4" y="199"/>
                    <a:pt x="2" y="208"/>
                    <a:pt x="0" y="217"/>
                  </a:cubicBezTo>
                  <a:cubicBezTo>
                    <a:pt x="0" y="219"/>
                    <a:pt x="36" y="258"/>
                    <a:pt x="36" y="258"/>
                  </a:cubicBezTo>
                  <a:cubicBezTo>
                    <a:pt x="36" y="258"/>
                    <a:pt x="37" y="258"/>
                    <a:pt x="37" y="259"/>
                  </a:cubicBezTo>
                  <a:cubicBezTo>
                    <a:pt x="46" y="267"/>
                    <a:pt x="58" y="272"/>
                    <a:pt x="70" y="272"/>
                  </a:cubicBezTo>
                  <a:cubicBezTo>
                    <a:pt x="70" y="272"/>
                    <a:pt x="70" y="272"/>
                    <a:pt x="70" y="272"/>
                  </a:cubicBezTo>
                  <a:cubicBezTo>
                    <a:pt x="71" y="272"/>
                    <a:pt x="71" y="272"/>
                    <a:pt x="71" y="272"/>
                  </a:cubicBezTo>
                  <a:cubicBezTo>
                    <a:pt x="74" y="272"/>
                    <a:pt x="77" y="272"/>
                    <a:pt x="81" y="271"/>
                  </a:cubicBezTo>
                  <a:cubicBezTo>
                    <a:pt x="82" y="270"/>
                    <a:pt x="83" y="269"/>
                    <a:pt x="83" y="269"/>
                  </a:cubicBezTo>
                  <a:cubicBezTo>
                    <a:pt x="83" y="269"/>
                    <a:pt x="83" y="269"/>
                    <a:pt x="83" y="269"/>
                  </a:cubicBezTo>
                  <a:cubicBezTo>
                    <a:pt x="84" y="266"/>
                    <a:pt x="84" y="262"/>
                    <a:pt x="85" y="259"/>
                  </a:cubicBezTo>
                  <a:cubicBezTo>
                    <a:pt x="74" y="249"/>
                    <a:pt x="55" y="228"/>
                    <a:pt x="53" y="208"/>
                  </a:cubicBezTo>
                  <a:cubicBezTo>
                    <a:pt x="53" y="207"/>
                    <a:pt x="53" y="206"/>
                    <a:pt x="53" y="205"/>
                  </a:cubicBezTo>
                  <a:cubicBezTo>
                    <a:pt x="53" y="197"/>
                    <a:pt x="56" y="181"/>
                    <a:pt x="60" y="159"/>
                  </a:cubicBezTo>
                  <a:moveTo>
                    <a:pt x="97" y="0"/>
                  </a:moveTo>
                  <a:cubicBezTo>
                    <a:pt x="90" y="6"/>
                    <a:pt x="83" y="11"/>
                    <a:pt x="77" y="15"/>
                  </a:cubicBezTo>
                  <a:cubicBezTo>
                    <a:pt x="80" y="23"/>
                    <a:pt x="82" y="30"/>
                    <a:pt x="82" y="38"/>
                  </a:cubicBezTo>
                  <a:cubicBezTo>
                    <a:pt x="82" y="66"/>
                    <a:pt x="82" y="66"/>
                    <a:pt x="82" y="66"/>
                  </a:cubicBezTo>
                  <a:cubicBezTo>
                    <a:pt x="87" y="45"/>
                    <a:pt x="92" y="22"/>
                    <a:pt x="97" y="0"/>
                  </a:cubicBezTo>
                </a:path>
              </a:pathLst>
            </a:custGeom>
            <a:solidFill>
              <a:srgbClr val="FDBE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35"/>
            <p:cNvSpPr>
              <a:spLocks/>
            </p:cNvSpPr>
            <p:nvPr/>
          </p:nvSpPr>
          <p:spPr bwMode="auto">
            <a:xfrm>
              <a:off x="7202" y="5705"/>
              <a:ext cx="374" cy="256"/>
            </a:xfrm>
            <a:custGeom>
              <a:avLst/>
              <a:gdLst>
                <a:gd name="T0" fmla="*/ 154 w 158"/>
                <a:gd name="T1" fmla="*/ 53 h 108"/>
                <a:gd name="T2" fmla="*/ 119 w 158"/>
                <a:gd name="T3" fmla="*/ 49 h 108"/>
                <a:gd name="T4" fmla="*/ 115 w 158"/>
                <a:gd name="T5" fmla="*/ 51 h 108"/>
                <a:gd name="T6" fmla="*/ 61 w 158"/>
                <a:gd name="T7" fmla="*/ 41 h 108"/>
                <a:gd name="T8" fmla="*/ 25 w 158"/>
                <a:gd name="T9" fmla="*/ 0 h 108"/>
                <a:gd name="T10" fmla="*/ 13 w 158"/>
                <a:gd name="T11" fmla="*/ 49 h 108"/>
                <a:gd name="T12" fmla="*/ 24 w 158"/>
                <a:gd name="T13" fmla="*/ 103 h 108"/>
                <a:gd name="T14" fmla="*/ 35 w 158"/>
                <a:gd name="T15" fmla="*/ 103 h 108"/>
                <a:gd name="T16" fmla="*/ 35 w 158"/>
                <a:gd name="T17" fmla="*/ 62 h 108"/>
                <a:gd name="T18" fmla="*/ 80 w 158"/>
                <a:gd name="T19" fmla="*/ 88 h 108"/>
                <a:gd name="T20" fmla="*/ 106 w 158"/>
                <a:gd name="T21" fmla="*/ 88 h 108"/>
                <a:gd name="T22" fmla="*/ 156 w 158"/>
                <a:gd name="T23" fmla="*/ 59 h 108"/>
                <a:gd name="T24" fmla="*/ 154 w 158"/>
                <a:gd name="T25" fmla="*/ 5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8" h="108">
                  <a:moveTo>
                    <a:pt x="154" y="53"/>
                  </a:moveTo>
                  <a:cubicBezTo>
                    <a:pt x="119" y="49"/>
                    <a:pt x="119" y="49"/>
                    <a:pt x="119" y="49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97" y="59"/>
                    <a:pt x="75" y="55"/>
                    <a:pt x="61" y="41"/>
                  </a:cubicBezTo>
                  <a:cubicBezTo>
                    <a:pt x="61" y="41"/>
                    <a:pt x="24" y="1"/>
                    <a:pt x="25" y="0"/>
                  </a:cubicBezTo>
                  <a:cubicBezTo>
                    <a:pt x="25" y="0"/>
                    <a:pt x="0" y="13"/>
                    <a:pt x="13" y="49"/>
                  </a:cubicBezTo>
                  <a:cubicBezTo>
                    <a:pt x="27" y="86"/>
                    <a:pt x="24" y="103"/>
                    <a:pt x="24" y="103"/>
                  </a:cubicBezTo>
                  <a:cubicBezTo>
                    <a:pt x="24" y="103"/>
                    <a:pt x="29" y="108"/>
                    <a:pt x="35" y="103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8" y="92"/>
                    <a:pt x="98" y="92"/>
                    <a:pt x="106" y="88"/>
                  </a:cubicBezTo>
                  <a:cubicBezTo>
                    <a:pt x="156" y="59"/>
                    <a:pt x="156" y="59"/>
                    <a:pt x="156" y="59"/>
                  </a:cubicBezTo>
                  <a:cubicBezTo>
                    <a:pt x="158" y="57"/>
                    <a:pt x="158" y="53"/>
                    <a:pt x="154" y="53"/>
                  </a:cubicBezTo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36"/>
            <p:cNvSpPr>
              <a:spLocks/>
            </p:cNvSpPr>
            <p:nvPr/>
          </p:nvSpPr>
          <p:spPr bwMode="auto">
            <a:xfrm>
              <a:off x="6892" y="5947"/>
              <a:ext cx="416" cy="241"/>
            </a:xfrm>
            <a:custGeom>
              <a:avLst/>
              <a:gdLst>
                <a:gd name="T0" fmla="*/ 145 w 176"/>
                <a:gd name="T1" fmla="*/ 84 h 102"/>
                <a:gd name="T2" fmla="*/ 31 w 176"/>
                <a:gd name="T3" fmla="*/ 84 h 102"/>
                <a:gd name="T4" fmla="*/ 31 w 176"/>
                <a:gd name="T5" fmla="*/ 18 h 102"/>
                <a:gd name="T6" fmla="*/ 145 w 176"/>
                <a:gd name="T7" fmla="*/ 18 h 102"/>
                <a:gd name="T8" fmla="*/ 145 w 176"/>
                <a:gd name="T9" fmla="*/ 84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102">
                  <a:moveTo>
                    <a:pt x="145" y="84"/>
                  </a:moveTo>
                  <a:cubicBezTo>
                    <a:pt x="114" y="102"/>
                    <a:pt x="63" y="102"/>
                    <a:pt x="31" y="84"/>
                  </a:cubicBezTo>
                  <a:cubicBezTo>
                    <a:pt x="0" y="65"/>
                    <a:pt x="0" y="36"/>
                    <a:pt x="31" y="18"/>
                  </a:cubicBezTo>
                  <a:cubicBezTo>
                    <a:pt x="63" y="0"/>
                    <a:pt x="114" y="0"/>
                    <a:pt x="145" y="18"/>
                  </a:cubicBezTo>
                  <a:cubicBezTo>
                    <a:pt x="176" y="36"/>
                    <a:pt x="176" y="65"/>
                    <a:pt x="145" y="84"/>
                  </a:cubicBezTo>
                </a:path>
              </a:pathLst>
            </a:custGeom>
            <a:solidFill>
              <a:srgbClr val="F1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37"/>
            <p:cNvSpPr>
              <a:spLocks/>
            </p:cNvSpPr>
            <p:nvPr/>
          </p:nvSpPr>
          <p:spPr bwMode="auto">
            <a:xfrm>
              <a:off x="6908" y="6027"/>
              <a:ext cx="192" cy="57"/>
            </a:xfrm>
            <a:custGeom>
              <a:avLst/>
              <a:gdLst>
                <a:gd name="T0" fmla="*/ 81 w 81"/>
                <a:gd name="T1" fmla="*/ 0 h 24"/>
                <a:gd name="T2" fmla="*/ 6 w 81"/>
                <a:gd name="T3" fmla="*/ 0 h 24"/>
                <a:gd name="T4" fmla="*/ 2 w 81"/>
                <a:gd name="T5" fmla="*/ 24 h 24"/>
                <a:gd name="T6" fmla="*/ 81 w 81"/>
                <a:gd name="T7" fmla="*/ 24 h 24"/>
                <a:gd name="T8" fmla="*/ 81 w 81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4">
                  <a:moveTo>
                    <a:pt x="81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1" y="8"/>
                    <a:pt x="0" y="16"/>
                    <a:pt x="2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0"/>
                    <a:pt x="81" y="0"/>
                    <a:pt x="81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38"/>
            <p:cNvSpPr>
              <a:spLocks/>
            </p:cNvSpPr>
            <p:nvPr/>
          </p:nvSpPr>
          <p:spPr bwMode="auto">
            <a:xfrm>
              <a:off x="7060" y="5644"/>
              <a:ext cx="80" cy="442"/>
            </a:xfrm>
            <a:custGeom>
              <a:avLst/>
              <a:gdLst>
                <a:gd name="T0" fmla="*/ 0 w 34"/>
                <a:gd name="T1" fmla="*/ 0 h 187"/>
                <a:gd name="T2" fmla="*/ 0 w 34"/>
                <a:gd name="T3" fmla="*/ 176 h 187"/>
                <a:gd name="T4" fmla="*/ 5 w 34"/>
                <a:gd name="T5" fmla="*/ 183 h 187"/>
                <a:gd name="T6" fmla="*/ 29 w 34"/>
                <a:gd name="T7" fmla="*/ 183 h 187"/>
                <a:gd name="T8" fmla="*/ 34 w 34"/>
                <a:gd name="T9" fmla="*/ 176 h 187"/>
                <a:gd name="T10" fmla="*/ 34 w 34"/>
                <a:gd name="T11" fmla="*/ 0 h 187"/>
                <a:gd name="T12" fmla="*/ 0 w 34"/>
                <a:gd name="T13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187">
                  <a:moveTo>
                    <a:pt x="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8"/>
                    <a:pt x="2" y="181"/>
                    <a:pt x="5" y="183"/>
                  </a:cubicBezTo>
                  <a:cubicBezTo>
                    <a:pt x="12" y="187"/>
                    <a:pt x="23" y="187"/>
                    <a:pt x="29" y="183"/>
                  </a:cubicBezTo>
                  <a:cubicBezTo>
                    <a:pt x="33" y="181"/>
                    <a:pt x="34" y="178"/>
                    <a:pt x="34" y="176"/>
                  </a:cubicBezTo>
                  <a:cubicBezTo>
                    <a:pt x="34" y="0"/>
                    <a:pt x="34" y="0"/>
                    <a:pt x="3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6911" y="6067"/>
              <a:ext cx="381" cy="152"/>
            </a:xfrm>
            <a:custGeom>
              <a:avLst/>
              <a:gdLst>
                <a:gd name="T0" fmla="*/ 137 w 161"/>
                <a:gd name="T1" fmla="*/ 33 h 64"/>
                <a:gd name="T2" fmla="*/ 23 w 161"/>
                <a:gd name="T3" fmla="*/ 33 h 64"/>
                <a:gd name="T4" fmla="*/ 0 w 161"/>
                <a:gd name="T5" fmla="*/ 0 h 64"/>
                <a:gd name="T6" fmla="*/ 0 w 161"/>
                <a:gd name="T7" fmla="*/ 13 h 64"/>
                <a:gd name="T8" fmla="*/ 23 w 161"/>
                <a:gd name="T9" fmla="*/ 46 h 64"/>
                <a:gd name="T10" fmla="*/ 137 w 161"/>
                <a:gd name="T11" fmla="*/ 46 h 64"/>
                <a:gd name="T12" fmla="*/ 161 w 161"/>
                <a:gd name="T13" fmla="*/ 13 h 64"/>
                <a:gd name="T14" fmla="*/ 161 w 161"/>
                <a:gd name="T15" fmla="*/ 0 h 64"/>
                <a:gd name="T16" fmla="*/ 137 w 161"/>
                <a:gd name="T17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64">
                  <a:moveTo>
                    <a:pt x="137" y="33"/>
                  </a:moveTo>
                  <a:cubicBezTo>
                    <a:pt x="106" y="51"/>
                    <a:pt x="55" y="51"/>
                    <a:pt x="23" y="33"/>
                  </a:cubicBezTo>
                  <a:cubicBezTo>
                    <a:pt x="8" y="23"/>
                    <a:pt x="0" y="12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25"/>
                    <a:pt x="8" y="37"/>
                    <a:pt x="23" y="46"/>
                  </a:cubicBezTo>
                  <a:cubicBezTo>
                    <a:pt x="55" y="64"/>
                    <a:pt x="106" y="64"/>
                    <a:pt x="137" y="46"/>
                  </a:cubicBezTo>
                  <a:cubicBezTo>
                    <a:pt x="153" y="37"/>
                    <a:pt x="161" y="25"/>
                    <a:pt x="161" y="13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61" y="12"/>
                    <a:pt x="153" y="23"/>
                    <a:pt x="137" y="33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6712" y="5057"/>
              <a:ext cx="776" cy="447"/>
            </a:xfrm>
            <a:custGeom>
              <a:avLst/>
              <a:gdLst>
                <a:gd name="T0" fmla="*/ 270 w 328"/>
                <a:gd name="T1" fmla="*/ 156 h 189"/>
                <a:gd name="T2" fmla="*/ 58 w 328"/>
                <a:gd name="T3" fmla="*/ 156 h 189"/>
                <a:gd name="T4" fmla="*/ 58 w 328"/>
                <a:gd name="T5" fmla="*/ 34 h 189"/>
                <a:gd name="T6" fmla="*/ 270 w 328"/>
                <a:gd name="T7" fmla="*/ 34 h 189"/>
                <a:gd name="T8" fmla="*/ 270 w 328"/>
                <a:gd name="T9" fmla="*/ 156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" h="189">
                  <a:moveTo>
                    <a:pt x="270" y="156"/>
                  </a:moveTo>
                  <a:cubicBezTo>
                    <a:pt x="212" y="189"/>
                    <a:pt x="117" y="189"/>
                    <a:pt x="58" y="156"/>
                  </a:cubicBezTo>
                  <a:cubicBezTo>
                    <a:pt x="0" y="122"/>
                    <a:pt x="0" y="67"/>
                    <a:pt x="58" y="34"/>
                  </a:cubicBezTo>
                  <a:cubicBezTo>
                    <a:pt x="117" y="0"/>
                    <a:pt x="212" y="0"/>
                    <a:pt x="270" y="34"/>
                  </a:cubicBezTo>
                  <a:cubicBezTo>
                    <a:pt x="328" y="67"/>
                    <a:pt x="328" y="122"/>
                    <a:pt x="270" y="156"/>
                  </a:cubicBezTo>
                </a:path>
              </a:pathLst>
            </a:custGeom>
            <a:solidFill>
              <a:srgbClr val="B2E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41"/>
            <p:cNvSpPr>
              <a:spLocks/>
            </p:cNvSpPr>
            <p:nvPr/>
          </p:nvSpPr>
          <p:spPr bwMode="auto">
            <a:xfrm>
              <a:off x="6750" y="5211"/>
              <a:ext cx="705" cy="196"/>
            </a:xfrm>
            <a:custGeom>
              <a:avLst/>
              <a:gdLst>
                <a:gd name="T0" fmla="*/ 8 w 298"/>
                <a:gd name="T1" fmla="*/ 0 h 83"/>
                <a:gd name="T2" fmla="*/ 0 w 298"/>
                <a:gd name="T3" fmla="*/ 20 h 83"/>
                <a:gd name="T4" fmla="*/ 38 w 298"/>
                <a:gd name="T5" fmla="*/ 56 h 83"/>
                <a:gd name="T6" fmla="*/ 152 w 298"/>
                <a:gd name="T7" fmla="*/ 83 h 83"/>
                <a:gd name="T8" fmla="*/ 266 w 298"/>
                <a:gd name="T9" fmla="*/ 56 h 83"/>
                <a:gd name="T10" fmla="*/ 298 w 298"/>
                <a:gd name="T11" fmla="*/ 30 h 83"/>
                <a:gd name="T12" fmla="*/ 293 w 298"/>
                <a:gd name="T13" fmla="*/ 7 h 83"/>
                <a:gd name="T14" fmla="*/ 145 w 298"/>
                <a:gd name="T15" fmla="*/ 66 h 83"/>
                <a:gd name="T16" fmla="*/ 38 w 298"/>
                <a:gd name="T17" fmla="*/ 30 h 83"/>
                <a:gd name="T18" fmla="*/ 8 w 298"/>
                <a:gd name="T19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8" h="83">
                  <a:moveTo>
                    <a:pt x="8" y="0"/>
                  </a:moveTo>
                  <a:cubicBezTo>
                    <a:pt x="4" y="6"/>
                    <a:pt x="1" y="13"/>
                    <a:pt x="0" y="20"/>
                  </a:cubicBezTo>
                  <a:cubicBezTo>
                    <a:pt x="7" y="33"/>
                    <a:pt x="20" y="45"/>
                    <a:pt x="38" y="56"/>
                  </a:cubicBezTo>
                  <a:cubicBezTo>
                    <a:pt x="70" y="74"/>
                    <a:pt x="111" y="83"/>
                    <a:pt x="152" y="83"/>
                  </a:cubicBezTo>
                  <a:cubicBezTo>
                    <a:pt x="193" y="83"/>
                    <a:pt x="235" y="74"/>
                    <a:pt x="266" y="56"/>
                  </a:cubicBezTo>
                  <a:cubicBezTo>
                    <a:pt x="279" y="48"/>
                    <a:pt x="290" y="39"/>
                    <a:pt x="298" y="30"/>
                  </a:cubicBezTo>
                  <a:cubicBezTo>
                    <a:pt x="298" y="22"/>
                    <a:pt x="296" y="15"/>
                    <a:pt x="293" y="7"/>
                  </a:cubicBezTo>
                  <a:cubicBezTo>
                    <a:pt x="237" y="47"/>
                    <a:pt x="189" y="66"/>
                    <a:pt x="145" y="66"/>
                  </a:cubicBezTo>
                  <a:cubicBezTo>
                    <a:pt x="108" y="66"/>
                    <a:pt x="73" y="53"/>
                    <a:pt x="38" y="30"/>
                  </a:cubicBezTo>
                  <a:cubicBezTo>
                    <a:pt x="25" y="21"/>
                    <a:pt x="15" y="11"/>
                    <a:pt x="8" y="0"/>
                  </a:cubicBezTo>
                </a:path>
              </a:pathLst>
            </a:custGeom>
            <a:solidFill>
              <a:srgbClr val="A0C9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6747" y="5282"/>
              <a:ext cx="708" cy="404"/>
            </a:xfrm>
            <a:custGeom>
              <a:avLst/>
              <a:gdLst>
                <a:gd name="T0" fmla="*/ 255 w 299"/>
                <a:gd name="T1" fmla="*/ 61 h 171"/>
                <a:gd name="T2" fmla="*/ 43 w 299"/>
                <a:gd name="T3" fmla="*/ 61 h 171"/>
                <a:gd name="T4" fmla="*/ 0 w 299"/>
                <a:gd name="T5" fmla="*/ 0 h 171"/>
                <a:gd name="T6" fmla="*/ 0 w 299"/>
                <a:gd name="T7" fmla="*/ 77 h 171"/>
                <a:gd name="T8" fmla="*/ 43 w 299"/>
                <a:gd name="T9" fmla="*/ 138 h 171"/>
                <a:gd name="T10" fmla="*/ 255 w 299"/>
                <a:gd name="T11" fmla="*/ 138 h 171"/>
                <a:gd name="T12" fmla="*/ 299 w 299"/>
                <a:gd name="T13" fmla="*/ 77 h 171"/>
                <a:gd name="T14" fmla="*/ 299 w 299"/>
                <a:gd name="T15" fmla="*/ 0 h 171"/>
                <a:gd name="T16" fmla="*/ 255 w 299"/>
                <a:gd name="T17" fmla="*/ 6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9" h="171">
                  <a:moveTo>
                    <a:pt x="255" y="61"/>
                  </a:moveTo>
                  <a:cubicBezTo>
                    <a:pt x="197" y="94"/>
                    <a:pt x="102" y="94"/>
                    <a:pt x="43" y="61"/>
                  </a:cubicBezTo>
                  <a:cubicBezTo>
                    <a:pt x="14" y="44"/>
                    <a:pt x="0" y="22"/>
                    <a:pt x="0" y="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99"/>
                    <a:pt x="14" y="121"/>
                    <a:pt x="43" y="138"/>
                  </a:cubicBezTo>
                  <a:cubicBezTo>
                    <a:pt x="102" y="171"/>
                    <a:pt x="197" y="171"/>
                    <a:pt x="255" y="138"/>
                  </a:cubicBezTo>
                  <a:cubicBezTo>
                    <a:pt x="284" y="121"/>
                    <a:pt x="299" y="99"/>
                    <a:pt x="299" y="77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22"/>
                    <a:pt x="284" y="44"/>
                    <a:pt x="255" y="61"/>
                  </a:cubicBezTo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3"/>
            <p:cNvSpPr>
              <a:spLocks noEditPoints="1"/>
            </p:cNvSpPr>
            <p:nvPr/>
          </p:nvSpPr>
          <p:spPr bwMode="auto">
            <a:xfrm>
              <a:off x="6764" y="5343"/>
              <a:ext cx="83" cy="81"/>
            </a:xfrm>
            <a:custGeom>
              <a:avLst/>
              <a:gdLst>
                <a:gd name="T0" fmla="*/ 33 w 35"/>
                <a:gd name="T1" fmla="*/ 33 h 34"/>
                <a:gd name="T2" fmla="*/ 35 w 35"/>
                <a:gd name="T3" fmla="*/ 34 h 34"/>
                <a:gd name="T4" fmla="*/ 33 w 35"/>
                <a:gd name="T5" fmla="*/ 33 h 34"/>
                <a:gd name="T6" fmla="*/ 0 w 35"/>
                <a:gd name="T7" fmla="*/ 0 h 34"/>
                <a:gd name="T8" fmla="*/ 0 w 35"/>
                <a:gd name="T9" fmla="*/ 0 h 34"/>
                <a:gd name="T10" fmla="*/ 33 w 35"/>
                <a:gd name="T11" fmla="*/ 33 h 34"/>
                <a:gd name="T12" fmla="*/ 0 w 35"/>
                <a:gd name="T13" fmla="*/ 0 h 34"/>
                <a:gd name="T14" fmla="*/ 0 w 35"/>
                <a:gd name="T1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34">
                  <a:moveTo>
                    <a:pt x="33" y="33"/>
                  </a:moveTo>
                  <a:cubicBezTo>
                    <a:pt x="34" y="33"/>
                    <a:pt x="35" y="34"/>
                    <a:pt x="35" y="34"/>
                  </a:cubicBezTo>
                  <a:cubicBezTo>
                    <a:pt x="35" y="34"/>
                    <a:pt x="34" y="33"/>
                    <a:pt x="33" y="33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" y="12"/>
                    <a:pt x="17" y="23"/>
                    <a:pt x="33" y="33"/>
                  </a:cubicBezTo>
                  <a:cubicBezTo>
                    <a:pt x="17" y="23"/>
                    <a:pt x="6" y="1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6764" y="5331"/>
              <a:ext cx="679" cy="154"/>
            </a:xfrm>
            <a:custGeom>
              <a:avLst/>
              <a:gdLst>
                <a:gd name="T0" fmla="*/ 287 w 287"/>
                <a:gd name="T1" fmla="*/ 0 h 65"/>
                <a:gd name="T2" fmla="*/ 285 w 287"/>
                <a:gd name="T3" fmla="*/ 4 h 65"/>
                <a:gd name="T4" fmla="*/ 279 w 287"/>
                <a:gd name="T5" fmla="*/ 12 h 65"/>
                <a:gd name="T6" fmla="*/ 251 w 287"/>
                <a:gd name="T7" fmla="*/ 36 h 65"/>
                <a:gd name="T8" fmla="*/ 241 w 287"/>
                <a:gd name="T9" fmla="*/ 41 h 65"/>
                <a:gd name="T10" fmla="*/ 235 w 287"/>
                <a:gd name="T11" fmla="*/ 44 h 65"/>
                <a:gd name="T12" fmla="*/ 229 w 287"/>
                <a:gd name="T13" fmla="*/ 46 h 65"/>
                <a:gd name="T14" fmla="*/ 223 w 287"/>
                <a:gd name="T15" fmla="*/ 49 h 65"/>
                <a:gd name="T16" fmla="*/ 217 w 287"/>
                <a:gd name="T17" fmla="*/ 51 h 65"/>
                <a:gd name="T18" fmla="*/ 203 w 287"/>
                <a:gd name="T19" fmla="*/ 55 h 65"/>
                <a:gd name="T20" fmla="*/ 189 w 287"/>
                <a:gd name="T21" fmla="*/ 58 h 65"/>
                <a:gd name="T22" fmla="*/ 175 w 287"/>
                <a:gd name="T23" fmla="*/ 60 h 65"/>
                <a:gd name="T24" fmla="*/ 144 w 287"/>
                <a:gd name="T25" fmla="*/ 62 h 65"/>
                <a:gd name="T26" fmla="*/ 142 w 287"/>
                <a:gd name="T27" fmla="*/ 62 h 65"/>
                <a:gd name="T28" fmla="*/ 129 w 287"/>
                <a:gd name="T29" fmla="*/ 62 h 65"/>
                <a:gd name="T30" fmla="*/ 114 w 287"/>
                <a:gd name="T31" fmla="*/ 61 h 65"/>
                <a:gd name="T32" fmla="*/ 100 w 287"/>
                <a:gd name="T33" fmla="*/ 59 h 65"/>
                <a:gd name="T34" fmla="*/ 85 w 287"/>
                <a:gd name="T35" fmla="*/ 56 h 65"/>
                <a:gd name="T36" fmla="*/ 72 w 287"/>
                <a:gd name="T37" fmla="*/ 52 h 65"/>
                <a:gd name="T38" fmla="*/ 59 w 287"/>
                <a:gd name="T39" fmla="*/ 48 h 65"/>
                <a:gd name="T40" fmla="*/ 48 w 287"/>
                <a:gd name="T41" fmla="*/ 43 h 65"/>
                <a:gd name="T42" fmla="*/ 37 w 287"/>
                <a:gd name="T43" fmla="*/ 38 h 65"/>
                <a:gd name="T44" fmla="*/ 8 w 287"/>
                <a:gd name="T45" fmla="*/ 16 h 65"/>
                <a:gd name="T46" fmla="*/ 2 w 287"/>
                <a:gd name="T47" fmla="*/ 8 h 65"/>
                <a:gd name="T48" fmla="*/ 0 w 287"/>
                <a:gd name="T49" fmla="*/ 5 h 65"/>
                <a:gd name="T50" fmla="*/ 33 w 287"/>
                <a:gd name="T51" fmla="*/ 38 h 65"/>
                <a:gd name="T52" fmla="*/ 33 w 287"/>
                <a:gd name="T53" fmla="*/ 38 h 65"/>
                <a:gd name="T54" fmla="*/ 35 w 287"/>
                <a:gd name="T55" fmla="*/ 39 h 65"/>
                <a:gd name="T56" fmla="*/ 36 w 287"/>
                <a:gd name="T57" fmla="*/ 40 h 65"/>
                <a:gd name="T58" fmla="*/ 142 w 287"/>
                <a:gd name="T59" fmla="*/ 65 h 65"/>
                <a:gd name="T60" fmla="*/ 248 w 287"/>
                <a:gd name="T61" fmla="*/ 40 h 65"/>
                <a:gd name="T62" fmla="*/ 287 w 287"/>
                <a:gd name="T63" fmla="*/ 1 h 65"/>
                <a:gd name="T64" fmla="*/ 287 w 287"/>
                <a:gd name="T6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7" h="65">
                  <a:moveTo>
                    <a:pt x="287" y="0"/>
                  </a:moveTo>
                  <a:cubicBezTo>
                    <a:pt x="287" y="0"/>
                    <a:pt x="286" y="2"/>
                    <a:pt x="285" y="4"/>
                  </a:cubicBezTo>
                  <a:cubicBezTo>
                    <a:pt x="284" y="6"/>
                    <a:pt x="282" y="9"/>
                    <a:pt x="279" y="12"/>
                  </a:cubicBezTo>
                  <a:cubicBezTo>
                    <a:pt x="274" y="19"/>
                    <a:pt x="264" y="28"/>
                    <a:pt x="251" y="36"/>
                  </a:cubicBezTo>
                  <a:cubicBezTo>
                    <a:pt x="248" y="38"/>
                    <a:pt x="245" y="39"/>
                    <a:pt x="241" y="41"/>
                  </a:cubicBezTo>
                  <a:cubicBezTo>
                    <a:pt x="239" y="42"/>
                    <a:pt x="237" y="43"/>
                    <a:pt x="235" y="44"/>
                  </a:cubicBezTo>
                  <a:cubicBezTo>
                    <a:pt x="233" y="45"/>
                    <a:pt x="231" y="46"/>
                    <a:pt x="229" y="46"/>
                  </a:cubicBezTo>
                  <a:cubicBezTo>
                    <a:pt x="227" y="47"/>
                    <a:pt x="225" y="48"/>
                    <a:pt x="223" y="49"/>
                  </a:cubicBezTo>
                  <a:cubicBezTo>
                    <a:pt x="221" y="49"/>
                    <a:pt x="219" y="50"/>
                    <a:pt x="217" y="51"/>
                  </a:cubicBezTo>
                  <a:cubicBezTo>
                    <a:pt x="212" y="52"/>
                    <a:pt x="208" y="54"/>
                    <a:pt x="203" y="55"/>
                  </a:cubicBezTo>
                  <a:cubicBezTo>
                    <a:pt x="199" y="56"/>
                    <a:pt x="194" y="57"/>
                    <a:pt x="189" y="58"/>
                  </a:cubicBezTo>
                  <a:cubicBezTo>
                    <a:pt x="184" y="59"/>
                    <a:pt x="180" y="59"/>
                    <a:pt x="175" y="60"/>
                  </a:cubicBezTo>
                  <a:cubicBezTo>
                    <a:pt x="165" y="61"/>
                    <a:pt x="155" y="62"/>
                    <a:pt x="144" y="62"/>
                  </a:cubicBezTo>
                  <a:cubicBezTo>
                    <a:pt x="144" y="62"/>
                    <a:pt x="143" y="62"/>
                    <a:pt x="142" y="62"/>
                  </a:cubicBezTo>
                  <a:cubicBezTo>
                    <a:pt x="138" y="62"/>
                    <a:pt x="133" y="62"/>
                    <a:pt x="129" y="62"/>
                  </a:cubicBezTo>
                  <a:cubicBezTo>
                    <a:pt x="124" y="62"/>
                    <a:pt x="119" y="61"/>
                    <a:pt x="114" y="61"/>
                  </a:cubicBezTo>
                  <a:cubicBezTo>
                    <a:pt x="109" y="60"/>
                    <a:pt x="104" y="59"/>
                    <a:pt x="100" y="59"/>
                  </a:cubicBezTo>
                  <a:cubicBezTo>
                    <a:pt x="95" y="58"/>
                    <a:pt x="90" y="57"/>
                    <a:pt x="85" y="56"/>
                  </a:cubicBezTo>
                  <a:cubicBezTo>
                    <a:pt x="81" y="55"/>
                    <a:pt x="76" y="54"/>
                    <a:pt x="72" y="52"/>
                  </a:cubicBezTo>
                  <a:cubicBezTo>
                    <a:pt x="68" y="51"/>
                    <a:pt x="63" y="50"/>
                    <a:pt x="59" y="48"/>
                  </a:cubicBezTo>
                  <a:cubicBezTo>
                    <a:pt x="55" y="47"/>
                    <a:pt x="51" y="45"/>
                    <a:pt x="48" y="43"/>
                  </a:cubicBezTo>
                  <a:cubicBezTo>
                    <a:pt x="44" y="42"/>
                    <a:pt x="40" y="40"/>
                    <a:pt x="37" y="38"/>
                  </a:cubicBezTo>
                  <a:cubicBezTo>
                    <a:pt x="24" y="31"/>
                    <a:pt x="14" y="23"/>
                    <a:pt x="8" y="16"/>
                  </a:cubicBezTo>
                  <a:cubicBezTo>
                    <a:pt x="5" y="12"/>
                    <a:pt x="3" y="10"/>
                    <a:pt x="2" y="8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6" y="17"/>
                    <a:pt x="17" y="2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4" y="38"/>
                    <a:pt x="35" y="39"/>
                    <a:pt x="35" y="39"/>
                  </a:cubicBezTo>
                  <a:cubicBezTo>
                    <a:pt x="36" y="39"/>
                    <a:pt x="36" y="39"/>
                    <a:pt x="36" y="40"/>
                  </a:cubicBezTo>
                  <a:cubicBezTo>
                    <a:pt x="66" y="57"/>
                    <a:pt x="104" y="65"/>
                    <a:pt x="142" y="65"/>
                  </a:cubicBezTo>
                  <a:cubicBezTo>
                    <a:pt x="180" y="65"/>
                    <a:pt x="219" y="57"/>
                    <a:pt x="248" y="40"/>
                  </a:cubicBezTo>
                  <a:cubicBezTo>
                    <a:pt x="267" y="28"/>
                    <a:pt x="280" y="15"/>
                    <a:pt x="287" y="1"/>
                  </a:cubicBezTo>
                  <a:cubicBezTo>
                    <a:pt x="287" y="0"/>
                    <a:pt x="287" y="0"/>
                    <a:pt x="287" y="0"/>
                  </a:cubicBezTo>
                </a:path>
              </a:pathLst>
            </a:custGeom>
            <a:solidFill>
              <a:srgbClr val="D1EC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6764" y="5334"/>
              <a:ext cx="679" cy="158"/>
            </a:xfrm>
            <a:custGeom>
              <a:avLst/>
              <a:gdLst>
                <a:gd name="T0" fmla="*/ 287 w 287"/>
                <a:gd name="T1" fmla="*/ 0 h 67"/>
                <a:gd name="T2" fmla="*/ 248 w 287"/>
                <a:gd name="T3" fmla="*/ 39 h 67"/>
                <a:gd name="T4" fmla="*/ 142 w 287"/>
                <a:gd name="T5" fmla="*/ 64 h 67"/>
                <a:gd name="T6" fmla="*/ 36 w 287"/>
                <a:gd name="T7" fmla="*/ 39 h 67"/>
                <a:gd name="T8" fmla="*/ 35 w 287"/>
                <a:gd name="T9" fmla="*/ 38 h 67"/>
                <a:gd name="T10" fmla="*/ 33 w 287"/>
                <a:gd name="T11" fmla="*/ 37 h 67"/>
                <a:gd name="T12" fmla="*/ 33 w 287"/>
                <a:gd name="T13" fmla="*/ 37 h 67"/>
                <a:gd name="T14" fmla="*/ 0 w 287"/>
                <a:gd name="T15" fmla="*/ 4 h 67"/>
                <a:gd name="T16" fmla="*/ 1 w 287"/>
                <a:gd name="T17" fmla="*/ 7 h 67"/>
                <a:gd name="T18" fmla="*/ 7 w 287"/>
                <a:gd name="T19" fmla="*/ 16 h 67"/>
                <a:gd name="T20" fmla="*/ 18 w 287"/>
                <a:gd name="T21" fmla="*/ 27 h 67"/>
                <a:gd name="T22" fmla="*/ 35 w 287"/>
                <a:gd name="T23" fmla="*/ 40 h 67"/>
                <a:gd name="T24" fmla="*/ 46 w 287"/>
                <a:gd name="T25" fmla="*/ 46 h 67"/>
                <a:gd name="T26" fmla="*/ 58 w 287"/>
                <a:gd name="T27" fmla="*/ 51 h 67"/>
                <a:gd name="T28" fmla="*/ 71 w 287"/>
                <a:gd name="T29" fmla="*/ 56 h 67"/>
                <a:gd name="T30" fmla="*/ 84 w 287"/>
                <a:gd name="T31" fmla="*/ 60 h 67"/>
                <a:gd name="T32" fmla="*/ 99 w 287"/>
                <a:gd name="T33" fmla="*/ 63 h 67"/>
                <a:gd name="T34" fmla="*/ 114 w 287"/>
                <a:gd name="T35" fmla="*/ 65 h 67"/>
                <a:gd name="T36" fmla="*/ 129 w 287"/>
                <a:gd name="T37" fmla="*/ 66 h 67"/>
                <a:gd name="T38" fmla="*/ 143 w 287"/>
                <a:gd name="T39" fmla="*/ 67 h 67"/>
                <a:gd name="T40" fmla="*/ 145 w 287"/>
                <a:gd name="T41" fmla="*/ 67 h 67"/>
                <a:gd name="T42" fmla="*/ 175 w 287"/>
                <a:gd name="T43" fmla="*/ 64 h 67"/>
                <a:gd name="T44" fmla="*/ 190 w 287"/>
                <a:gd name="T45" fmla="*/ 62 h 67"/>
                <a:gd name="T46" fmla="*/ 205 w 287"/>
                <a:gd name="T47" fmla="*/ 59 h 67"/>
                <a:gd name="T48" fmla="*/ 218 w 287"/>
                <a:gd name="T49" fmla="*/ 54 h 67"/>
                <a:gd name="T50" fmla="*/ 225 w 287"/>
                <a:gd name="T51" fmla="*/ 52 h 67"/>
                <a:gd name="T52" fmla="*/ 231 w 287"/>
                <a:gd name="T53" fmla="*/ 49 h 67"/>
                <a:gd name="T54" fmla="*/ 237 w 287"/>
                <a:gd name="T55" fmla="*/ 47 h 67"/>
                <a:gd name="T56" fmla="*/ 243 w 287"/>
                <a:gd name="T57" fmla="*/ 44 h 67"/>
                <a:gd name="T58" fmla="*/ 253 w 287"/>
                <a:gd name="T59" fmla="*/ 37 h 67"/>
                <a:gd name="T60" fmla="*/ 280 w 287"/>
                <a:gd name="T61" fmla="*/ 12 h 67"/>
                <a:gd name="T62" fmla="*/ 285 w 287"/>
                <a:gd name="T63" fmla="*/ 3 h 67"/>
                <a:gd name="T64" fmla="*/ 287 w 287"/>
                <a:gd name="T65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7" h="67">
                  <a:moveTo>
                    <a:pt x="287" y="0"/>
                  </a:moveTo>
                  <a:cubicBezTo>
                    <a:pt x="280" y="14"/>
                    <a:pt x="267" y="27"/>
                    <a:pt x="248" y="39"/>
                  </a:cubicBezTo>
                  <a:cubicBezTo>
                    <a:pt x="219" y="56"/>
                    <a:pt x="180" y="64"/>
                    <a:pt x="142" y="64"/>
                  </a:cubicBezTo>
                  <a:cubicBezTo>
                    <a:pt x="104" y="64"/>
                    <a:pt x="66" y="56"/>
                    <a:pt x="36" y="39"/>
                  </a:cubicBezTo>
                  <a:cubicBezTo>
                    <a:pt x="36" y="38"/>
                    <a:pt x="36" y="38"/>
                    <a:pt x="35" y="38"/>
                  </a:cubicBezTo>
                  <a:cubicBezTo>
                    <a:pt x="35" y="38"/>
                    <a:pt x="34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17" y="27"/>
                    <a:pt x="6" y="16"/>
                    <a:pt x="0" y="4"/>
                  </a:cubicBezTo>
                  <a:cubicBezTo>
                    <a:pt x="0" y="4"/>
                    <a:pt x="0" y="5"/>
                    <a:pt x="1" y="7"/>
                  </a:cubicBezTo>
                  <a:cubicBezTo>
                    <a:pt x="2" y="9"/>
                    <a:pt x="4" y="12"/>
                    <a:pt x="7" y="16"/>
                  </a:cubicBezTo>
                  <a:cubicBezTo>
                    <a:pt x="10" y="19"/>
                    <a:pt x="14" y="23"/>
                    <a:pt x="18" y="27"/>
                  </a:cubicBezTo>
                  <a:cubicBezTo>
                    <a:pt x="23" y="32"/>
                    <a:pt x="29" y="36"/>
                    <a:pt x="35" y="40"/>
                  </a:cubicBezTo>
                  <a:cubicBezTo>
                    <a:pt x="39" y="42"/>
                    <a:pt x="42" y="44"/>
                    <a:pt x="46" y="46"/>
                  </a:cubicBezTo>
                  <a:cubicBezTo>
                    <a:pt x="50" y="48"/>
                    <a:pt x="54" y="49"/>
                    <a:pt x="58" y="51"/>
                  </a:cubicBezTo>
                  <a:cubicBezTo>
                    <a:pt x="62" y="53"/>
                    <a:pt x="66" y="54"/>
                    <a:pt x="71" y="56"/>
                  </a:cubicBezTo>
                  <a:cubicBezTo>
                    <a:pt x="75" y="57"/>
                    <a:pt x="80" y="58"/>
                    <a:pt x="84" y="60"/>
                  </a:cubicBezTo>
                  <a:cubicBezTo>
                    <a:pt x="89" y="61"/>
                    <a:pt x="94" y="62"/>
                    <a:pt x="99" y="63"/>
                  </a:cubicBezTo>
                  <a:cubicBezTo>
                    <a:pt x="104" y="64"/>
                    <a:pt x="109" y="64"/>
                    <a:pt x="114" y="65"/>
                  </a:cubicBezTo>
                  <a:cubicBezTo>
                    <a:pt x="119" y="65"/>
                    <a:pt x="124" y="66"/>
                    <a:pt x="129" y="66"/>
                  </a:cubicBezTo>
                  <a:cubicBezTo>
                    <a:pt x="134" y="66"/>
                    <a:pt x="138" y="67"/>
                    <a:pt x="143" y="67"/>
                  </a:cubicBezTo>
                  <a:cubicBezTo>
                    <a:pt x="143" y="67"/>
                    <a:pt x="144" y="67"/>
                    <a:pt x="145" y="67"/>
                  </a:cubicBezTo>
                  <a:cubicBezTo>
                    <a:pt x="155" y="67"/>
                    <a:pt x="165" y="66"/>
                    <a:pt x="175" y="64"/>
                  </a:cubicBezTo>
                  <a:cubicBezTo>
                    <a:pt x="180" y="64"/>
                    <a:pt x="185" y="63"/>
                    <a:pt x="190" y="62"/>
                  </a:cubicBezTo>
                  <a:cubicBezTo>
                    <a:pt x="195" y="61"/>
                    <a:pt x="200" y="60"/>
                    <a:pt x="205" y="59"/>
                  </a:cubicBezTo>
                  <a:cubicBezTo>
                    <a:pt x="209" y="57"/>
                    <a:pt x="214" y="56"/>
                    <a:pt x="218" y="54"/>
                  </a:cubicBezTo>
                  <a:cubicBezTo>
                    <a:pt x="220" y="54"/>
                    <a:pt x="223" y="53"/>
                    <a:pt x="225" y="52"/>
                  </a:cubicBezTo>
                  <a:cubicBezTo>
                    <a:pt x="227" y="51"/>
                    <a:pt x="229" y="50"/>
                    <a:pt x="231" y="49"/>
                  </a:cubicBezTo>
                  <a:cubicBezTo>
                    <a:pt x="233" y="48"/>
                    <a:pt x="235" y="47"/>
                    <a:pt x="237" y="47"/>
                  </a:cubicBezTo>
                  <a:cubicBezTo>
                    <a:pt x="239" y="46"/>
                    <a:pt x="241" y="45"/>
                    <a:pt x="243" y="44"/>
                  </a:cubicBezTo>
                  <a:cubicBezTo>
                    <a:pt x="246" y="42"/>
                    <a:pt x="250" y="40"/>
                    <a:pt x="253" y="37"/>
                  </a:cubicBezTo>
                  <a:cubicBezTo>
                    <a:pt x="266" y="29"/>
                    <a:pt x="275" y="19"/>
                    <a:pt x="280" y="12"/>
                  </a:cubicBezTo>
                  <a:cubicBezTo>
                    <a:pt x="283" y="8"/>
                    <a:pt x="284" y="5"/>
                    <a:pt x="285" y="3"/>
                  </a:cubicBezTo>
                  <a:cubicBezTo>
                    <a:pt x="286" y="1"/>
                    <a:pt x="287" y="0"/>
                    <a:pt x="287" y="0"/>
                  </a:cubicBezTo>
                </a:path>
              </a:pathLst>
            </a:custGeom>
            <a:solidFill>
              <a:srgbClr val="B8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6"/>
            <p:cNvSpPr>
              <a:spLocks/>
            </p:cNvSpPr>
            <p:nvPr/>
          </p:nvSpPr>
          <p:spPr bwMode="auto">
            <a:xfrm>
              <a:off x="7455" y="4825"/>
              <a:ext cx="284" cy="1145"/>
            </a:xfrm>
            <a:custGeom>
              <a:avLst/>
              <a:gdLst>
                <a:gd name="T0" fmla="*/ 19 w 120"/>
                <a:gd name="T1" fmla="*/ 146 h 484"/>
                <a:gd name="T2" fmla="*/ 41 w 120"/>
                <a:gd name="T3" fmla="*/ 132 h 484"/>
                <a:gd name="T4" fmla="*/ 11 w 120"/>
                <a:gd name="T5" fmla="*/ 279 h 484"/>
                <a:gd name="T6" fmla="*/ 0 w 120"/>
                <a:gd name="T7" fmla="*/ 429 h 484"/>
                <a:gd name="T8" fmla="*/ 37 w 120"/>
                <a:gd name="T9" fmla="*/ 466 h 484"/>
                <a:gd name="T10" fmla="*/ 91 w 120"/>
                <a:gd name="T11" fmla="*/ 476 h 484"/>
                <a:gd name="T12" fmla="*/ 95 w 120"/>
                <a:gd name="T13" fmla="*/ 474 h 484"/>
                <a:gd name="T14" fmla="*/ 54 w 120"/>
                <a:gd name="T15" fmla="*/ 415 h 484"/>
                <a:gd name="T16" fmla="*/ 119 w 120"/>
                <a:gd name="T17" fmla="*/ 75 h 484"/>
                <a:gd name="T18" fmla="*/ 0 w 120"/>
                <a:gd name="T19" fmla="*/ 23 h 484"/>
                <a:gd name="T20" fmla="*/ 19 w 120"/>
                <a:gd name="T21" fmla="*/ 146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0" h="484">
                  <a:moveTo>
                    <a:pt x="19" y="146"/>
                  </a:moveTo>
                  <a:cubicBezTo>
                    <a:pt x="41" y="132"/>
                    <a:pt x="41" y="132"/>
                    <a:pt x="41" y="132"/>
                  </a:cubicBezTo>
                  <a:cubicBezTo>
                    <a:pt x="41" y="132"/>
                    <a:pt x="13" y="195"/>
                    <a:pt x="11" y="279"/>
                  </a:cubicBezTo>
                  <a:cubicBezTo>
                    <a:pt x="9" y="363"/>
                    <a:pt x="10" y="390"/>
                    <a:pt x="0" y="429"/>
                  </a:cubicBezTo>
                  <a:cubicBezTo>
                    <a:pt x="37" y="466"/>
                    <a:pt x="37" y="466"/>
                    <a:pt x="37" y="466"/>
                  </a:cubicBezTo>
                  <a:cubicBezTo>
                    <a:pt x="51" y="480"/>
                    <a:pt x="73" y="484"/>
                    <a:pt x="91" y="476"/>
                  </a:cubicBezTo>
                  <a:cubicBezTo>
                    <a:pt x="95" y="474"/>
                    <a:pt x="95" y="474"/>
                    <a:pt x="95" y="474"/>
                  </a:cubicBezTo>
                  <a:cubicBezTo>
                    <a:pt x="95" y="474"/>
                    <a:pt x="57" y="445"/>
                    <a:pt x="54" y="415"/>
                  </a:cubicBezTo>
                  <a:cubicBezTo>
                    <a:pt x="51" y="385"/>
                    <a:pt x="120" y="150"/>
                    <a:pt x="119" y="75"/>
                  </a:cubicBezTo>
                  <a:cubicBezTo>
                    <a:pt x="118" y="0"/>
                    <a:pt x="27" y="12"/>
                    <a:pt x="0" y="23"/>
                  </a:cubicBezTo>
                  <a:cubicBezTo>
                    <a:pt x="19" y="146"/>
                    <a:pt x="19" y="146"/>
                    <a:pt x="19" y="146"/>
                  </a:cubicBezTo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7"/>
            <p:cNvSpPr>
              <a:spLocks/>
            </p:cNvSpPr>
            <p:nvPr/>
          </p:nvSpPr>
          <p:spPr bwMode="auto">
            <a:xfrm>
              <a:off x="7484" y="4939"/>
              <a:ext cx="253" cy="1022"/>
            </a:xfrm>
            <a:custGeom>
              <a:avLst/>
              <a:gdLst>
                <a:gd name="T0" fmla="*/ 1 w 107"/>
                <a:gd name="T1" fmla="*/ 0 h 432"/>
                <a:gd name="T2" fmla="*/ 7 w 107"/>
                <a:gd name="T3" fmla="*/ 98 h 432"/>
                <a:gd name="T4" fmla="*/ 29 w 107"/>
                <a:gd name="T5" fmla="*/ 84 h 432"/>
                <a:gd name="T6" fmla="*/ 29 w 107"/>
                <a:gd name="T7" fmla="*/ 84 h 432"/>
                <a:gd name="T8" fmla="*/ 31 w 107"/>
                <a:gd name="T9" fmla="*/ 83 h 432"/>
                <a:gd name="T10" fmla="*/ 38 w 107"/>
                <a:gd name="T11" fmla="*/ 92 h 432"/>
                <a:gd name="T12" fmla="*/ 11 w 107"/>
                <a:gd name="T13" fmla="*/ 255 h 432"/>
                <a:gd name="T14" fmla="*/ 0 w 107"/>
                <a:gd name="T15" fmla="*/ 389 h 432"/>
                <a:gd name="T16" fmla="*/ 25 w 107"/>
                <a:gd name="T17" fmla="*/ 418 h 432"/>
                <a:gd name="T18" fmla="*/ 25 w 107"/>
                <a:gd name="T19" fmla="*/ 418 h 432"/>
                <a:gd name="T20" fmla="*/ 26 w 107"/>
                <a:gd name="T21" fmla="*/ 418 h 432"/>
                <a:gd name="T22" fmla="*/ 26 w 107"/>
                <a:gd name="T23" fmla="*/ 418 h 432"/>
                <a:gd name="T24" fmla="*/ 59 w 107"/>
                <a:gd name="T25" fmla="*/ 432 h 432"/>
                <a:gd name="T26" fmla="*/ 60 w 107"/>
                <a:gd name="T27" fmla="*/ 432 h 432"/>
                <a:gd name="T28" fmla="*/ 60 w 107"/>
                <a:gd name="T29" fmla="*/ 432 h 432"/>
                <a:gd name="T30" fmla="*/ 78 w 107"/>
                <a:gd name="T31" fmla="*/ 428 h 432"/>
                <a:gd name="T32" fmla="*/ 78 w 107"/>
                <a:gd name="T33" fmla="*/ 428 h 432"/>
                <a:gd name="T34" fmla="*/ 79 w 107"/>
                <a:gd name="T35" fmla="*/ 428 h 432"/>
                <a:gd name="T36" fmla="*/ 83 w 107"/>
                <a:gd name="T37" fmla="*/ 426 h 432"/>
                <a:gd name="T38" fmla="*/ 42 w 107"/>
                <a:gd name="T39" fmla="*/ 367 h 432"/>
                <a:gd name="T40" fmla="*/ 42 w 107"/>
                <a:gd name="T41" fmla="*/ 365 h 432"/>
                <a:gd name="T42" fmla="*/ 107 w 107"/>
                <a:gd name="T43" fmla="*/ 29 h 432"/>
                <a:gd name="T44" fmla="*/ 107 w 107"/>
                <a:gd name="T45" fmla="*/ 27 h 432"/>
                <a:gd name="T46" fmla="*/ 107 w 107"/>
                <a:gd name="T47" fmla="*/ 22 h 432"/>
                <a:gd name="T48" fmla="*/ 1 w 107"/>
                <a:gd name="T49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7" h="432">
                  <a:moveTo>
                    <a:pt x="1" y="0"/>
                  </a:moveTo>
                  <a:cubicBezTo>
                    <a:pt x="21" y="40"/>
                    <a:pt x="12" y="81"/>
                    <a:pt x="7" y="98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0" y="84"/>
                    <a:pt x="31" y="83"/>
                    <a:pt x="31" y="83"/>
                  </a:cubicBezTo>
                  <a:cubicBezTo>
                    <a:pt x="35" y="83"/>
                    <a:pt x="39" y="88"/>
                    <a:pt x="38" y="92"/>
                  </a:cubicBezTo>
                  <a:cubicBezTo>
                    <a:pt x="30" y="120"/>
                    <a:pt x="12" y="188"/>
                    <a:pt x="11" y="255"/>
                  </a:cubicBezTo>
                  <a:cubicBezTo>
                    <a:pt x="10" y="330"/>
                    <a:pt x="2" y="378"/>
                    <a:pt x="0" y="389"/>
                  </a:cubicBezTo>
                  <a:cubicBezTo>
                    <a:pt x="10" y="402"/>
                    <a:pt x="25" y="418"/>
                    <a:pt x="25" y="418"/>
                  </a:cubicBezTo>
                  <a:cubicBezTo>
                    <a:pt x="25" y="418"/>
                    <a:pt x="25" y="418"/>
                    <a:pt x="25" y="418"/>
                  </a:cubicBezTo>
                  <a:cubicBezTo>
                    <a:pt x="26" y="418"/>
                    <a:pt x="26" y="418"/>
                    <a:pt x="26" y="418"/>
                  </a:cubicBezTo>
                  <a:cubicBezTo>
                    <a:pt x="26" y="418"/>
                    <a:pt x="26" y="418"/>
                    <a:pt x="26" y="418"/>
                  </a:cubicBezTo>
                  <a:cubicBezTo>
                    <a:pt x="35" y="427"/>
                    <a:pt x="47" y="432"/>
                    <a:pt x="59" y="432"/>
                  </a:cubicBezTo>
                  <a:cubicBezTo>
                    <a:pt x="60" y="432"/>
                    <a:pt x="60" y="432"/>
                    <a:pt x="60" y="432"/>
                  </a:cubicBezTo>
                  <a:cubicBezTo>
                    <a:pt x="60" y="432"/>
                    <a:pt x="60" y="432"/>
                    <a:pt x="60" y="432"/>
                  </a:cubicBezTo>
                  <a:cubicBezTo>
                    <a:pt x="66" y="432"/>
                    <a:pt x="72" y="431"/>
                    <a:pt x="78" y="428"/>
                  </a:cubicBezTo>
                  <a:cubicBezTo>
                    <a:pt x="78" y="428"/>
                    <a:pt x="78" y="428"/>
                    <a:pt x="78" y="428"/>
                  </a:cubicBezTo>
                  <a:cubicBezTo>
                    <a:pt x="78" y="428"/>
                    <a:pt x="79" y="428"/>
                    <a:pt x="79" y="428"/>
                  </a:cubicBezTo>
                  <a:cubicBezTo>
                    <a:pt x="83" y="426"/>
                    <a:pt x="83" y="426"/>
                    <a:pt x="83" y="426"/>
                  </a:cubicBezTo>
                  <a:cubicBezTo>
                    <a:pt x="83" y="426"/>
                    <a:pt x="45" y="397"/>
                    <a:pt x="42" y="367"/>
                  </a:cubicBezTo>
                  <a:cubicBezTo>
                    <a:pt x="42" y="367"/>
                    <a:pt x="42" y="366"/>
                    <a:pt x="42" y="365"/>
                  </a:cubicBezTo>
                  <a:cubicBezTo>
                    <a:pt x="42" y="327"/>
                    <a:pt x="107" y="104"/>
                    <a:pt x="107" y="29"/>
                  </a:cubicBezTo>
                  <a:cubicBezTo>
                    <a:pt x="107" y="28"/>
                    <a:pt x="107" y="28"/>
                    <a:pt x="107" y="27"/>
                  </a:cubicBezTo>
                  <a:cubicBezTo>
                    <a:pt x="107" y="25"/>
                    <a:pt x="107" y="23"/>
                    <a:pt x="107" y="22"/>
                  </a:cubicBezTo>
                  <a:cubicBezTo>
                    <a:pt x="70" y="17"/>
                    <a:pt x="35" y="10"/>
                    <a:pt x="1" y="0"/>
                  </a:cubicBezTo>
                </a:path>
              </a:pathLst>
            </a:custGeom>
            <a:solidFill>
              <a:srgbClr val="FDBE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6643" y="4745"/>
              <a:ext cx="947" cy="667"/>
            </a:xfrm>
            <a:custGeom>
              <a:avLst/>
              <a:gdLst>
                <a:gd name="T0" fmla="*/ 314 w 400"/>
                <a:gd name="T1" fmla="*/ 36 h 282"/>
                <a:gd name="T2" fmla="*/ 255 w 400"/>
                <a:gd name="T3" fmla="*/ 0 h 282"/>
                <a:gd name="T4" fmla="*/ 220 w 400"/>
                <a:gd name="T5" fmla="*/ 20 h 282"/>
                <a:gd name="T6" fmla="*/ 220 w 400"/>
                <a:gd name="T7" fmla="*/ 20 h 282"/>
                <a:gd name="T8" fmla="*/ 212 w 400"/>
                <a:gd name="T9" fmla="*/ 69 h 282"/>
                <a:gd name="T10" fmla="*/ 58 w 400"/>
                <a:gd name="T11" fmla="*/ 69 h 282"/>
                <a:gd name="T12" fmla="*/ 58 w 400"/>
                <a:gd name="T13" fmla="*/ 69 h 282"/>
                <a:gd name="T14" fmla="*/ 83 w 400"/>
                <a:gd name="T15" fmla="*/ 227 h 282"/>
                <a:gd name="T16" fmla="*/ 358 w 400"/>
                <a:gd name="T17" fmla="*/ 189 h 282"/>
                <a:gd name="T18" fmla="*/ 314 w 400"/>
                <a:gd name="T19" fmla="*/ 36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0" h="282">
                  <a:moveTo>
                    <a:pt x="314" y="36"/>
                  </a:moveTo>
                  <a:cubicBezTo>
                    <a:pt x="288" y="18"/>
                    <a:pt x="255" y="0"/>
                    <a:pt x="255" y="0"/>
                  </a:cubicBezTo>
                  <a:cubicBezTo>
                    <a:pt x="220" y="20"/>
                    <a:pt x="220" y="20"/>
                    <a:pt x="220" y="20"/>
                  </a:cubicBezTo>
                  <a:cubicBezTo>
                    <a:pt x="220" y="20"/>
                    <a:pt x="220" y="20"/>
                    <a:pt x="220" y="20"/>
                  </a:cubicBezTo>
                  <a:cubicBezTo>
                    <a:pt x="212" y="69"/>
                    <a:pt x="212" y="69"/>
                    <a:pt x="212" y="69"/>
                  </a:cubicBezTo>
                  <a:cubicBezTo>
                    <a:pt x="137" y="140"/>
                    <a:pt x="59" y="70"/>
                    <a:pt x="58" y="69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69"/>
                    <a:pt x="0" y="171"/>
                    <a:pt x="83" y="227"/>
                  </a:cubicBezTo>
                  <a:cubicBezTo>
                    <a:pt x="166" y="282"/>
                    <a:pt x="246" y="276"/>
                    <a:pt x="358" y="189"/>
                  </a:cubicBezTo>
                  <a:cubicBezTo>
                    <a:pt x="358" y="189"/>
                    <a:pt x="400" y="95"/>
                    <a:pt x="314" y="36"/>
                  </a:cubicBezTo>
                </a:path>
              </a:pathLst>
            </a:custGeom>
            <a:solidFill>
              <a:srgbClr val="7A28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49"/>
            <p:cNvSpPr>
              <a:spLocks/>
            </p:cNvSpPr>
            <p:nvPr/>
          </p:nvSpPr>
          <p:spPr bwMode="auto">
            <a:xfrm>
              <a:off x="6769" y="4745"/>
              <a:ext cx="764" cy="404"/>
            </a:xfrm>
            <a:custGeom>
              <a:avLst/>
              <a:gdLst>
                <a:gd name="T0" fmla="*/ 261 w 323"/>
                <a:gd name="T1" fmla="*/ 36 h 171"/>
                <a:gd name="T2" fmla="*/ 202 w 323"/>
                <a:gd name="T3" fmla="*/ 0 h 171"/>
                <a:gd name="T4" fmla="*/ 167 w 323"/>
                <a:gd name="T5" fmla="*/ 20 h 171"/>
                <a:gd name="T6" fmla="*/ 167 w 323"/>
                <a:gd name="T7" fmla="*/ 20 h 171"/>
                <a:gd name="T8" fmla="*/ 159 w 323"/>
                <a:gd name="T9" fmla="*/ 69 h 171"/>
                <a:gd name="T10" fmla="*/ 5 w 323"/>
                <a:gd name="T11" fmla="*/ 69 h 171"/>
                <a:gd name="T12" fmla="*/ 5 w 323"/>
                <a:gd name="T13" fmla="*/ 69 h 171"/>
                <a:gd name="T14" fmla="*/ 0 w 323"/>
                <a:gd name="T15" fmla="*/ 80 h 171"/>
                <a:gd name="T16" fmla="*/ 135 w 323"/>
                <a:gd name="T17" fmla="*/ 109 h 171"/>
                <a:gd name="T18" fmla="*/ 213 w 323"/>
                <a:gd name="T19" fmla="*/ 116 h 171"/>
                <a:gd name="T20" fmla="*/ 254 w 323"/>
                <a:gd name="T21" fmla="*/ 80 h 171"/>
                <a:gd name="T22" fmla="*/ 301 w 323"/>
                <a:gd name="T23" fmla="*/ 171 h 171"/>
                <a:gd name="T24" fmla="*/ 312 w 323"/>
                <a:gd name="T25" fmla="*/ 170 h 171"/>
                <a:gd name="T26" fmla="*/ 261 w 323"/>
                <a:gd name="T27" fmla="*/ 36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3" h="171">
                  <a:moveTo>
                    <a:pt x="261" y="36"/>
                  </a:moveTo>
                  <a:cubicBezTo>
                    <a:pt x="235" y="18"/>
                    <a:pt x="202" y="0"/>
                    <a:pt x="202" y="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59" y="69"/>
                    <a:pt x="159" y="69"/>
                    <a:pt x="159" y="69"/>
                  </a:cubicBezTo>
                  <a:cubicBezTo>
                    <a:pt x="84" y="140"/>
                    <a:pt x="6" y="70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3" y="73"/>
                    <a:pt x="0" y="80"/>
                  </a:cubicBezTo>
                  <a:cubicBezTo>
                    <a:pt x="18" y="98"/>
                    <a:pt x="62" y="130"/>
                    <a:pt x="135" y="109"/>
                  </a:cubicBezTo>
                  <a:cubicBezTo>
                    <a:pt x="135" y="109"/>
                    <a:pt x="159" y="163"/>
                    <a:pt x="213" y="116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4" y="80"/>
                    <a:pt x="301" y="100"/>
                    <a:pt x="301" y="171"/>
                  </a:cubicBezTo>
                  <a:cubicBezTo>
                    <a:pt x="312" y="170"/>
                    <a:pt x="312" y="170"/>
                    <a:pt x="312" y="170"/>
                  </a:cubicBezTo>
                  <a:cubicBezTo>
                    <a:pt x="319" y="139"/>
                    <a:pt x="323" y="79"/>
                    <a:pt x="261" y="36"/>
                  </a:cubicBezTo>
                </a:path>
              </a:pathLst>
            </a:custGeom>
            <a:solidFill>
              <a:srgbClr val="6B1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50"/>
            <p:cNvSpPr>
              <a:spLocks/>
            </p:cNvSpPr>
            <p:nvPr/>
          </p:nvSpPr>
          <p:spPr bwMode="auto">
            <a:xfrm>
              <a:off x="6736" y="5126"/>
              <a:ext cx="774" cy="286"/>
            </a:xfrm>
            <a:custGeom>
              <a:avLst/>
              <a:gdLst>
                <a:gd name="T0" fmla="*/ 37 w 327"/>
                <a:gd name="T1" fmla="*/ 40 h 121"/>
                <a:gd name="T2" fmla="*/ 0 w 327"/>
                <a:gd name="T3" fmla="*/ 0 h 121"/>
                <a:gd name="T4" fmla="*/ 44 w 327"/>
                <a:gd name="T5" fmla="*/ 66 h 121"/>
                <a:gd name="T6" fmla="*/ 319 w 327"/>
                <a:gd name="T7" fmla="*/ 28 h 121"/>
                <a:gd name="T8" fmla="*/ 327 w 327"/>
                <a:gd name="T9" fmla="*/ 1 h 121"/>
                <a:gd name="T10" fmla="*/ 37 w 327"/>
                <a:gd name="T11" fmla="*/ 4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7" h="121">
                  <a:moveTo>
                    <a:pt x="37" y="40"/>
                  </a:moveTo>
                  <a:cubicBezTo>
                    <a:pt x="19" y="28"/>
                    <a:pt x="8" y="14"/>
                    <a:pt x="0" y="0"/>
                  </a:cubicBezTo>
                  <a:cubicBezTo>
                    <a:pt x="4" y="23"/>
                    <a:pt x="16" y="47"/>
                    <a:pt x="44" y="66"/>
                  </a:cubicBezTo>
                  <a:cubicBezTo>
                    <a:pt x="127" y="121"/>
                    <a:pt x="207" y="115"/>
                    <a:pt x="319" y="28"/>
                  </a:cubicBezTo>
                  <a:cubicBezTo>
                    <a:pt x="319" y="28"/>
                    <a:pt x="324" y="18"/>
                    <a:pt x="327" y="1"/>
                  </a:cubicBezTo>
                  <a:cubicBezTo>
                    <a:pt x="209" y="93"/>
                    <a:pt x="125" y="98"/>
                    <a:pt x="37" y="40"/>
                  </a:cubicBezTo>
                  <a:close/>
                </a:path>
              </a:pathLst>
            </a:custGeom>
            <a:solidFill>
              <a:srgbClr val="6B1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51"/>
            <p:cNvSpPr>
              <a:spLocks/>
            </p:cNvSpPr>
            <p:nvPr/>
          </p:nvSpPr>
          <p:spPr bwMode="auto">
            <a:xfrm>
              <a:off x="8324" y="5554"/>
              <a:ext cx="461" cy="341"/>
            </a:xfrm>
            <a:custGeom>
              <a:avLst/>
              <a:gdLst>
                <a:gd name="T0" fmla="*/ 174 w 195"/>
                <a:gd name="T1" fmla="*/ 75 h 144"/>
                <a:gd name="T2" fmla="*/ 171 w 195"/>
                <a:gd name="T3" fmla="*/ 127 h 144"/>
                <a:gd name="T4" fmla="*/ 83 w 195"/>
                <a:gd name="T5" fmla="*/ 118 h 144"/>
                <a:gd name="T6" fmla="*/ 0 w 195"/>
                <a:gd name="T7" fmla="*/ 43 h 144"/>
                <a:gd name="T8" fmla="*/ 79 w 195"/>
                <a:gd name="T9" fmla="*/ 22 h 144"/>
                <a:gd name="T10" fmla="*/ 174 w 195"/>
                <a:gd name="T11" fmla="*/ 7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144">
                  <a:moveTo>
                    <a:pt x="174" y="75"/>
                  </a:moveTo>
                  <a:cubicBezTo>
                    <a:pt x="174" y="75"/>
                    <a:pt x="195" y="113"/>
                    <a:pt x="171" y="127"/>
                  </a:cubicBezTo>
                  <a:cubicBezTo>
                    <a:pt x="147" y="141"/>
                    <a:pt x="118" y="144"/>
                    <a:pt x="83" y="118"/>
                  </a:cubicBezTo>
                  <a:cubicBezTo>
                    <a:pt x="47" y="92"/>
                    <a:pt x="0" y="73"/>
                    <a:pt x="0" y="43"/>
                  </a:cubicBezTo>
                  <a:cubicBezTo>
                    <a:pt x="0" y="13"/>
                    <a:pt x="41" y="0"/>
                    <a:pt x="79" y="22"/>
                  </a:cubicBezTo>
                  <a:cubicBezTo>
                    <a:pt x="118" y="44"/>
                    <a:pt x="174" y="75"/>
                    <a:pt x="174" y="75"/>
                  </a:cubicBezTo>
                  <a:close/>
                </a:path>
              </a:pathLst>
            </a:custGeom>
            <a:solidFill>
              <a:srgbClr val="121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52"/>
            <p:cNvSpPr>
              <a:spLocks/>
            </p:cNvSpPr>
            <p:nvPr/>
          </p:nvSpPr>
          <p:spPr bwMode="auto">
            <a:xfrm>
              <a:off x="8537" y="4671"/>
              <a:ext cx="274" cy="1122"/>
            </a:xfrm>
            <a:custGeom>
              <a:avLst/>
              <a:gdLst>
                <a:gd name="T0" fmla="*/ 98 w 116"/>
                <a:gd name="T1" fmla="*/ 143 h 474"/>
                <a:gd name="T2" fmla="*/ 98 w 116"/>
                <a:gd name="T3" fmla="*/ 443 h 474"/>
                <a:gd name="T4" fmla="*/ 0 w 116"/>
                <a:gd name="T5" fmla="*/ 443 h 474"/>
                <a:gd name="T6" fmla="*/ 0 w 116"/>
                <a:gd name="T7" fmla="*/ 107 h 474"/>
                <a:gd name="T8" fmla="*/ 116 w 116"/>
                <a:gd name="T9" fmla="*/ 5 h 474"/>
                <a:gd name="T10" fmla="*/ 98 w 116"/>
                <a:gd name="T11" fmla="*/ 143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474">
                  <a:moveTo>
                    <a:pt x="98" y="143"/>
                  </a:moveTo>
                  <a:cubicBezTo>
                    <a:pt x="98" y="443"/>
                    <a:pt x="98" y="443"/>
                    <a:pt x="98" y="443"/>
                  </a:cubicBezTo>
                  <a:cubicBezTo>
                    <a:pt x="98" y="443"/>
                    <a:pt x="49" y="474"/>
                    <a:pt x="0" y="443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47"/>
                    <a:pt x="56" y="0"/>
                    <a:pt x="116" y="5"/>
                  </a:cubicBezTo>
                  <a:cubicBezTo>
                    <a:pt x="98" y="143"/>
                    <a:pt x="98" y="143"/>
                    <a:pt x="98" y="143"/>
                  </a:cubicBezTo>
                </a:path>
              </a:pathLst>
            </a:custGeom>
            <a:solidFill>
              <a:srgbClr val="535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3"/>
            <p:cNvSpPr>
              <a:spLocks/>
            </p:cNvSpPr>
            <p:nvPr/>
          </p:nvSpPr>
          <p:spPr bwMode="auto">
            <a:xfrm>
              <a:off x="6915" y="3689"/>
              <a:ext cx="2067" cy="1370"/>
            </a:xfrm>
            <a:custGeom>
              <a:avLst/>
              <a:gdLst>
                <a:gd name="T0" fmla="*/ 740 w 873"/>
                <a:gd name="T1" fmla="*/ 97 h 579"/>
                <a:gd name="T2" fmla="*/ 133 w 873"/>
                <a:gd name="T3" fmla="*/ 97 h 579"/>
                <a:gd name="T4" fmla="*/ 9 w 873"/>
                <a:gd name="T5" fmla="*/ 290 h 579"/>
                <a:gd name="T6" fmla="*/ 133 w 873"/>
                <a:gd name="T7" fmla="*/ 483 h 579"/>
                <a:gd name="T8" fmla="*/ 740 w 873"/>
                <a:gd name="T9" fmla="*/ 483 h 579"/>
                <a:gd name="T10" fmla="*/ 864 w 873"/>
                <a:gd name="T11" fmla="*/ 290 h 579"/>
                <a:gd name="T12" fmla="*/ 740 w 873"/>
                <a:gd name="T13" fmla="*/ 97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3" h="579">
                  <a:moveTo>
                    <a:pt x="740" y="97"/>
                  </a:moveTo>
                  <a:cubicBezTo>
                    <a:pt x="572" y="0"/>
                    <a:pt x="301" y="0"/>
                    <a:pt x="133" y="97"/>
                  </a:cubicBezTo>
                  <a:cubicBezTo>
                    <a:pt x="42" y="150"/>
                    <a:pt x="0" y="220"/>
                    <a:pt x="9" y="290"/>
                  </a:cubicBezTo>
                  <a:cubicBezTo>
                    <a:pt x="0" y="359"/>
                    <a:pt x="42" y="430"/>
                    <a:pt x="133" y="483"/>
                  </a:cubicBezTo>
                  <a:cubicBezTo>
                    <a:pt x="301" y="579"/>
                    <a:pt x="572" y="579"/>
                    <a:pt x="740" y="483"/>
                  </a:cubicBezTo>
                  <a:cubicBezTo>
                    <a:pt x="831" y="430"/>
                    <a:pt x="873" y="359"/>
                    <a:pt x="864" y="290"/>
                  </a:cubicBezTo>
                  <a:cubicBezTo>
                    <a:pt x="873" y="220"/>
                    <a:pt x="831" y="150"/>
                    <a:pt x="740" y="9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4"/>
            <p:cNvSpPr>
              <a:spLocks/>
            </p:cNvSpPr>
            <p:nvPr/>
          </p:nvSpPr>
          <p:spPr bwMode="auto">
            <a:xfrm>
              <a:off x="6835" y="3689"/>
              <a:ext cx="2227" cy="1288"/>
            </a:xfrm>
            <a:custGeom>
              <a:avLst/>
              <a:gdLst>
                <a:gd name="T0" fmla="*/ 774 w 941"/>
                <a:gd name="T1" fmla="*/ 447 h 544"/>
                <a:gd name="T2" fmla="*/ 167 w 941"/>
                <a:gd name="T3" fmla="*/ 447 h 544"/>
                <a:gd name="T4" fmla="*/ 167 w 941"/>
                <a:gd name="T5" fmla="*/ 97 h 544"/>
                <a:gd name="T6" fmla="*/ 774 w 941"/>
                <a:gd name="T7" fmla="*/ 97 h 544"/>
                <a:gd name="T8" fmla="*/ 774 w 941"/>
                <a:gd name="T9" fmla="*/ 447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1" h="544">
                  <a:moveTo>
                    <a:pt x="774" y="447"/>
                  </a:moveTo>
                  <a:cubicBezTo>
                    <a:pt x="606" y="544"/>
                    <a:pt x="335" y="544"/>
                    <a:pt x="167" y="447"/>
                  </a:cubicBezTo>
                  <a:cubicBezTo>
                    <a:pt x="0" y="350"/>
                    <a:pt x="0" y="193"/>
                    <a:pt x="167" y="97"/>
                  </a:cubicBezTo>
                  <a:cubicBezTo>
                    <a:pt x="335" y="0"/>
                    <a:pt x="606" y="0"/>
                    <a:pt x="774" y="97"/>
                  </a:cubicBezTo>
                  <a:cubicBezTo>
                    <a:pt x="941" y="193"/>
                    <a:pt x="941" y="350"/>
                    <a:pt x="774" y="447"/>
                  </a:cubicBezTo>
                </a:path>
              </a:pathLst>
            </a:custGeom>
            <a:solidFill>
              <a:srgbClr val="F1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5"/>
            <p:cNvSpPr>
              <a:spLocks/>
            </p:cNvSpPr>
            <p:nvPr/>
          </p:nvSpPr>
          <p:spPr bwMode="auto">
            <a:xfrm>
              <a:off x="7083" y="4271"/>
              <a:ext cx="337" cy="131"/>
            </a:xfrm>
            <a:custGeom>
              <a:avLst/>
              <a:gdLst>
                <a:gd name="T0" fmla="*/ 337 w 337"/>
                <a:gd name="T1" fmla="*/ 0 h 131"/>
                <a:gd name="T2" fmla="*/ 0 w 337"/>
                <a:gd name="T3" fmla="*/ 0 h 131"/>
                <a:gd name="T4" fmla="*/ 114 w 337"/>
                <a:gd name="T5" fmla="*/ 131 h 131"/>
                <a:gd name="T6" fmla="*/ 337 w 337"/>
                <a:gd name="T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" h="131">
                  <a:moveTo>
                    <a:pt x="337" y="0"/>
                  </a:moveTo>
                  <a:lnTo>
                    <a:pt x="0" y="0"/>
                  </a:lnTo>
                  <a:lnTo>
                    <a:pt x="114" y="131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6"/>
            <p:cNvSpPr>
              <a:spLocks/>
            </p:cNvSpPr>
            <p:nvPr/>
          </p:nvSpPr>
          <p:spPr bwMode="auto">
            <a:xfrm>
              <a:off x="7083" y="4271"/>
              <a:ext cx="337" cy="131"/>
            </a:xfrm>
            <a:custGeom>
              <a:avLst/>
              <a:gdLst>
                <a:gd name="T0" fmla="*/ 337 w 337"/>
                <a:gd name="T1" fmla="*/ 0 h 131"/>
                <a:gd name="T2" fmla="*/ 0 w 337"/>
                <a:gd name="T3" fmla="*/ 0 h 131"/>
                <a:gd name="T4" fmla="*/ 114 w 337"/>
                <a:gd name="T5" fmla="*/ 131 h 131"/>
                <a:gd name="T6" fmla="*/ 337 w 337"/>
                <a:gd name="T7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7" h="131">
                  <a:moveTo>
                    <a:pt x="337" y="0"/>
                  </a:moveTo>
                  <a:lnTo>
                    <a:pt x="0" y="0"/>
                  </a:lnTo>
                  <a:lnTo>
                    <a:pt x="114" y="131"/>
                  </a:lnTo>
                  <a:lnTo>
                    <a:pt x="33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7"/>
            <p:cNvSpPr>
              <a:spLocks/>
            </p:cNvSpPr>
            <p:nvPr/>
          </p:nvSpPr>
          <p:spPr bwMode="auto">
            <a:xfrm>
              <a:off x="6915" y="4376"/>
              <a:ext cx="2067" cy="683"/>
            </a:xfrm>
            <a:custGeom>
              <a:avLst/>
              <a:gdLst>
                <a:gd name="T0" fmla="*/ 740 w 873"/>
                <a:gd name="T1" fmla="*/ 157 h 289"/>
                <a:gd name="T2" fmla="*/ 133 w 873"/>
                <a:gd name="T3" fmla="*/ 157 h 289"/>
                <a:gd name="T4" fmla="*/ 9 w 873"/>
                <a:gd name="T5" fmla="*/ 0 h 289"/>
                <a:gd name="T6" fmla="*/ 133 w 873"/>
                <a:gd name="T7" fmla="*/ 193 h 289"/>
                <a:gd name="T8" fmla="*/ 740 w 873"/>
                <a:gd name="T9" fmla="*/ 193 h 289"/>
                <a:gd name="T10" fmla="*/ 864 w 873"/>
                <a:gd name="T11" fmla="*/ 0 h 289"/>
                <a:gd name="T12" fmla="*/ 740 w 873"/>
                <a:gd name="T13" fmla="*/ 15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3" h="289">
                  <a:moveTo>
                    <a:pt x="740" y="157"/>
                  </a:moveTo>
                  <a:cubicBezTo>
                    <a:pt x="572" y="254"/>
                    <a:pt x="301" y="254"/>
                    <a:pt x="133" y="157"/>
                  </a:cubicBezTo>
                  <a:cubicBezTo>
                    <a:pt x="57" y="113"/>
                    <a:pt x="16" y="57"/>
                    <a:pt x="9" y="0"/>
                  </a:cubicBezTo>
                  <a:cubicBezTo>
                    <a:pt x="0" y="69"/>
                    <a:pt x="42" y="140"/>
                    <a:pt x="133" y="193"/>
                  </a:cubicBezTo>
                  <a:cubicBezTo>
                    <a:pt x="301" y="289"/>
                    <a:pt x="572" y="289"/>
                    <a:pt x="740" y="193"/>
                  </a:cubicBezTo>
                  <a:cubicBezTo>
                    <a:pt x="831" y="140"/>
                    <a:pt x="873" y="69"/>
                    <a:pt x="864" y="0"/>
                  </a:cubicBezTo>
                  <a:cubicBezTo>
                    <a:pt x="857" y="57"/>
                    <a:pt x="816" y="113"/>
                    <a:pt x="740" y="157"/>
                  </a:cubicBezTo>
                </a:path>
              </a:pathLst>
            </a:custGeom>
            <a:solidFill>
              <a:srgbClr val="C5C7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58"/>
            <p:cNvSpPr>
              <a:spLocks/>
            </p:cNvSpPr>
            <p:nvPr/>
          </p:nvSpPr>
          <p:spPr bwMode="auto">
            <a:xfrm>
              <a:off x="7192" y="4702"/>
              <a:ext cx="1546" cy="220"/>
            </a:xfrm>
            <a:custGeom>
              <a:avLst/>
              <a:gdLst>
                <a:gd name="T0" fmla="*/ 653 w 653"/>
                <a:gd name="T1" fmla="*/ 0 h 93"/>
                <a:gd name="T2" fmla="*/ 646 w 653"/>
                <a:gd name="T3" fmla="*/ 4 h 93"/>
                <a:gd name="T4" fmla="*/ 639 w 653"/>
                <a:gd name="T5" fmla="*/ 9 h 93"/>
                <a:gd name="T6" fmla="*/ 628 w 653"/>
                <a:gd name="T7" fmla="*/ 16 h 93"/>
                <a:gd name="T8" fmla="*/ 615 w 653"/>
                <a:gd name="T9" fmla="*/ 24 h 93"/>
                <a:gd name="T10" fmla="*/ 607 w 653"/>
                <a:gd name="T11" fmla="*/ 28 h 93"/>
                <a:gd name="T12" fmla="*/ 599 w 653"/>
                <a:gd name="T13" fmla="*/ 33 h 93"/>
                <a:gd name="T14" fmla="*/ 590 w 653"/>
                <a:gd name="T15" fmla="*/ 37 h 93"/>
                <a:gd name="T16" fmla="*/ 580 w 653"/>
                <a:gd name="T17" fmla="*/ 42 h 93"/>
                <a:gd name="T18" fmla="*/ 559 w 653"/>
                <a:gd name="T19" fmla="*/ 51 h 93"/>
                <a:gd name="T20" fmla="*/ 509 w 653"/>
                <a:gd name="T21" fmla="*/ 67 h 93"/>
                <a:gd name="T22" fmla="*/ 482 w 653"/>
                <a:gd name="T23" fmla="*/ 75 h 93"/>
                <a:gd name="T24" fmla="*/ 453 w 653"/>
                <a:gd name="T25" fmla="*/ 81 h 93"/>
                <a:gd name="T26" fmla="*/ 392 w 653"/>
                <a:gd name="T27" fmla="*/ 90 h 93"/>
                <a:gd name="T28" fmla="*/ 328 w 653"/>
                <a:gd name="T29" fmla="*/ 93 h 93"/>
                <a:gd name="T30" fmla="*/ 264 w 653"/>
                <a:gd name="T31" fmla="*/ 91 h 93"/>
                <a:gd name="T32" fmla="*/ 202 w 653"/>
                <a:gd name="T33" fmla="*/ 84 h 93"/>
                <a:gd name="T34" fmla="*/ 145 w 653"/>
                <a:gd name="T35" fmla="*/ 72 h 93"/>
                <a:gd name="T36" fmla="*/ 119 w 653"/>
                <a:gd name="T37" fmla="*/ 64 h 93"/>
                <a:gd name="T38" fmla="*/ 96 w 653"/>
                <a:gd name="T39" fmla="*/ 56 h 93"/>
                <a:gd name="T40" fmla="*/ 85 w 653"/>
                <a:gd name="T41" fmla="*/ 52 h 93"/>
                <a:gd name="T42" fmla="*/ 74 w 653"/>
                <a:gd name="T43" fmla="*/ 48 h 93"/>
                <a:gd name="T44" fmla="*/ 55 w 653"/>
                <a:gd name="T45" fmla="*/ 39 h 93"/>
                <a:gd name="T46" fmla="*/ 39 w 653"/>
                <a:gd name="T47" fmla="*/ 31 h 93"/>
                <a:gd name="T48" fmla="*/ 25 w 653"/>
                <a:gd name="T49" fmla="*/ 24 h 93"/>
                <a:gd name="T50" fmla="*/ 6 w 653"/>
                <a:gd name="T51" fmla="*/ 13 h 93"/>
                <a:gd name="T52" fmla="*/ 0 w 653"/>
                <a:gd name="T53" fmla="*/ 9 h 93"/>
                <a:gd name="T54" fmla="*/ 6 w 653"/>
                <a:gd name="T55" fmla="*/ 13 h 93"/>
                <a:gd name="T56" fmla="*/ 25 w 653"/>
                <a:gd name="T57" fmla="*/ 23 h 93"/>
                <a:gd name="T58" fmla="*/ 39 w 653"/>
                <a:gd name="T59" fmla="*/ 30 h 93"/>
                <a:gd name="T60" fmla="*/ 56 w 653"/>
                <a:gd name="T61" fmla="*/ 38 h 93"/>
                <a:gd name="T62" fmla="*/ 75 w 653"/>
                <a:gd name="T63" fmla="*/ 46 h 93"/>
                <a:gd name="T64" fmla="*/ 85 w 653"/>
                <a:gd name="T65" fmla="*/ 50 h 93"/>
                <a:gd name="T66" fmla="*/ 96 w 653"/>
                <a:gd name="T67" fmla="*/ 54 h 93"/>
                <a:gd name="T68" fmla="*/ 120 w 653"/>
                <a:gd name="T69" fmla="*/ 62 h 93"/>
                <a:gd name="T70" fmla="*/ 146 w 653"/>
                <a:gd name="T71" fmla="*/ 69 h 93"/>
                <a:gd name="T72" fmla="*/ 203 w 653"/>
                <a:gd name="T73" fmla="*/ 80 h 93"/>
                <a:gd name="T74" fmla="*/ 264 w 653"/>
                <a:gd name="T75" fmla="*/ 87 h 93"/>
                <a:gd name="T76" fmla="*/ 328 w 653"/>
                <a:gd name="T77" fmla="*/ 89 h 93"/>
                <a:gd name="T78" fmla="*/ 391 w 653"/>
                <a:gd name="T79" fmla="*/ 86 h 93"/>
                <a:gd name="T80" fmla="*/ 452 w 653"/>
                <a:gd name="T81" fmla="*/ 77 h 93"/>
                <a:gd name="T82" fmla="*/ 481 w 653"/>
                <a:gd name="T83" fmla="*/ 72 h 93"/>
                <a:gd name="T84" fmla="*/ 509 w 653"/>
                <a:gd name="T85" fmla="*/ 65 h 93"/>
                <a:gd name="T86" fmla="*/ 558 w 653"/>
                <a:gd name="T87" fmla="*/ 49 h 93"/>
                <a:gd name="T88" fmla="*/ 579 w 653"/>
                <a:gd name="T89" fmla="*/ 40 h 93"/>
                <a:gd name="T90" fmla="*/ 589 w 653"/>
                <a:gd name="T91" fmla="*/ 36 h 93"/>
                <a:gd name="T92" fmla="*/ 598 w 653"/>
                <a:gd name="T93" fmla="*/ 31 h 93"/>
                <a:gd name="T94" fmla="*/ 606 w 653"/>
                <a:gd name="T95" fmla="*/ 27 h 93"/>
                <a:gd name="T96" fmla="*/ 614 w 653"/>
                <a:gd name="T97" fmla="*/ 23 h 93"/>
                <a:gd name="T98" fmla="*/ 628 w 653"/>
                <a:gd name="T99" fmla="*/ 15 h 93"/>
                <a:gd name="T100" fmla="*/ 638 w 653"/>
                <a:gd name="T101" fmla="*/ 9 h 93"/>
                <a:gd name="T102" fmla="*/ 646 w 653"/>
                <a:gd name="T103" fmla="*/ 4 h 93"/>
                <a:gd name="T104" fmla="*/ 653 w 653"/>
                <a:gd name="T10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53" h="93">
                  <a:moveTo>
                    <a:pt x="653" y="0"/>
                  </a:moveTo>
                  <a:cubicBezTo>
                    <a:pt x="653" y="0"/>
                    <a:pt x="650" y="1"/>
                    <a:pt x="646" y="4"/>
                  </a:cubicBezTo>
                  <a:cubicBezTo>
                    <a:pt x="644" y="6"/>
                    <a:pt x="642" y="7"/>
                    <a:pt x="639" y="9"/>
                  </a:cubicBezTo>
                  <a:cubicBezTo>
                    <a:pt x="636" y="11"/>
                    <a:pt x="632" y="14"/>
                    <a:pt x="628" y="16"/>
                  </a:cubicBezTo>
                  <a:cubicBezTo>
                    <a:pt x="624" y="19"/>
                    <a:pt x="620" y="21"/>
                    <a:pt x="615" y="24"/>
                  </a:cubicBezTo>
                  <a:cubicBezTo>
                    <a:pt x="612" y="25"/>
                    <a:pt x="610" y="27"/>
                    <a:pt x="607" y="28"/>
                  </a:cubicBezTo>
                  <a:cubicBezTo>
                    <a:pt x="604" y="30"/>
                    <a:pt x="601" y="31"/>
                    <a:pt x="599" y="33"/>
                  </a:cubicBezTo>
                  <a:cubicBezTo>
                    <a:pt x="596" y="34"/>
                    <a:pt x="593" y="36"/>
                    <a:pt x="590" y="37"/>
                  </a:cubicBezTo>
                  <a:cubicBezTo>
                    <a:pt x="586" y="39"/>
                    <a:pt x="583" y="40"/>
                    <a:pt x="580" y="42"/>
                  </a:cubicBezTo>
                  <a:cubicBezTo>
                    <a:pt x="573" y="45"/>
                    <a:pt x="566" y="48"/>
                    <a:pt x="559" y="51"/>
                  </a:cubicBezTo>
                  <a:cubicBezTo>
                    <a:pt x="544" y="56"/>
                    <a:pt x="527" y="62"/>
                    <a:pt x="509" y="67"/>
                  </a:cubicBezTo>
                  <a:cubicBezTo>
                    <a:pt x="501" y="70"/>
                    <a:pt x="491" y="72"/>
                    <a:pt x="482" y="75"/>
                  </a:cubicBezTo>
                  <a:cubicBezTo>
                    <a:pt x="472" y="77"/>
                    <a:pt x="463" y="79"/>
                    <a:pt x="453" y="81"/>
                  </a:cubicBezTo>
                  <a:cubicBezTo>
                    <a:pt x="433" y="85"/>
                    <a:pt x="413" y="88"/>
                    <a:pt x="392" y="90"/>
                  </a:cubicBezTo>
                  <a:cubicBezTo>
                    <a:pt x="371" y="92"/>
                    <a:pt x="349" y="93"/>
                    <a:pt x="328" y="93"/>
                  </a:cubicBezTo>
                  <a:cubicBezTo>
                    <a:pt x="306" y="93"/>
                    <a:pt x="285" y="93"/>
                    <a:pt x="264" y="91"/>
                  </a:cubicBezTo>
                  <a:cubicBezTo>
                    <a:pt x="243" y="89"/>
                    <a:pt x="222" y="87"/>
                    <a:pt x="202" y="84"/>
                  </a:cubicBezTo>
                  <a:cubicBezTo>
                    <a:pt x="182" y="80"/>
                    <a:pt x="163" y="76"/>
                    <a:pt x="145" y="72"/>
                  </a:cubicBezTo>
                  <a:cubicBezTo>
                    <a:pt x="136" y="69"/>
                    <a:pt x="128" y="67"/>
                    <a:pt x="119" y="64"/>
                  </a:cubicBezTo>
                  <a:cubicBezTo>
                    <a:pt x="111" y="61"/>
                    <a:pt x="103" y="59"/>
                    <a:pt x="96" y="56"/>
                  </a:cubicBezTo>
                  <a:cubicBezTo>
                    <a:pt x="92" y="55"/>
                    <a:pt x="88" y="53"/>
                    <a:pt x="85" y="52"/>
                  </a:cubicBezTo>
                  <a:cubicBezTo>
                    <a:pt x="81" y="51"/>
                    <a:pt x="77" y="49"/>
                    <a:pt x="74" y="48"/>
                  </a:cubicBezTo>
                  <a:cubicBezTo>
                    <a:pt x="67" y="45"/>
                    <a:pt x="61" y="42"/>
                    <a:pt x="55" y="39"/>
                  </a:cubicBezTo>
                  <a:cubicBezTo>
                    <a:pt x="49" y="37"/>
                    <a:pt x="44" y="34"/>
                    <a:pt x="39" y="31"/>
                  </a:cubicBezTo>
                  <a:cubicBezTo>
                    <a:pt x="34" y="29"/>
                    <a:pt x="29" y="26"/>
                    <a:pt x="25" y="24"/>
                  </a:cubicBezTo>
                  <a:cubicBezTo>
                    <a:pt x="17" y="20"/>
                    <a:pt x="11" y="16"/>
                    <a:pt x="6" y="13"/>
                  </a:cubicBezTo>
                  <a:cubicBezTo>
                    <a:pt x="2" y="10"/>
                    <a:pt x="0" y="9"/>
                    <a:pt x="0" y="9"/>
                  </a:cubicBezTo>
                  <a:cubicBezTo>
                    <a:pt x="0" y="9"/>
                    <a:pt x="2" y="10"/>
                    <a:pt x="6" y="13"/>
                  </a:cubicBezTo>
                  <a:cubicBezTo>
                    <a:pt x="11" y="15"/>
                    <a:pt x="17" y="19"/>
                    <a:pt x="25" y="23"/>
                  </a:cubicBezTo>
                  <a:cubicBezTo>
                    <a:pt x="29" y="26"/>
                    <a:pt x="34" y="28"/>
                    <a:pt x="39" y="30"/>
                  </a:cubicBezTo>
                  <a:cubicBezTo>
                    <a:pt x="44" y="33"/>
                    <a:pt x="50" y="36"/>
                    <a:pt x="56" y="38"/>
                  </a:cubicBezTo>
                  <a:cubicBezTo>
                    <a:pt x="62" y="41"/>
                    <a:pt x="68" y="44"/>
                    <a:pt x="75" y="46"/>
                  </a:cubicBezTo>
                  <a:cubicBezTo>
                    <a:pt x="78" y="47"/>
                    <a:pt x="82" y="49"/>
                    <a:pt x="85" y="50"/>
                  </a:cubicBezTo>
                  <a:cubicBezTo>
                    <a:pt x="89" y="51"/>
                    <a:pt x="93" y="53"/>
                    <a:pt x="96" y="54"/>
                  </a:cubicBezTo>
                  <a:cubicBezTo>
                    <a:pt x="104" y="57"/>
                    <a:pt x="112" y="59"/>
                    <a:pt x="120" y="62"/>
                  </a:cubicBezTo>
                  <a:cubicBezTo>
                    <a:pt x="129" y="64"/>
                    <a:pt x="137" y="67"/>
                    <a:pt x="146" y="69"/>
                  </a:cubicBezTo>
                  <a:cubicBezTo>
                    <a:pt x="164" y="73"/>
                    <a:pt x="183" y="77"/>
                    <a:pt x="203" y="80"/>
                  </a:cubicBezTo>
                  <a:cubicBezTo>
                    <a:pt x="222" y="84"/>
                    <a:pt x="243" y="86"/>
                    <a:pt x="264" y="87"/>
                  </a:cubicBezTo>
                  <a:cubicBezTo>
                    <a:pt x="285" y="89"/>
                    <a:pt x="306" y="90"/>
                    <a:pt x="328" y="89"/>
                  </a:cubicBezTo>
                  <a:cubicBezTo>
                    <a:pt x="349" y="89"/>
                    <a:pt x="370" y="88"/>
                    <a:pt x="391" y="86"/>
                  </a:cubicBezTo>
                  <a:cubicBezTo>
                    <a:pt x="412" y="84"/>
                    <a:pt x="433" y="81"/>
                    <a:pt x="452" y="77"/>
                  </a:cubicBezTo>
                  <a:cubicBezTo>
                    <a:pt x="462" y="76"/>
                    <a:pt x="472" y="73"/>
                    <a:pt x="481" y="72"/>
                  </a:cubicBezTo>
                  <a:cubicBezTo>
                    <a:pt x="491" y="69"/>
                    <a:pt x="500" y="67"/>
                    <a:pt x="509" y="65"/>
                  </a:cubicBezTo>
                  <a:cubicBezTo>
                    <a:pt x="526" y="60"/>
                    <a:pt x="543" y="54"/>
                    <a:pt x="558" y="49"/>
                  </a:cubicBezTo>
                  <a:cubicBezTo>
                    <a:pt x="565" y="46"/>
                    <a:pt x="572" y="43"/>
                    <a:pt x="579" y="40"/>
                  </a:cubicBezTo>
                  <a:cubicBezTo>
                    <a:pt x="582" y="38"/>
                    <a:pt x="586" y="37"/>
                    <a:pt x="589" y="36"/>
                  </a:cubicBezTo>
                  <a:cubicBezTo>
                    <a:pt x="592" y="34"/>
                    <a:pt x="595" y="33"/>
                    <a:pt x="598" y="31"/>
                  </a:cubicBezTo>
                  <a:cubicBezTo>
                    <a:pt x="601" y="30"/>
                    <a:pt x="604" y="29"/>
                    <a:pt x="606" y="27"/>
                  </a:cubicBezTo>
                  <a:cubicBezTo>
                    <a:pt x="609" y="26"/>
                    <a:pt x="612" y="24"/>
                    <a:pt x="614" y="23"/>
                  </a:cubicBezTo>
                  <a:cubicBezTo>
                    <a:pt x="619" y="20"/>
                    <a:pt x="624" y="18"/>
                    <a:pt x="628" y="15"/>
                  </a:cubicBezTo>
                  <a:cubicBezTo>
                    <a:pt x="632" y="13"/>
                    <a:pt x="635" y="11"/>
                    <a:pt x="638" y="9"/>
                  </a:cubicBezTo>
                  <a:cubicBezTo>
                    <a:pt x="642" y="7"/>
                    <a:pt x="644" y="5"/>
                    <a:pt x="646" y="4"/>
                  </a:cubicBezTo>
                  <a:cubicBezTo>
                    <a:pt x="650" y="1"/>
                    <a:pt x="653" y="0"/>
                    <a:pt x="65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1" name="Freeform 59"/>
            <p:cNvSpPr>
              <a:spLocks/>
            </p:cNvSpPr>
            <p:nvPr/>
          </p:nvSpPr>
          <p:spPr bwMode="auto">
            <a:xfrm>
              <a:off x="7420" y="3869"/>
              <a:ext cx="582" cy="684"/>
            </a:xfrm>
            <a:custGeom>
              <a:avLst/>
              <a:gdLst>
                <a:gd name="T0" fmla="*/ 97 w 582"/>
                <a:gd name="T1" fmla="*/ 0 h 684"/>
                <a:gd name="T2" fmla="*/ 78 w 582"/>
                <a:gd name="T3" fmla="*/ 12 h 684"/>
                <a:gd name="T4" fmla="*/ 0 w 582"/>
                <a:gd name="T5" fmla="*/ 402 h 684"/>
                <a:gd name="T6" fmla="*/ 485 w 582"/>
                <a:gd name="T7" fmla="*/ 684 h 684"/>
                <a:gd name="T8" fmla="*/ 504 w 582"/>
                <a:gd name="T9" fmla="*/ 672 h 684"/>
                <a:gd name="T10" fmla="*/ 582 w 582"/>
                <a:gd name="T11" fmla="*/ 282 h 684"/>
                <a:gd name="T12" fmla="*/ 97 w 582"/>
                <a:gd name="T13" fmla="*/ 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2" h="684">
                  <a:moveTo>
                    <a:pt x="97" y="0"/>
                  </a:moveTo>
                  <a:lnTo>
                    <a:pt x="78" y="12"/>
                  </a:lnTo>
                  <a:lnTo>
                    <a:pt x="0" y="402"/>
                  </a:lnTo>
                  <a:lnTo>
                    <a:pt x="485" y="684"/>
                  </a:lnTo>
                  <a:lnTo>
                    <a:pt x="504" y="672"/>
                  </a:lnTo>
                  <a:lnTo>
                    <a:pt x="582" y="282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2" name="Freeform 60"/>
            <p:cNvSpPr>
              <a:spLocks/>
            </p:cNvSpPr>
            <p:nvPr/>
          </p:nvSpPr>
          <p:spPr bwMode="auto">
            <a:xfrm>
              <a:off x="7420" y="3869"/>
              <a:ext cx="582" cy="684"/>
            </a:xfrm>
            <a:custGeom>
              <a:avLst/>
              <a:gdLst>
                <a:gd name="T0" fmla="*/ 97 w 582"/>
                <a:gd name="T1" fmla="*/ 0 h 684"/>
                <a:gd name="T2" fmla="*/ 78 w 582"/>
                <a:gd name="T3" fmla="*/ 12 h 684"/>
                <a:gd name="T4" fmla="*/ 0 w 582"/>
                <a:gd name="T5" fmla="*/ 402 h 684"/>
                <a:gd name="T6" fmla="*/ 485 w 582"/>
                <a:gd name="T7" fmla="*/ 684 h 684"/>
                <a:gd name="T8" fmla="*/ 504 w 582"/>
                <a:gd name="T9" fmla="*/ 672 h 684"/>
                <a:gd name="T10" fmla="*/ 582 w 582"/>
                <a:gd name="T11" fmla="*/ 282 h 684"/>
                <a:gd name="T12" fmla="*/ 97 w 582"/>
                <a:gd name="T13" fmla="*/ 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2" h="684">
                  <a:moveTo>
                    <a:pt x="97" y="0"/>
                  </a:moveTo>
                  <a:lnTo>
                    <a:pt x="78" y="12"/>
                  </a:lnTo>
                  <a:lnTo>
                    <a:pt x="0" y="402"/>
                  </a:lnTo>
                  <a:lnTo>
                    <a:pt x="485" y="684"/>
                  </a:lnTo>
                  <a:lnTo>
                    <a:pt x="504" y="672"/>
                  </a:lnTo>
                  <a:lnTo>
                    <a:pt x="582" y="282"/>
                  </a:lnTo>
                  <a:lnTo>
                    <a:pt x="9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1"/>
            <p:cNvSpPr>
              <a:spLocks/>
            </p:cNvSpPr>
            <p:nvPr/>
          </p:nvSpPr>
          <p:spPr bwMode="auto">
            <a:xfrm>
              <a:off x="7098" y="4262"/>
              <a:ext cx="826" cy="476"/>
            </a:xfrm>
            <a:custGeom>
              <a:avLst/>
              <a:gdLst>
                <a:gd name="T0" fmla="*/ 485 w 826"/>
                <a:gd name="T1" fmla="*/ 476 h 476"/>
                <a:gd name="T2" fmla="*/ 0 w 826"/>
                <a:gd name="T3" fmla="*/ 196 h 476"/>
                <a:gd name="T4" fmla="*/ 341 w 826"/>
                <a:gd name="T5" fmla="*/ 0 h 476"/>
                <a:gd name="T6" fmla="*/ 826 w 826"/>
                <a:gd name="T7" fmla="*/ 279 h 476"/>
                <a:gd name="T8" fmla="*/ 485 w 826"/>
                <a:gd name="T9" fmla="*/ 47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6" h="476">
                  <a:moveTo>
                    <a:pt x="485" y="476"/>
                  </a:moveTo>
                  <a:lnTo>
                    <a:pt x="0" y="196"/>
                  </a:lnTo>
                  <a:lnTo>
                    <a:pt x="341" y="0"/>
                  </a:lnTo>
                  <a:lnTo>
                    <a:pt x="826" y="279"/>
                  </a:lnTo>
                  <a:lnTo>
                    <a:pt x="485" y="476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62"/>
            <p:cNvSpPr>
              <a:spLocks/>
            </p:cNvSpPr>
            <p:nvPr/>
          </p:nvSpPr>
          <p:spPr bwMode="auto">
            <a:xfrm>
              <a:off x="7098" y="4262"/>
              <a:ext cx="826" cy="476"/>
            </a:xfrm>
            <a:custGeom>
              <a:avLst/>
              <a:gdLst>
                <a:gd name="T0" fmla="*/ 485 w 826"/>
                <a:gd name="T1" fmla="*/ 476 h 476"/>
                <a:gd name="T2" fmla="*/ 0 w 826"/>
                <a:gd name="T3" fmla="*/ 196 h 476"/>
                <a:gd name="T4" fmla="*/ 341 w 826"/>
                <a:gd name="T5" fmla="*/ 0 h 476"/>
                <a:gd name="T6" fmla="*/ 826 w 826"/>
                <a:gd name="T7" fmla="*/ 279 h 476"/>
                <a:gd name="T8" fmla="*/ 485 w 826"/>
                <a:gd name="T9" fmla="*/ 476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6" h="476">
                  <a:moveTo>
                    <a:pt x="485" y="476"/>
                  </a:moveTo>
                  <a:lnTo>
                    <a:pt x="0" y="196"/>
                  </a:lnTo>
                  <a:lnTo>
                    <a:pt x="341" y="0"/>
                  </a:lnTo>
                  <a:lnTo>
                    <a:pt x="826" y="279"/>
                  </a:lnTo>
                  <a:lnTo>
                    <a:pt x="485" y="47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5" name="Freeform 63"/>
            <p:cNvSpPr>
              <a:spLocks/>
            </p:cNvSpPr>
            <p:nvPr/>
          </p:nvSpPr>
          <p:spPr bwMode="auto">
            <a:xfrm>
              <a:off x="7273" y="4333"/>
              <a:ext cx="542" cy="310"/>
            </a:xfrm>
            <a:custGeom>
              <a:avLst/>
              <a:gdLst>
                <a:gd name="T0" fmla="*/ 381 w 542"/>
                <a:gd name="T1" fmla="*/ 310 h 310"/>
                <a:gd name="T2" fmla="*/ 0 w 542"/>
                <a:gd name="T3" fmla="*/ 90 h 310"/>
                <a:gd name="T4" fmla="*/ 161 w 542"/>
                <a:gd name="T5" fmla="*/ 0 h 310"/>
                <a:gd name="T6" fmla="*/ 542 w 542"/>
                <a:gd name="T7" fmla="*/ 220 h 310"/>
                <a:gd name="T8" fmla="*/ 381 w 542"/>
                <a:gd name="T9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2" h="310">
                  <a:moveTo>
                    <a:pt x="381" y="310"/>
                  </a:moveTo>
                  <a:lnTo>
                    <a:pt x="0" y="90"/>
                  </a:lnTo>
                  <a:lnTo>
                    <a:pt x="161" y="0"/>
                  </a:lnTo>
                  <a:lnTo>
                    <a:pt x="542" y="220"/>
                  </a:lnTo>
                  <a:lnTo>
                    <a:pt x="381" y="31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6" name="Freeform 64"/>
            <p:cNvSpPr>
              <a:spLocks noEditPoints="1"/>
            </p:cNvSpPr>
            <p:nvPr/>
          </p:nvSpPr>
          <p:spPr bwMode="auto">
            <a:xfrm>
              <a:off x="7294" y="4342"/>
              <a:ext cx="500" cy="291"/>
            </a:xfrm>
            <a:custGeom>
              <a:avLst/>
              <a:gdLst>
                <a:gd name="T0" fmla="*/ 391 w 500"/>
                <a:gd name="T1" fmla="*/ 258 h 291"/>
                <a:gd name="T2" fmla="*/ 471 w 500"/>
                <a:gd name="T3" fmla="*/ 237 h 291"/>
                <a:gd name="T4" fmla="*/ 490 w 500"/>
                <a:gd name="T5" fmla="*/ 192 h 291"/>
                <a:gd name="T6" fmla="*/ 445 w 500"/>
                <a:gd name="T7" fmla="*/ 166 h 291"/>
                <a:gd name="T8" fmla="*/ 377 w 500"/>
                <a:gd name="T9" fmla="*/ 150 h 291"/>
                <a:gd name="T10" fmla="*/ 346 w 500"/>
                <a:gd name="T11" fmla="*/ 131 h 291"/>
                <a:gd name="T12" fmla="*/ 313 w 500"/>
                <a:gd name="T13" fmla="*/ 90 h 291"/>
                <a:gd name="T14" fmla="*/ 270 w 500"/>
                <a:gd name="T15" fmla="*/ 64 h 291"/>
                <a:gd name="T16" fmla="*/ 201 w 500"/>
                <a:gd name="T17" fmla="*/ 45 h 291"/>
                <a:gd name="T18" fmla="*/ 168 w 500"/>
                <a:gd name="T19" fmla="*/ 26 h 291"/>
                <a:gd name="T20" fmla="*/ 137 w 500"/>
                <a:gd name="T21" fmla="*/ 17 h 291"/>
                <a:gd name="T22" fmla="*/ 57 w 500"/>
                <a:gd name="T23" fmla="*/ 38 h 291"/>
                <a:gd name="T24" fmla="*/ 7 w 500"/>
                <a:gd name="T25" fmla="*/ 67 h 291"/>
                <a:gd name="T26" fmla="*/ 29 w 500"/>
                <a:gd name="T27" fmla="*/ 109 h 291"/>
                <a:gd name="T28" fmla="*/ 97 w 500"/>
                <a:gd name="T29" fmla="*/ 128 h 291"/>
                <a:gd name="T30" fmla="*/ 230 w 500"/>
                <a:gd name="T31" fmla="*/ 204 h 291"/>
                <a:gd name="T32" fmla="*/ 263 w 500"/>
                <a:gd name="T33" fmla="*/ 244 h 291"/>
                <a:gd name="T34" fmla="*/ 308 w 500"/>
                <a:gd name="T35" fmla="*/ 270 h 291"/>
                <a:gd name="T36" fmla="*/ 377 w 500"/>
                <a:gd name="T37" fmla="*/ 291 h 291"/>
                <a:gd name="T38" fmla="*/ 346 w 500"/>
                <a:gd name="T39" fmla="*/ 197 h 291"/>
                <a:gd name="T40" fmla="*/ 369 w 500"/>
                <a:gd name="T41" fmla="*/ 211 h 291"/>
                <a:gd name="T42" fmla="*/ 313 w 500"/>
                <a:gd name="T43" fmla="*/ 178 h 291"/>
                <a:gd name="T44" fmla="*/ 291 w 500"/>
                <a:gd name="T45" fmla="*/ 140 h 291"/>
                <a:gd name="T46" fmla="*/ 263 w 500"/>
                <a:gd name="T47" fmla="*/ 150 h 291"/>
                <a:gd name="T48" fmla="*/ 194 w 500"/>
                <a:gd name="T49" fmla="*/ 109 h 291"/>
                <a:gd name="T50" fmla="*/ 208 w 500"/>
                <a:gd name="T51" fmla="*/ 93 h 291"/>
                <a:gd name="T52" fmla="*/ 137 w 500"/>
                <a:gd name="T53" fmla="*/ 76 h 291"/>
                <a:gd name="T54" fmla="*/ 90 w 500"/>
                <a:gd name="T55" fmla="*/ 81 h 291"/>
                <a:gd name="T56" fmla="*/ 137 w 500"/>
                <a:gd name="T57" fmla="*/ 83 h 291"/>
                <a:gd name="T58" fmla="*/ 206 w 500"/>
                <a:gd name="T59" fmla="*/ 123 h 291"/>
                <a:gd name="T60" fmla="*/ 190 w 500"/>
                <a:gd name="T61" fmla="*/ 140 h 291"/>
                <a:gd name="T62" fmla="*/ 263 w 500"/>
                <a:gd name="T63" fmla="*/ 157 h 291"/>
                <a:gd name="T64" fmla="*/ 284 w 500"/>
                <a:gd name="T65" fmla="*/ 194 h 291"/>
                <a:gd name="T66" fmla="*/ 313 w 500"/>
                <a:gd name="T67" fmla="*/ 187 h 291"/>
                <a:gd name="T68" fmla="*/ 381 w 500"/>
                <a:gd name="T69" fmla="*/ 228 h 291"/>
                <a:gd name="T70" fmla="*/ 436 w 500"/>
                <a:gd name="T71" fmla="*/ 225 h 291"/>
                <a:gd name="T72" fmla="*/ 422 w 500"/>
                <a:gd name="T73" fmla="*/ 183 h 291"/>
                <a:gd name="T74" fmla="*/ 391 w 500"/>
                <a:gd name="T75" fmla="*/ 192 h 291"/>
                <a:gd name="T76" fmla="*/ 369 w 500"/>
                <a:gd name="T77" fmla="*/ 152 h 291"/>
                <a:gd name="T78" fmla="*/ 339 w 500"/>
                <a:gd name="T79" fmla="*/ 135 h 291"/>
                <a:gd name="T80" fmla="*/ 272 w 500"/>
                <a:gd name="T81" fmla="*/ 121 h 291"/>
                <a:gd name="T82" fmla="*/ 263 w 500"/>
                <a:gd name="T83" fmla="*/ 90 h 291"/>
                <a:gd name="T84" fmla="*/ 216 w 500"/>
                <a:gd name="T85" fmla="*/ 88 h 291"/>
                <a:gd name="T86" fmla="*/ 194 w 500"/>
                <a:gd name="T87" fmla="*/ 50 h 291"/>
                <a:gd name="T88" fmla="*/ 161 w 500"/>
                <a:gd name="T89" fmla="*/ 31 h 291"/>
                <a:gd name="T90" fmla="*/ 92 w 500"/>
                <a:gd name="T91" fmla="*/ 50 h 291"/>
                <a:gd name="T92" fmla="*/ 55 w 500"/>
                <a:gd name="T93" fmla="*/ 95 h 291"/>
                <a:gd name="T94" fmla="*/ 83 w 500"/>
                <a:gd name="T95" fmla="*/ 86 h 291"/>
                <a:gd name="T96" fmla="*/ 104 w 500"/>
                <a:gd name="T97" fmla="*/ 123 h 291"/>
                <a:gd name="T98" fmla="*/ 159 w 500"/>
                <a:gd name="T99" fmla="*/ 131 h 291"/>
                <a:gd name="T100" fmla="*/ 180 w 500"/>
                <a:gd name="T101" fmla="*/ 168 h 291"/>
                <a:gd name="T102" fmla="*/ 230 w 500"/>
                <a:gd name="T103" fmla="*/ 197 h 291"/>
                <a:gd name="T104" fmla="*/ 258 w 500"/>
                <a:gd name="T105" fmla="*/ 187 h 291"/>
                <a:gd name="T106" fmla="*/ 282 w 500"/>
                <a:gd name="T107" fmla="*/ 228 h 291"/>
                <a:gd name="T108" fmla="*/ 313 w 500"/>
                <a:gd name="T109" fmla="*/ 244 h 291"/>
                <a:gd name="T110" fmla="*/ 358 w 500"/>
                <a:gd name="T111" fmla="*/ 27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00" h="291">
                  <a:moveTo>
                    <a:pt x="377" y="291"/>
                  </a:moveTo>
                  <a:lnTo>
                    <a:pt x="384" y="287"/>
                  </a:lnTo>
                  <a:lnTo>
                    <a:pt x="362" y="275"/>
                  </a:lnTo>
                  <a:lnTo>
                    <a:pt x="386" y="261"/>
                  </a:lnTo>
                  <a:lnTo>
                    <a:pt x="407" y="275"/>
                  </a:lnTo>
                  <a:lnTo>
                    <a:pt x="414" y="270"/>
                  </a:lnTo>
                  <a:lnTo>
                    <a:pt x="391" y="258"/>
                  </a:lnTo>
                  <a:lnTo>
                    <a:pt x="414" y="244"/>
                  </a:lnTo>
                  <a:lnTo>
                    <a:pt x="436" y="258"/>
                  </a:lnTo>
                  <a:lnTo>
                    <a:pt x="443" y="254"/>
                  </a:lnTo>
                  <a:lnTo>
                    <a:pt x="422" y="242"/>
                  </a:lnTo>
                  <a:lnTo>
                    <a:pt x="443" y="228"/>
                  </a:lnTo>
                  <a:lnTo>
                    <a:pt x="464" y="242"/>
                  </a:lnTo>
                  <a:lnTo>
                    <a:pt x="471" y="237"/>
                  </a:lnTo>
                  <a:lnTo>
                    <a:pt x="450" y="225"/>
                  </a:lnTo>
                  <a:lnTo>
                    <a:pt x="471" y="211"/>
                  </a:lnTo>
                  <a:lnTo>
                    <a:pt x="495" y="225"/>
                  </a:lnTo>
                  <a:lnTo>
                    <a:pt x="500" y="220"/>
                  </a:lnTo>
                  <a:lnTo>
                    <a:pt x="478" y="209"/>
                  </a:lnTo>
                  <a:lnTo>
                    <a:pt x="497" y="197"/>
                  </a:lnTo>
                  <a:lnTo>
                    <a:pt x="490" y="192"/>
                  </a:lnTo>
                  <a:lnTo>
                    <a:pt x="471" y="204"/>
                  </a:lnTo>
                  <a:lnTo>
                    <a:pt x="452" y="192"/>
                  </a:lnTo>
                  <a:lnTo>
                    <a:pt x="471" y="183"/>
                  </a:lnTo>
                  <a:lnTo>
                    <a:pt x="464" y="178"/>
                  </a:lnTo>
                  <a:lnTo>
                    <a:pt x="445" y="190"/>
                  </a:lnTo>
                  <a:lnTo>
                    <a:pt x="426" y="178"/>
                  </a:lnTo>
                  <a:lnTo>
                    <a:pt x="445" y="166"/>
                  </a:lnTo>
                  <a:lnTo>
                    <a:pt x="438" y="164"/>
                  </a:lnTo>
                  <a:lnTo>
                    <a:pt x="422" y="176"/>
                  </a:lnTo>
                  <a:lnTo>
                    <a:pt x="403" y="164"/>
                  </a:lnTo>
                  <a:lnTo>
                    <a:pt x="422" y="152"/>
                  </a:lnTo>
                  <a:lnTo>
                    <a:pt x="414" y="150"/>
                  </a:lnTo>
                  <a:lnTo>
                    <a:pt x="395" y="159"/>
                  </a:lnTo>
                  <a:lnTo>
                    <a:pt x="377" y="150"/>
                  </a:lnTo>
                  <a:lnTo>
                    <a:pt x="395" y="138"/>
                  </a:lnTo>
                  <a:lnTo>
                    <a:pt x="388" y="133"/>
                  </a:lnTo>
                  <a:lnTo>
                    <a:pt x="369" y="145"/>
                  </a:lnTo>
                  <a:lnTo>
                    <a:pt x="350" y="135"/>
                  </a:lnTo>
                  <a:lnTo>
                    <a:pt x="369" y="123"/>
                  </a:lnTo>
                  <a:lnTo>
                    <a:pt x="362" y="119"/>
                  </a:lnTo>
                  <a:lnTo>
                    <a:pt x="346" y="131"/>
                  </a:lnTo>
                  <a:lnTo>
                    <a:pt x="327" y="119"/>
                  </a:lnTo>
                  <a:lnTo>
                    <a:pt x="346" y="109"/>
                  </a:lnTo>
                  <a:lnTo>
                    <a:pt x="339" y="105"/>
                  </a:lnTo>
                  <a:lnTo>
                    <a:pt x="320" y="116"/>
                  </a:lnTo>
                  <a:lnTo>
                    <a:pt x="301" y="105"/>
                  </a:lnTo>
                  <a:lnTo>
                    <a:pt x="320" y="95"/>
                  </a:lnTo>
                  <a:lnTo>
                    <a:pt x="313" y="90"/>
                  </a:lnTo>
                  <a:lnTo>
                    <a:pt x="294" y="100"/>
                  </a:lnTo>
                  <a:lnTo>
                    <a:pt x="277" y="90"/>
                  </a:lnTo>
                  <a:lnTo>
                    <a:pt x="294" y="79"/>
                  </a:lnTo>
                  <a:lnTo>
                    <a:pt x="287" y="76"/>
                  </a:lnTo>
                  <a:lnTo>
                    <a:pt x="270" y="86"/>
                  </a:lnTo>
                  <a:lnTo>
                    <a:pt x="251" y="76"/>
                  </a:lnTo>
                  <a:lnTo>
                    <a:pt x="270" y="64"/>
                  </a:lnTo>
                  <a:lnTo>
                    <a:pt x="263" y="62"/>
                  </a:lnTo>
                  <a:lnTo>
                    <a:pt x="244" y="71"/>
                  </a:lnTo>
                  <a:lnTo>
                    <a:pt x="225" y="60"/>
                  </a:lnTo>
                  <a:lnTo>
                    <a:pt x="244" y="50"/>
                  </a:lnTo>
                  <a:lnTo>
                    <a:pt x="237" y="45"/>
                  </a:lnTo>
                  <a:lnTo>
                    <a:pt x="218" y="57"/>
                  </a:lnTo>
                  <a:lnTo>
                    <a:pt x="201" y="45"/>
                  </a:lnTo>
                  <a:lnTo>
                    <a:pt x="218" y="36"/>
                  </a:lnTo>
                  <a:lnTo>
                    <a:pt x="211" y="31"/>
                  </a:lnTo>
                  <a:lnTo>
                    <a:pt x="194" y="43"/>
                  </a:lnTo>
                  <a:lnTo>
                    <a:pt x="175" y="31"/>
                  </a:lnTo>
                  <a:lnTo>
                    <a:pt x="192" y="22"/>
                  </a:lnTo>
                  <a:lnTo>
                    <a:pt x="187" y="17"/>
                  </a:lnTo>
                  <a:lnTo>
                    <a:pt x="168" y="26"/>
                  </a:lnTo>
                  <a:lnTo>
                    <a:pt x="149" y="17"/>
                  </a:lnTo>
                  <a:lnTo>
                    <a:pt x="168" y="8"/>
                  </a:lnTo>
                  <a:lnTo>
                    <a:pt x="161" y="3"/>
                  </a:lnTo>
                  <a:lnTo>
                    <a:pt x="145" y="12"/>
                  </a:lnTo>
                  <a:lnTo>
                    <a:pt x="123" y="0"/>
                  </a:lnTo>
                  <a:lnTo>
                    <a:pt x="116" y="5"/>
                  </a:lnTo>
                  <a:lnTo>
                    <a:pt x="137" y="17"/>
                  </a:lnTo>
                  <a:lnTo>
                    <a:pt x="116" y="29"/>
                  </a:lnTo>
                  <a:lnTo>
                    <a:pt x="92" y="17"/>
                  </a:lnTo>
                  <a:lnTo>
                    <a:pt x="88" y="22"/>
                  </a:lnTo>
                  <a:lnTo>
                    <a:pt x="109" y="34"/>
                  </a:lnTo>
                  <a:lnTo>
                    <a:pt x="85" y="45"/>
                  </a:lnTo>
                  <a:lnTo>
                    <a:pt x="64" y="34"/>
                  </a:lnTo>
                  <a:lnTo>
                    <a:pt x="57" y="38"/>
                  </a:lnTo>
                  <a:lnTo>
                    <a:pt x="81" y="50"/>
                  </a:lnTo>
                  <a:lnTo>
                    <a:pt x="57" y="62"/>
                  </a:lnTo>
                  <a:lnTo>
                    <a:pt x="36" y="50"/>
                  </a:lnTo>
                  <a:lnTo>
                    <a:pt x="29" y="53"/>
                  </a:lnTo>
                  <a:lnTo>
                    <a:pt x="52" y="67"/>
                  </a:lnTo>
                  <a:lnTo>
                    <a:pt x="29" y="79"/>
                  </a:lnTo>
                  <a:lnTo>
                    <a:pt x="7" y="67"/>
                  </a:lnTo>
                  <a:lnTo>
                    <a:pt x="0" y="69"/>
                  </a:lnTo>
                  <a:lnTo>
                    <a:pt x="24" y="83"/>
                  </a:lnTo>
                  <a:lnTo>
                    <a:pt x="3" y="95"/>
                  </a:lnTo>
                  <a:lnTo>
                    <a:pt x="10" y="100"/>
                  </a:lnTo>
                  <a:lnTo>
                    <a:pt x="29" y="88"/>
                  </a:lnTo>
                  <a:lnTo>
                    <a:pt x="48" y="97"/>
                  </a:lnTo>
                  <a:lnTo>
                    <a:pt x="29" y="109"/>
                  </a:lnTo>
                  <a:lnTo>
                    <a:pt x="36" y="114"/>
                  </a:lnTo>
                  <a:lnTo>
                    <a:pt x="55" y="102"/>
                  </a:lnTo>
                  <a:lnTo>
                    <a:pt x="74" y="114"/>
                  </a:lnTo>
                  <a:lnTo>
                    <a:pt x="55" y="123"/>
                  </a:lnTo>
                  <a:lnTo>
                    <a:pt x="62" y="128"/>
                  </a:lnTo>
                  <a:lnTo>
                    <a:pt x="81" y="116"/>
                  </a:lnTo>
                  <a:lnTo>
                    <a:pt x="97" y="128"/>
                  </a:lnTo>
                  <a:lnTo>
                    <a:pt x="78" y="138"/>
                  </a:lnTo>
                  <a:lnTo>
                    <a:pt x="85" y="142"/>
                  </a:lnTo>
                  <a:lnTo>
                    <a:pt x="104" y="131"/>
                  </a:lnTo>
                  <a:lnTo>
                    <a:pt x="225" y="202"/>
                  </a:lnTo>
                  <a:lnTo>
                    <a:pt x="206" y="211"/>
                  </a:lnTo>
                  <a:lnTo>
                    <a:pt x="213" y="216"/>
                  </a:lnTo>
                  <a:lnTo>
                    <a:pt x="230" y="204"/>
                  </a:lnTo>
                  <a:lnTo>
                    <a:pt x="249" y="216"/>
                  </a:lnTo>
                  <a:lnTo>
                    <a:pt x="232" y="225"/>
                  </a:lnTo>
                  <a:lnTo>
                    <a:pt x="239" y="230"/>
                  </a:lnTo>
                  <a:lnTo>
                    <a:pt x="256" y="220"/>
                  </a:lnTo>
                  <a:lnTo>
                    <a:pt x="275" y="230"/>
                  </a:lnTo>
                  <a:lnTo>
                    <a:pt x="256" y="242"/>
                  </a:lnTo>
                  <a:lnTo>
                    <a:pt x="263" y="244"/>
                  </a:lnTo>
                  <a:lnTo>
                    <a:pt x="282" y="235"/>
                  </a:lnTo>
                  <a:lnTo>
                    <a:pt x="298" y="244"/>
                  </a:lnTo>
                  <a:lnTo>
                    <a:pt x="282" y="256"/>
                  </a:lnTo>
                  <a:lnTo>
                    <a:pt x="289" y="258"/>
                  </a:lnTo>
                  <a:lnTo>
                    <a:pt x="306" y="249"/>
                  </a:lnTo>
                  <a:lnTo>
                    <a:pt x="324" y="261"/>
                  </a:lnTo>
                  <a:lnTo>
                    <a:pt x="308" y="270"/>
                  </a:lnTo>
                  <a:lnTo>
                    <a:pt x="315" y="275"/>
                  </a:lnTo>
                  <a:lnTo>
                    <a:pt x="332" y="263"/>
                  </a:lnTo>
                  <a:lnTo>
                    <a:pt x="350" y="275"/>
                  </a:lnTo>
                  <a:lnTo>
                    <a:pt x="332" y="284"/>
                  </a:lnTo>
                  <a:lnTo>
                    <a:pt x="339" y="289"/>
                  </a:lnTo>
                  <a:lnTo>
                    <a:pt x="358" y="280"/>
                  </a:lnTo>
                  <a:lnTo>
                    <a:pt x="377" y="291"/>
                  </a:lnTo>
                  <a:close/>
                  <a:moveTo>
                    <a:pt x="386" y="254"/>
                  </a:moveTo>
                  <a:lnTo>
                    <a:pt x="367" y="244"/>
                  </a:lnTo>
                  <a:lnTo>
                    <a:pt x="388" y="230"/>
                  </a:lnTo>
                  <a:lnTo>
                    <a:pt x="407" y="242"/>
                  </a:lnTo>
                  <a:lnTo>
                    <a:pt x="386" y="254"/>
                  </a:lnTo>
                  <a:close/>
                  <a:moveTo>
                    <a:pt x="362" y="209"/>
                  </a:moveTo>
                  <a:lnTo>
                    <a:pt x="346" y="197"/>
                  </a:lnTo>
                  <a:lnTo>
                    <a:pt x="367" y="185"/>
                  </a:lnTo>
                  <a:lnTo>
                    <a:pt x="386" y="194"/>
                  </a:lnTo>
                  <a:lnTo>
                    <a:pt x="362" y="209"/>
                  </a:lnTo>
                  <a:close/>
                  <a:moveTo>
                    <a:pt x="391" y="199"/>
                  </a:moveTo>
                  <a:lnTo>
                    <a:pt x="410" y="209"/>
                  </a:lnTo>
                  <a:lnTo>
                    <a:pt x="388" y="223"/>
                  </a:lnTo>
                  <a:lnTo>
                    <a:pt x="369" y="211"/>
                  </a:lnTo>
                  <a:lnTo>
                    <a:pt x="391" y="199"/>
                  </a:lnTo>
                  <a:close/>
                  <a:moveTo>
                    <a:pt x="339" y="192"/>
                  </a:moveTo>
                  <a:lnTo>
                    <a:pt x="320" y="183"/>
                  </a:lnTo>
                  <a:lnTo>
                    <a:pt x="341" y="168"/>
                  </a:lnTo>
                  <a:lnTo>
                    <a:pt x="360" y="180"/>
                  </a:lnTo>
                  <a:lnTo>
                    <a:pt x="339" y="192"/>
                  </a:lnTo>
                  <a:close/>
                  <a:moveTo>
                    <a:pt x="313" y="178"/>
                  </a:moveTo>
                  <a:lnTo>
                    <a:pt x="294" y="168"/>
                  </a:lnTo>
                  <a:lnTo>
                    <a:pt x="317" y="154"/>
                  </a:lnTo>
                  <a:lnTo>
                    <a:pt x="334" y="166"/>
                  </a:lnTo>
                  <a:lnTo>
                    <a:pt x="313" y="178"/>
                  </a:lnTo>
                  <a:close/>
                  <a:moveTo>
                    <a:pt x="289" y="164"/>
                  </a:moveTo>
                  <a:lnTo>
                    <a:pt x="270" y="152"/>
                  </a:lnTo>
                  <a:lnTo>
                    <a:pt x="291" y="140"/>
                  </a:lnTo>
                  <a:lnTo>
                    <a:pt x="310" y="152"/>
                  </a:lnTo>
                  <a:lnTo>
                    <a:pt x="289" y="164"/>
                  </a:lnTo>
                  <a:close/>
                  <a:moveTo>
                    <a:pt x="263" y="150"/>
                  </a:moveTo>
                  <a:lnTo>
                    <a:pt x="244" y="138"/>
                  </a:lnTo>
                  <a:lnTo>
                    <a:pt x="265" y="126"/>
                  </a:lnTo>
                  <a:lnTo>
                    <a:pt x="284" y="135"/>
                  </a:lnTo>
                  <a:lnTo>
                    <a:pt x="263" y="150"/>
                  </a:lnTo>
                  <a:close/>
                  <a:moveTo>
                    <a:pt x="237" y="135"/>
                  </a:moveTo>
                  <a:lnTo>
                    <a:pt x="218" y="123"/>
                  </a:lnTo>
                  <a:lnTo>
                    <a:pt x="242" y="112"/>
                  </a:lnTo>
                  <a:lnTo>
                    <a:pt x="258" y="121"/>
                  </a:lnTo>
                  <a:lnTo>
                    <a:pt x="237" y="135"/>
                  </a:lnTo>
                  <a:close/>
                  <a:moveTo>
                    <a:pt x="211" y="119"/>
                  </a:moveTo>
                  <a:lnTo>
                    <a:pt x="194" y="109"/>
                  </a:lnTo>
                  <a:lnTo>
                    <a:pt x="216" y="95"/>
                  </a:lnTo>
                  <a:lnTo>
                    <a:pt x="235" y="107"/>
                  </a:lnTo>
                  <a:lnTo>
                    <a:pt x="211" y="119"/>
                  </a:lnTo>
                  <a:close/>
                  <a:moveTo>
                    <a:pt x="187" y="105"/>
                  </a:moveTo>
                  <a:lnTo>
                    <a:pt x="168" y="95"/>
                  </a:lnTo>
                  <a:lnTo>
                    <a:pt x="190" y="81"/>
                  </a:lnTo>
                  <a:lnTo>
                    <a:pt x="208" y="93"/>
                  </a:lnTo>
                  <a:lnTo>
                    <a:pt x="187" y="105"/>
                  </a:lnTo>
                  <a:close/>
                  <a:moveTo>
                    <a:pt x="161" y="90"/>
                  </a:moveTo>
                  <a:lnTo>
                    <a:pt x="145" y="79"/>
                  </a:lnTo>
                  <a:lnTo>
                    <a:pt x="166" y="67"/>
                  </a:lnTo>
                  <a:lnTo>
                    <a:pt x="185" y="79"/>
                  </a:lnTo>
                  <a:lnTo>
                    <a:pt x="161" y="90"/>
                  </a:lnTo>
                  <a:close/>
                  <a:moveTo>
                    <a:pt x="137" y="76"/>
                  </a:moveTo>
                  <a:lnTo>
                    <a:pt x="119" y="64"/>
                  </a:lnTo>
                  <a:lnTo>
                    <a:pt x="140" y="53"/>
                  </a:lnTo>
                  <a:lnTo>
                    <a:pt x="159" y="62"/>
                  </a:lnTo>
                  <a:lnTo>
                    <a:pt x="137" y="76"/>
                  </a:lnTo>
                  <a:close/>
                  <a:moveTo>
                    <a:pt x="130" y="79"/>
                  </a:moveTo>
                  <a:lnTo>
                    <a:pt x="109" y="93"/>
                  </a:lnTo>
                  <a:lnTo>
                    <a:pt x="90" y="81"/>
                  </a:lnTo>
                  <a:lnTo>
                    <a:pt x="111" y="69"/>
                  </a:lnTo>
                  <a:lnTo>
                    <a:pt x="130" y="79"/>
                  </a:lnTo>
                  <a:close/>
                  <a:moveTo>
                    <a:pt x="137" y="83"/>
                  </a:moveTo>
                  <a:lnTo>
                    <a:pt x="156" y="95"/>
                  </a:lnTo>
                  <a:lnTo>
                    <a:pt x="133" y="107"/>
                  </a:lnTo>
                  <a:lnTo>
                    <a:pt x="116" y="95"/>
                  </a:lnTo>
                  <a:lnTo>
                    <a:pt x="137" y="83"/>
                  </a:lnTo>
                  <a:close/>
                  <a:moveTo>
                    <a:pt x="161" y="97"/>
                  </a:moveTo>
                  <a:lnTo>
                    <a:pt x="180" y="109"/>
                  </a:lnTo>
                  <a:lnTo>
                    <a:pt x="159" y="121"/>
                  </a:lnTo>
                  <a:lnTo>
                    <a:pt x="140" y="112"/>
                  </a:lnTo>
                  <a:lnTo>
                    <a:pt x="161" y="97"/>
                  </a:lnTo>
                  <a:close/>
                  <a:moveTo>
                    <a:pt x="187" y="114"/>
                  </a:moveTo>
                  <a:lnTo>
                    <a:pt x="206" y="123"/>
                  </a:lnTo>
                  <a:lnTo>
                    <a:pt x="182" y="135"/>
                  </a:lnTo>
                  <a:lnTo>
                    <a:pt x="166" y="126"/>
                  </a:lnTo>
                  <a:lnTo>
                    <a:pt x="187" y="114"/>
                  </a:lnTo>
                  <a:close/>
                  <a:moveTo>
                    <a:pt x="213" y="128"/>
                  </a:moveTo>
                  <a:lnTo>
                    <a:pt x="230" y="138"/>
                  </a:lnTo>
                  <a:lnTo>
                    <a:pt x="208" y="152"/>
                  </a:lnTo>
                  <a:lnTo>
                    <a:pt x="190" y="140"/>
                  </a:lnTo>
                  <a:lnTo>
                    <a:pt x="213" y="128"/>
                  </a:lnTo>
                  <a:close/>
                  <a:moveTo>
                    <a:pt x="237" y="142"/>
                  </a:moveTo>
                  <a:lnTo>
                    <a:pt x="256" y="152"/>
                  </a:lnTo>
                  <a:lnTo>
                    <a:pt x="235" y="166"/>
                  </a:lnTo>
                  <a:lnTo>
                    <a:pt x="216" y="154"/>
                  </a:lnTo>
                  <a:lnTo>
                    <a:pt x="237" y="142"/>
                  </a:lnTo>
                  <a:close/>
                  <a:moveTo>
                    <a:pt x="263" y="157"/>
                  </a:moveTo>
                  <a:lnTo>
                    <a:pt x="282" y="168"/>
                  </a:lnTo>
                  <a:lnTo>
                    <a:pt x="258" y="180"/>
                  </a:lnTo>
                  <a:lnTo>
                    <a:pt x="242" y="171"/>
                  </a:lnTo>
                  <a:lnTo>
                    <a:pt x="263" y="157"/>
                  </a:lnTo>
                  <a:close/>
                  <a:moveTo>
                    <a:pt x="289" y="171"/>
                  </a:moveTo>
                  <a:lnTo>
                    <a:pt x="306" y="183"/>
                  </a:lnTo>
                  <a:lnTo>
                    <a:pt x="284" y="194"/>
                  </a:lnTo>
                  <a:lnTo>
                    <a:pt x="265" y="185"/>
                  </a:lnTo>
                  <a:lnTo>
                    <a:pt x="289" y="171"/>
                  </a:lnTo>
                  <a:close/>
                  <a:moveTo>
                    <a:pt x="313" y="187"/>
                  </a:moveTo>
                  <a:lnTo>
                    <a:pt x="332" y="197"/>
                  </a:lnTo>
                  <a:lnTo>
                    <a:pt x="310" y="211"/>
                  </a:lnTo>
                  <a:lnTo>
                    <a:pt x="291" y="199"/>
                  </a:lnTo>
                  <a:lnTo>
                    <a:pt x="313" y="187"/>
                  </a:lnTo>
                  <a:close/>
                  <a:moveTo>
                    <a:pt x="339" y="202"/>
                  </a:moveTo>
                  <a:lnTo>
                    <a:pt x="358" y="211"/>
                  </a:lnTo>
                  <a:lnTo>
                    <a:pt x="334" y="225"/>
                  </a:lnTo>
                  <a:lnTo>
                    <a:pt x="317" y="213"/>
                  </a:lnTo>
                  <a:lnTo>
                    <a:pt x="339" y="202"/>
                  </a:lnTo>
                  <a:close/>
                  <a:moveTo>
                    <a:pt x="362" y="216"/>
                  </a:moveTo>
                  <a:lnTo>
                    <a:pt x="381" y="228"/>
                  </a:lnTo>
                  <a:lnTo>
                    <a:pt x="360" y="239"/>
                  </a:lnTo>
                  <a:lnTo>
                    <a:pt x="341" y="228"/>
                  </a:lnTo>
                  <a:lnTo>
                    <a:pt x="362" y="216"/>
                  </a:lnTo>
                  <a:close/>
                  <a:moveTo>
                    <a:pt x="414" y="237"/>
                  </a:moveTo>
                  <a:lnTo>
                    <a:pt x="395" y="228"/>
                  </a:lnTo>
                  <a:lnTo>
                    <a:pt x="417" y="213"/>
                  </a:lnTo>
                  <a:lnTo>
                    <a:pt x="436" y="225"/>
                  </a:lnTo>
                  <a:lnTo>
                    <a:pt x="414" y="237"/>
                  </a:lnTo>
                  <a:close/>
                  <a:moveTo>
                    <a:pt x="445" y="197"/>
                  </a:moveTo>
                  <a:lnTo>
                    <a:pt x="464" y="209"/>
                  </a:lnTo>
                  <a:lnTo>
                    <a:pt x="443" y="220"/>
                  </a:lnTo>
                  <a:lnTo>
                    <a:pt x="424" y="209"/>
                  </a:lnTo>
                  <a:lnTo>
                    <a:pt x="445" y="197"/>
                  </a:lnTo>
                  <a:close/>
                  <a:moveTo>
                    <a:pt x="422" y="183"/>
                  </a:moveTo>
                  <a:lnTo>
                    <a:pt x="438" y="192"/>
                  </a:lnTo>
                  <a:lnTo>
                    <a:pt x="417" y="206"/>
                  </a:lnTo>
                  <a:lnTo>
                    <a:pt x="398" y="194"/>
                  </a:lnTo>
                  <a:lnTo>
                    <a:pt x="422" y="183"/>
                  </a:lnTo>
                  <a:close/>
                  <a:moveTo>
                    <a:pt x="395" y="168"/>
                  </a:moveTo>
                  <a:lnTo>
                    <a:pt x="414" y="178"/>
                  </a:lnTo>
                  <a:lnTo>
                    <a:pt x="391" y="192"/>
                  </a:lnTo>
                  <a:lnTo>
                    <a:pt x="374" y="180"/>
                  </a:lnTo>
                  <a:lnTo>
                    <a:pt x="395" y="168"/>
                  </a:lnTo>
                  <a:close/>
                  <a:moveTo>
                    <a:pt x="369" y="152"/>
                  </a:moveTo>
                  <a:lnTo>
                    <a:pt x="388" y="164"/>
                  </a:lnTo>
                  <a:lnTo>
                    <a:pt x="367" y="176"/>
                  </a:lnTo>
                  <a:lnTo>
                    <a:pt x="348" y="166"/>
                  </a:lnTo>
                  <a:lnTo>
                    <a:pt x="369" y="152"/>
                  </a:lnTo>
                  <a:close/>
                  <a:moveTo>
                    <a:pt x="346" y="138"/>
                  </a:moveTo>
                  <a:lnTo>
                    <a:pt x="362" y="150"/>
                  </a:lnTo>
                  <a:lnTo>
                    <a:pt x="341" y="161"/>
                  </a:lnTo>
                  <a:lnTo>
                    <a:pt x="322" y="152"/>
                  </a:lnTo>
                  <a:lnTo>
                    <a:pt x="346" y="138"/>
                  </a:lnTo>
                  <a:close/>
                  <a:moveTo>
                    <a:pt x="320" y="123"/>
                  </a:moveTo>
                  <a:lnTo>
                    <a:pt x="339" y="135"/>
                  </a:lnTo>
                  <a:lnTo>
                    <a:pt x="317" y="147"/>
                  </a:lnTo>
                  <a:lnTo>
                    <a:pt x="298" y="135"/>
                  </a:lnTo>
                  <a:lnTo>
                    <a:pt x="320" y="123"/>
                  </a:lnTo>
                  <a:close/>
                  <a:moveTo>
                    <a:pt x="294" y="109"/>
                  </a:moveTo>
                  <a:lnTo>
                    <a:pt x="313" y="119"/>
                  </a:lnTo>
                  <a:lnTo>
                    <a:pt x="291" y="133"/>
                  </a:lnTo>
                  <a:lnTo>
                    <a:pt x="272" y="121"/>
                  </a:lnTo>
                  <a:lnTo>
                    <a:pt x="294" y="109"/>
                  </a:lnTo>
                  <a:close/>
                  <a:moveTo>
                    <a:pt x="270" y="95"/>
                  </a:moveTo>
                  <a:lnTo>
                    <a:pt x="287" y="105"/>
                  </a:lnTo>
                  <a:lnTo>
                    <a:pt x="265" y="119"/>
                  </a:lnTo>
                  <a:lnTo>
                    <a:pt x="246" y="107"/>
                  </a:lnTo>
                  <a:lnTo>
                    <a:pt x="270" y="95"/>
                  </a:lnTo>
                  <a:close/>
                  <a:moveTo>
                    <a:pt x="263" y="90"/>
                  </a:moveTo>
                  <a:lnTo>
                    <a:pt x="242" y="102"/>
                  </a:lnTo>
                  <a:lnTo>
                    <a:pt x="223" y="93"/>
                  </a:lnTo>
                  <a:lnTo>
                    <a:pt x="244" y="79"/>
                  </a:lnTo>
                  <a:lnTo>
                    <a:pt x="263" y="90"/>
                  </a:lnTo>
                  <a:close/>
                  <a:moveTo>
                    <a:pt x="218" y="64"/>
                  </a:moveTo>
                  <a:lnTo>
                    <a:pt x="237" y="76"/>
                  </a:lnTo>
                  <a:lnTo>
                    <a:pt x="216" y="88"/>
                  </a:lnTo>
                  <a:lnTo>
                    <a:pt x="197" y="79"/>
                  </a:lnTo>
                  <a:lnTo>
                    <a:pt x="218" y="64"/>
                  </a:lnTo>
                  <a:close/>
                  <a:moveTo>
                    <a:pt x="194" y="50"/>
                  </a:moveTo>
                  <a:lnTo>
                    <a:pt x="213" y="60"/>
                  </a:lnTo>
                  <a:lnTo>
                    <a:pt x="190" y="74"/>
                  </a:lnTo>
                  <a:lnTo>
                    <a:pt x="173" y="62"/>
                  </a:lnTo>
                  <a:lnTo>
                    <a:pt x="194" y="50"/>
                  </a:lnTo>
                  <a:close/>
                  <a:moveTo>
                    <a:pt x="168" y="36"/>
                  </a:moveTo>
                  <a:lnTo>
                    <a:pt x="187" y="45"/>
                  </a:lnTo>
                  <a:lnTo>
                    <a:pt x="166" y="60"/>
                  </a:lnTo>
                  <a:lnTo>
                    <a:pt x="147" y="48"/>
                  </a:lnTo>
                  <a:lnTo>
                    <a:pt x="168" y="36"/>
                  </a:lnTo>
                  <a:close/>
                  <a:moveTo>
                    <a:pt x="145" y="22"/>
                  </a:moveTo>
                  <a:lnTo>
                    <a:pt x="161" y="31"/>
                  </a:lnTo>
                  <a:lnTo>
                    <a:pt x="140" y="43"/>
                  </a:lnTo>
                  <a:lnTo>
                    <a:pt x="121" y="34"/>
                  </a:lnTo>
                  <a:lnTo>
                    <a:pt x="145" y="22"/>
                  </a:lnTo>
                  <a:close/>
                  <a:moveTo>
                    <a:pt x="116" y="38"/>
                  </a:moveTo>
                  <a:lnTo>
                    <a:pt x="133" y="48"/>
                  </a:lnTo>
                  <a:lnTo>
                    <a:pt x="111" y="62"/>
                  </a:lnTo>
                  <a:lnTo>
                    <a:pt x="92" y="50"/>
                  </a:lnTo>
                  <a:lnTo>
                    <a:pt x="116" y="38"/>
                  </a:lnTo>
                  <a:close/>
                  <a:moveTo>
                    <a:pt x="85" y="55"/>
                  </a:moveTo>
                  <a:lnTo>
                    <a:pt x="104" y="64"/>
                  </a:lnTo>
                  <a:lnTo>
                    <a:pt x="83" y="79"/>
                  </a:lnTo>
                  <a:lnTo>
                    <a:pt x="64" y="67"/>
                  </a:lnTo>
                  <a:lnTo>
                    <a:pt x="85" y="55"/>
                  </a:lnTo>
                  <a:close/>
                  <a:moveTo>
                    <a:pt x="55" y="95"/>
                  </a:moveTo>
                  <a:lnTo>
                    <a:pt x="36" y="83"/>
                  </a:lnTo>
                  <a:lnTo>
                    <a:pt x="57" y="71"/>
                  </a:lnTo>
                  <a:lnTo>
                    <a:pt x="76" y="81"/>
                  </a:lnTo>
                  <a:lnTo>
                    <a:pt x="55" y="95"/>
                  </a:lnTo>
                  <a:close/>
                  <a:moveTo>
                    <a:pt x="81" y="109"/>
                  </a:moveTo>
                  <a:lnTo>
                    <a:pt x="62" y="97"/>
                  </a:lnTo>
                  <a:lnTo>
                    <a:pt x="83" y="86"/>
                  </a:lnTo>
                  <a:lnTo>
                    <a:pt x="102" y="95"/>
                  </a:lnTo>
                  <a:lnTo>
                    <a:pt x="81" y="109"/>
                  </a:lnTo>
                  <a:close/>
                  <a:moveTo>
                    <a:pt x="104" y="123"/>
                  </a:moveTo>
                  <a:lnTo>
                    <a:pt x="85" y="114"/>
                  </a:lnTo>
                  <a:lnTo>
                    <a:pt x="109" y="100"/>
                  </a:lnTo>
                  <a:lnTo>
                    <a:pt x="126" y="112"/>
                  </a:lnTo>
                  <a:lnTo>
                    <a:pt x="104" y="123"/>
                  </a:lnTo>
                  <a:close/>
                  <a:moveTo>
                    <a:pt x="111" y="128"/>
                  </a:moveTo>
                  <a:lnTo>
                    <a:pt x="133" y="114"/>
                  </a:lnTo>
                  <a:lnTo>
                    <a:pt x="152" y="126"/>
                  </a:lnTo>
                  <a:lnTo>
                    <a:pt x="130" y="138"/>
                  </a:lnTo>
                  <a:lnTo>
                    <a:pt x="111" y="128"/>
                  </a:lnTo>
                  <a:close/>
                  <a:moveTo>
                    <a:pt x="137" y="142"/>
                  </a:moveTo>
                  <a:lnTo>
                    <a:pt x="159" y="131"/>
                  </a:lnTo>
                  <a:lnTo>
                    <a:pt x="178" y="140"/>
                  </a:lnTo>
                  <a:lnTo>
                    <a:pt x="154" y="152"/>
                  </a:lnTo>
                  <a:lnTo>
                    <a:pt x="137" y="142"/>
                  </a:lnTo>
                  <a:close/>
                  <a:moveTo>
                    <a:pt x="161" y="157"/>
                  </a:moveTo>
                  <a:lnTo>
                    <a:pt x="182" y="145"/>
                  </a:lnTo>
                  <a:lnTo>
                    <a:pt x="201" y="154"/>
                  </a:lnTo>
                  <a:lnTo>
                    <a:pt x="180" y="168"/>
                  </a:lnTo>
                  <a:lnTo>
                    <a:pt x="161" y="157"/>
                  </a:lnTo>
                  <a:close/>
                  <a:moveTo>
                    <a:pt x="187" y="171"/>
                  </a:moveTo>
                  <a:lnTo>
                    <a:pt x="208" y="159"/>
                  </a:lnTo>
                  <a:lnTo>
                    <a:pt x="227" y="171"/>
                  </a:lnTo>
                  <a:lnTo>
                    <a:pt x="206" y="183"/>
                  </a:lnTo>
                  <a:lnTo>
                    <a:pt x="187" y="171"/>
                  </a:lnTo>
                  <a:close/>
                  <a:moveTo>
                    <a:pt x="230" y="197"/>
                  </a:moveTo>
                  <a:lnTo>
                    <a:pt x="213" y="187"/>
                  </a:lnTo>
                  <a:lnTo>
                    <a:pt x="235" y="173"/>
                  </a:lnTo>
                  <a:lnTo>
                    <a:pt x="253" y="185"/>
                  </a:lnTo>
                  <a:lnTo>
                    <a:pt x="230" y="197"/>
                  </a:lnTo>
                  <a:close/>
                  <a:moveTo>
                    <a:pt x="256" y="211"/>
                  </a:moveTo>
                  <a:lnTo>
                    <a:pt x="237" y="202"/>
                  </a:lnTo>
                  <a:lnTo>
                    <a:pt x="258" y="187"/>
                  </a:lnTo>
                  <a:lnTo>
                    <a:pt x="277" y="199"/>
                  </a:lnTo>
                  <a:lnTo>
                    <a:pt x="256" y="211"/>
                  </a:lnTo>
                  <a:close/>
                  <a:moveTo>
                    <a:pt x="282" y="228"/>
                  </a:moveTo>
                  <a:lnTo>
                    <a:pt x="263" y="216"/>
                  </a:lnTo>
                  <a:lnTo>
                    <a:pt x="284" y="204"/>
                  </a:lnTo>
                  <a:lnTo>
                    <a:pt x="303" y="213"/>
                  </a:lnTo>
                  <a:lnTo>
                    <a:pt x="282" y="228"/>
                  </a:lnTo>
                  <a:close/>
                  <a:moveTo>
                    <a:pt x="306" y="242"/>
                  </a:moveTo>
                  <a:lnTo>
                    <a:pt x="289" y="230"/>
                  </a:lnTo>
                  <a:lnTo>
                    <a:pt x="310" y="218"/>
                  </a:lnTo>
                  <a:lnTo>
                    <a:pt x="329" y="228"/>
                  </a:lnTo>
                  <a:lnTo>
                    <a:pt x="306" y="242"/>
                  </a:lnTo>
                  <a:close/>
                  <a:moveTo>
                    <a:pt x="332" y="256"/>
                  </a:moveTo>
                  <a:lnTo>
                    <a:pt x="313" y="244"/>
                  </a:lnTo>
                  <a:lnTo>
                    <a:pt x="334" y="232"/>
                  </a:lnTo>
                  <a:lnTo>
                    <a:pt x="353" y="244"/>
                  </a:lnTo>
                  <a:lnTo>
                    <a:pt x="332" y="256"/>
                  </a:lnTo>
                  <a:close/>
                  <a:moveTo>
                    <a:pt x="339" y="261"/>
                  </a:moveTo>
                  <a:lnTo>
                    <a:pt x="360" y="247"/>
                  </a:lnTo>
                  <a:lnTo>
                    <a:pt x="379" y="258"/>
                  </a:lnTo>
                  <a:lnTo>
                    <a:pt x="358" y="270"/>
                  </a:lnTo>
                  <a:lnTo>
                    <a:pt x="339" y="26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7" name="Freeform 65"/>
            <p:cNvSpPr>
              <a:spLocks/>
            </p:cNvSpPr>
            <p:nvPr/>
          </p:nvSpPr>
          <p:spPr bwMode="auto">
            <a:xfrm>
              <a:off x="7318" y="4515"/>
              <a:ext cx="147" cy="85"/>
            </a:xfrm>
            <a:custGeom>
              <a:avLst/>
              <a:gdLst>
                <a:gd name="T0" fmla="*/ 102 w 147"/>
                <a:gd name="T1" fmla="*/ 85 h 85"/>
                <a:gd name="T2" fmla="*/ 0 w 147"/>
                <a:gd name="T3" fmla="*/ 26 h 85"/>
                <a:gd name="T4" fmla="*/ 42 w 147"/>
                <a:gd name="T5" fmla="*/ 0 h 85"/>
                <a:gd name="T6" fmla="*/ 147 w 147"/>
                <a:gd name="T7" fmla="*/ 59 h 85"/>
                <a:gd name="T8" fmla="*/ 102 w 147"/>
                <a:gd name="T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85">
                  <a:moveTo>
                    <a:pt x="102" y="85"/>
                  </a:moveTo>
                  <a:lnTo>
                    <a:pt x="0" y="26"/>
                  </a:lnTo>
                  <a:lnTo>
                    <a:pt x="42" y="0"/>
                  </a:lnTo>
                  <a:lnTo>
                    <a:pt x="147" y="59"/>
                  </a:lnTo>
                  <a:lnTo>
                    <a:pt x="102" y="85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8" name="Freeform 66"/>
            <p:cNvSpPr>
              <a:spLocks/>
            </p:cNvSpPr>
            <p:nvPr/>
          </p:nvSpPr>
          <p:spPr bwMode="auto">
            <a:xfrm>
              <a:off x="7583" y="4541"/>
              <a:ext cx="341" cy="218"/>
            </a:xfrm>
            <a:custGeom>
              <a:avLst/>
              <a:gdLst>
                <a:gd name="T0" fmla="*/ 341 w 341"/>
                <a:gd name="T1" fmla="*/ 0 h 218"/>
                <a:gd name="T2" fmla="*/ 341 w 341"/>
                <a:gd name="T3" fmla="*/ 21 h 218"/>
                <a:gd name="T4" fmla="*/ 0 w 341"/>
                <a:gd name="T5" fmla="*/ 218 h 218"/>
                <a:gd name="T6" fmla="*/ 0 w 341"/>
                <a:gd name="T7" fmla="*/ 197 h 218"/>
                <a:gd name="T8" fmla="*/ 341 w 341"/>
                <a:gd name="T9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218">
                  <a:moveTo>
                    <a:pt x="341" y="0"/>
                  </a:moveTo>
                  <a:lnTo>
                    <a:pt x="341" y="21"/>
                  </a:lnTo>
                  <a:lnTo>
                    <a:pt x="0" y="218"/>
                  </a:lnTo>
                  <a:lnTo>
                    <a:pt x="0" y="197"/>
                  </a:lnTo>
                  <a:lnTo>
                    <a:pt x="341" y="0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9" name="Freeform 67"/>
            <p:cNvSpPr>
              <a:spLocks/>
            </p:cNvSpPr>
            <p:nvPr/>
          </p:nvSpPr>
          <p:spPr bwMode="auto">
            <a:xfrm>
              <a:off x="7583" y="4541"/>
              <a:ext cx="341" cy="218"/>
            </a:xfrm>
            <a:custGeom>
              <a:avLst/>
              <a:gdLst>
                <a:gd name="T0" fmla="*/ 341 w 341"/>
                <a:gd name="T1" fmla="*/ 0 h 218"/>
                <a:gd name="T2" fmla="*/ 341 w 341"/>
                <a:gd name="T3" fmla="*/ 21 h 218"/>
                <a:gd name="T4" fmla="*/ 0 w 341"/>
                <a:gd name="T5" fmla="*/ 218 h 218"/>
                <a:gd name="T6" fmla="*/ 0 w 341"/>
                <a:gd name="T7" fmla="*/ 197 h 218"/>
                <a:gd name="T8" fmla="*/ 341 w 341"/>
                <a:gd name="T9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1" h="218">
                  <a:moveTo>
                    <a:pt x="341" y="0"/>
                  </a:moveTo>
                  <a:lnTo>
                    <a:pt x="341" y="21"/>
                  </a:lnTo>
                  <a:lnTo>
                    <a:pt x="0" y="218"/>
                  </a:lnTo>
                  <a:lnTo>
                    <a:pt x="0" y="197"/>
                  </a:lnTo>
                  <a:lnTo>
                    <a:pt x="34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0" name="Freeform 68"/>
            <p:cNvSpPr>
              <a:spLocks/>
            </p:cNvSpPr>
            <p:nvPr/>
          </p:nvSpPr>
          <p:spPr bwMode="auto">
            <a:xfrm>
              <a:off x="7098" y="4458"/>
              <a:ext cx="485" cy="301"/>
            </a:xfrm>
            <a:custGeom>
              <a:avLst/>
              <a:gdLst>
                <a:gd name="T0" fmla="*/ 485 w 485"/>
                <a:gd name="T1" fmla="*/ 301 h 301"/>
                <a:gd name="T2" fmla="*/ 485 w 485"/>
                <a:gd name="T3" fmla="*/ 280 h 301"/>
                <a:gd name="T4" fmla="*/ 0 w 485"/>
                <a:gd name="T5" fmla="*/ 0 h 301"/>
                <a:gd name="T6" fmla="*/ 0 w 485"/>
                <a:gd name="T7" fmla="*/ 22 h 301"/>
                <a:gd name="T8" fmla="*/ 485 w 485"/>
                <a:gd name="T9" fmla="*/ 301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" h="301">
                  <a:moveTo>
                    <a:pt x="485" y="301"/>
                  </a:moveTo>
                  <a:lnTo>
                    <a:pt x="485" y="280"/>
                  </a:lnTo>
                  <a:lnTo>
                    <a:pt x="0" y="0"/>
                  </a:lnTo>
                  <a:lnTo>
                    <a:pt x="0" y="22"/>
                  </a:lnTo>
                  <a:lnTo>
                    <a:pt x="485" y="301"/>
                  </a:lnTo>
                  <a:close/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9"/>
            <p:cNvSpPr>
              <a:spLocks/>
            </p:cNvSpPr>
            <p:nvPr/>
          </p:nvSpPr>
          <p:spPr bwMode="auto">
            <a:xfrm>
              <a:off x="7098" y="4458"/>
              <a:ext cx="485" cy="301"/>
            </a:xfrm>
            <a:custGeom>
              <a:avLst/>
              <a:gdLst>
                <a:gd name="T0" fmla="*/ 485 w 485"/>
                <a:gd name="T1" fmla="*/ 301 h 301"/>
                <a:gd name="T2" fmla="*/ 485 w 485"/>
                <a:gd name="T3" fmla="*/ 280 h 301"/>
                <a:gd name="T4" fmla="*/ 0 w 485"/>
                <a:gd name="T5" fmla="*/ 0 h 301"/>
                <a:gd name="T6" fmla="*/ 0 w 485"/>
                <a:gd name="T7" fmla="*/ 22 h 301"/>
                <a:gd name="T8" fmla="*/ 485 w 485"/>
                <a:gd name="T9" fmla="*/ 301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5" h="301">
                  <a:moveTo>
                    <a:pt x="485" y="301"/>
                  </a:moveTo>
                  <a:lnTo>
                    <a:pt x="485" y="280"/>
                  </a:lnTo>
                  <a:lnTo>
                    <a:pt x="0" y="0"/>
                  </a:lnTo>
                  <a:lnTo>
                    <a:pt x="0" y="22"/>
                  </a:lnTo>
                  <a:lnTo>
                    <a:pt x="485" y="30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2" name="Freeform 70"/>
            <p:cNvSpPr>
              <a:spLocks/>
            </p:cNvSpPr>
            <p:nvPr/>
          </p:nvSpPr>
          <p:spPr bwMode="auto">
            <a:xfrm>
              <a:off x="7420" y="3881"/>
              <a:ext cx="563" cy="672"/>
            </a:xfrm>
            <a:custGeom>
              <a:avLst/>
              <a:gdLst>
                <a:gd name="T0" fmla="*/ 0 w 563"/>
                <a:gd name="T1" fmla="*/ 390 h 672"/>
                <a:gd name="T2" fmla="*/ 78 w 563"/>
                <a:gd name="T3" fmla="*/ 0 h 672"/>
                <a:gd name="T4" fmla="*/ 563 w 563"/>
                <a:gd name="T5" fmla="*/ 279 h 672"/>
                <a:gd name="T6" fmla="*/ 485 w 563"/>
                <a:gd name="T7" fmla="*/ 672 h 672"/>
                <a:gd name="T8" fmla="*/ 0 w 563"/>
                <a:gd name="T9" fmla="*/ 39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672">
                  <a:moveTo>
                    <a:pt x="0" y="390"/>
                  </a:moveTo>
                  <a:lnTo>
                    <a:pt x="78" y="0"/>
                  </a:lnTo>
                  <a:lnTo>
                    <a:pt x="563" y="279"/>
                  </a:lnTo>
                  <a:lnTo>
                    <a:pt x="485" y="672"/>
                  </a:lnTo>
                  <a:lnTo>
                    <a:pt x="0" y="390"/>
                  </a:lnTo>
                  <a:close/>
                </a:path>
              </a:pathLst>
            </a:custGeom>
            <a:solidFill>
              <a:srgbClr val="4949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3" name="Freeform 71"/>
            <p:cNvSpPr>
              <a:spLocks/>
            </p:cNvSpPr>
            <p:nvPr/>
          </p:nvSpPr>
          <p:spPr bwMode="auto">
            <a:xfrm>
              <a:off x="7420" y="3881"/>
              <a:ext cx="563" cy="672"/>
            </a:xfrm>
            <a:custGeom>
              <a:avLst/>
              <a:gdLst>
                <a:gd name="T0" fmla="*/ 0 w 563"/>
                <a:gd name="T1" fmla="*/ 390 h 672"/>
                <a:gd name="T2" fmla="*/ 78 w 563"/>
                <a:gd name="T3" fmla="*/ 0 h 672"/>
                <a:gd name="T4" fmla="*/ 563 w 563"/>
                <a:gd name="T5" fmla="*/ 279 h 672"/>
                <a:gd name="T6" fmla="*/ 485 w 563"/>
                <a:gd name="T7" fmla="*/ 672 h 672"/>
                <a:gd name="T8" fmla="*/ 0 w 563"/>
                <a:gd name="T9" fmla="*/ 39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672">
                  <a:moveTo>
                    <a:pt x="0" y="390"/>
                  </a:moveTo>
                  <a:lnTo>
                    <a:pt x="78" y="0"/>
                  </a:lnTo>
                  <a:lnTo>
                    <a:pt x="563" y="279"/>
                  </a:lnTo>
                  <a:lnTo>
                    <a:pt x="485" y="672"/>
                  </a:lnTo>
                  <a:lnTo>
                    <a:pt x="0" y="39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4" name="Freeform 72"/>
            <p:cNvSpPr>
              <a:spLocks/>
            </p:cNvSpPr>
            <p:nvPr/>
          </p:nvSpPr>
          <p:spPr bwMode="auto">
            <a:xfrm>
              <a:off x="7465" y="3945"/>
              <a:ext cx="473" cy="542"/>
            </a:xfrm>
            <a:custGeom>
              <a:avLst/>
              <a:gdLst>
                <a:gd name="T0" fmla="*/ 0 w 473"/>
                <a:gd name="T1" fmla="*/ 303 h 542"/>
                <a:gd name="T2" fmla="*/ 59 w 473"/>
                <a:gd name="T3" fmla="*/ 0 h 542"/>
                <a:gd name="T4" fmla="*/ 473 w 473"/>
                <a:gd name="T5" fmla="*/ 241 h 542"/>
                <a:gd name="T6" fmla="*/ 414 w 473"/>
                <a:gd name="T7" fmla="*/ 542 h 542"/>
                <a:gd name="T8" fmla="*/ 0 w 473"/>
                <a:gd name="T9" fmla="*/ 303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542">
                  <a:moveTo>
                    <a:pt x="0" y="303"/>
                  </a:moveTo>
                  <a:lnTo>
                    <a:pt x="59" y="0"/>
                  </a:lnTo>
                  <a:lnTo>
                    <a:pt x="473" y="241"/>
                  </a:lnTo>
                  <a:lnTo>
                    <a:pt x="414" y="542"/>
                  </a:lnTo>
                  <a:lnTo>
                    <a:pt x="0" y="303"/>
                  </a:lnTo>
                  <a:close/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73"/>
            <p:cNvSpPr>
              <a:spLocks/>
            </p:cNvSpPr>
            <p:nvPr/>
          </p:nvSpPr>
          <p:spPr bwMode="auto">
            <a:xfrm>
              <a:off x="7465" y="3945"/>
              <a:ext cx="473" cy="542"/>
            </a:xfrm>
            <a:custGeom>
              <a:avLst/>
              <a:gdLst>
                <a:gd name="T0" fmla="*/ 0 w 473"/>
                <a:gd name="T1" fmla="*/ 303 h 542"/>
                <a:gd name="T2" fmla="*/ 59 w 473"/>
                <a:gd name="T3" fmla="*/ 0 h 542"/>
                <a:gd name="T4" fmla="*/ 473 w 473"/>
                <a:gd name="T5" fmla="*/ 241 h 542"/>
                <a:gd name="T6" fmla="*/ 414 w 473"/>
                <a:gd name="T7" fmla="*/ 542 h 542"/>
                <a:gd name="T8" fmla="*/ 0 w 473"/>
                <a:gd name="T9" fmla="*/ 303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" h="542">
                  <a:moveTo>
                    <a:pt x="0" y="303"/>
                  </a:moveTo>
                  <a:lnTo>
                    <a:pt x="59" y="0"/>
                  </a:lnTo>
                  <a:lnTo>
                    <a:pt x="473" y="241"/>
                  </a:lnTo>
                  <a:lnTo>
                    <a:pt x="414" y="542"/>
                  </a:lnTo>
                  <a:lnTo>
                    <a:pt x="0" y="3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6" name="Freeform 74"/>
            <p:cNvSpPr>
              <a:spLocks/>
            </p:cNvSpPr>
            <p:nvPr/>
          </p:nvSpPr>
          <p:spPr bwMode="auto">
            <a:xfrm>
              <a:off x="7905" y="4151"/>
              <a:ext cx="97" cy="402"/>
            </a:xfrm>
            <a:custGeom>
              <a:avLst/>
              <a:gdLst>
                <a:gd name="T0" fmla="*/ 0 w 97"/>
                <a:gd name="T1" fmla="*/ 402 h 402"/>
                <a:gd name="T2" fmla="*/ 19 w 97"/>
                <a:gd name="T3" fmla="*/ 390 h 402"/>
                <a:gd name="T4" fmla="*/ 97 w 97"/>
                <a:gd name="T5" fmla="*/ 0 h 402"/>
                <a:gd name="T6" fmla="*/ 78 w 97"/>
                <a:gd name="T7" fmla="*/ 9 h 402"/>
                <a:gd name="T8" fmla="*/ 0 w 97"/>
                <a:gd name="T9" fmla="*/ 4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402">
                  <a:moveTo>
                    <a:pt x="0" y="402"/>
                  </a:moveTo>
                  <a:lnTo>
                    <a:pt x="19" y="390"/>
                  </a:lnTo>
                  <a:lnTo>
                    <a:pt x="97" y="0"/>
                  </a:lnTo>
                  <a:lnTo>
                    <a:pt x="78" y="9"/>
                  </a:lnTo>
                  <a:lnTo>
                    <a:pt x="0" y="402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75"/>
            <p:cNvSpPr>
              <a:spLocks/>
            </p:cNvSpPr>
            <p:nvPr/>
          </p:nvSpPr>
          <p:spPr bwMode="auto">
            <a:xfrm>
              <a:off x="7498" y="3869"/>
              <a:ext cx="504" cy="291"/>
            </a:xfrm>
            <a:custGeom>
              <a:avLst/>
              <a:gdLst>
                <a:gd name="T0" fmla="*/ 485 w 504"/>
                <a:gd name="T1" fmla="*/ 291 h 291"/>
                <a:gd name="T2" fmla="*/ 0 w 504"/>
                <a:gd name="T3" fmla="*/ 12 h 291"/>
                <a:gd name="T4" fmla="*/ 19 w 504"/>
                <a:gd name="T5" fmla="*/ 0 h 291"/>
                <a:gd name="T6" fmla="*/ 504 w 504"/>
                <a:gd name="T7" fmla="*/ 282 h 291"/>
                <a:gd name="T8" fmla="*/ 485 w 504"/>
                <a:gd name="T9" fmla="*/ 29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291">
                  <a:moveTo>
                    <a:pt x="485" y="291"/>
                  </a:moveTo>
                  <a:lnTo>
                    <a:pt x="0" y="12"/>
                  </a:lnTo>
                  <a:lnTo>
                    <a:pt x="19" y="0"/>
                  </a:lnTo>
                  <a:lnTo>
                    <a:pt x="504" y="282"/>
                  </a:lnTo>
                  <a:lnTo>
                    <a:pt x="485" y="291"/>
                  </a:lnTo>
                  <a:close/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76"/>
            <p:cNvSpPr>
              <a:spLocks/>
            </p:cNvSpPr>
            <p:nvPr/>
          </p:nvSpPr>
          <p:spPr bwMode="auto">
            <a:xfrm>
              <a:off x="7181" y="4567"/>
              <a:ext cx="402" cy="272"/>
            </a:xfrm>
            <a:custGeom>
              <a:avLst/>
              <a:gdLst>
                <a:gd name="T0" fmla="*/ 30 w 170"/>
                <a:gd name="T1" fmla="*/ 0 h 115"/>
                <a:gd name="T2" fmla="*/ 0 w 170"/>
                <a:gd name="T3" fmla="*/ 17 h 115"/>
                <a:gd name="T4" fmla="*/ 132 w 170"/>
                <a:gd name="T5" fmla="*/ 67 h 115"/>
                <a:gd name="T6" fmla="*/ 101 w 170"/>
                <a:gd name="T7" fmla="*/ 111 h 115"/>
                <a:gd name="T8" fmla="*/ 101 w 170"/>
                <a:gd name="T9" fmla="*/ 111 h 115"/>
                <a:gd name="T10" fmla="*/ 114 w 170"/>
                <a:gd name="T11" fmla="*/ 115 h 115"/>
                <a:gd name="T12" fmla="*/ 139 w 170"/>
                <a:gd name="T13" fmla="*/ 69 h 115"/>
                <a:gd name="T14" fmla="*/ 170 w 170"/>
                <a:gd name="T15" fmla="*/ 81 h 115"/>
                <a:gd name="T16" fmla="*/ 142 w 170"/>
                <a:gd name="T17" fmla="*/ 65 h 115"/>
                <a:gd name="T18" fmla="*/ 142 w 170"/>
                <a:gd name="T19" fmla="*/ 64 h 115"/>
                <a:gd name="T20" fmla="*/ 30 w 170"/>
                <a:gd name="T21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0" h="115">
                  <a:moveTo>
                    <a:pt x="3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27" y="74"/>
                    <a:pt x="116" y="91"/>
                    <a:pt x="101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6" y="113"/>
                    <a:pt x="110" y="114"/>
                    <a:pt x="114" y="115"/>
                  </a:cubicBezTo>
                  <a:cubicBezTo>
                    <a:pt x="139" y="69"/>
                    <a:pt x="139" y="69"/>
                    <a:pt x="139" y="69"/>
                  </a:cubicBezTo>
                  <a:cubicBezTo>
                    <a:pt x="170" y="81"/>
                    <a:pt x="170" y="81"/>
                    <a:pt x="170" y="81"/>
                  </a:cubicBezTo>
                  <a:cubicBezTo>
                    <a:pt x="142" y="65"/>
                    <a:pt x="142" y="65"/>
                    <a:pt x="142" y="65"/>
                  </a:cubicBezTo>
                  <a:cubicBezTo>
                    <a:pt x="142" y="64"/>
                    <a:pt x="142" y="64"/>
                    <a:pt x="142" y="64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77"/>
            <p:cNvSpPr>
              <a:spLocks/>
            </p:cNvSpPr>
            <p:nvPr/>
          </p:nvSpPr>
          <p:spPr bwMode="auto">
            <a:xfrm>
              <a:off x="7360" y="4835"/>
              <a:ext cx="88" cy="71"/>
            </a:xfrm>
            <a:custGeom>
              <a:avLst/>
              <a:gdLst>
                <a:gd name="T0" fmla="*/ 23 w 37"/>
                <a:gd name="T1" fmla="*/ 0 h 30"/>
                <a:gd name="T2" fmla="*/ 0 w 37"/>
                <a:gd name="T3" fmla="*/ 25 h 30"/>
                <a:gd name="T4" fmla="*/ 13 w 37"/>
                <a:gd name="T5" fmla="*/ 30 h 30"/>
                <a:gd name="T6" fmla="*/ 37 w 37"/>
                <a:gd name="T7" fmla="*/ 4 h 30"/>
                <a:gd name="T8" fmla="*/ 25 w 37"/>
                <a:gd name="T9" fmla="*/ 0 h 30"/>
                <a:gd name="T10" fmla="*/ 23 w 37"/>
                <a:gd name="T1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0">
                  <a:moveTo>
                    <a:pt x="23" y="0"/>
                  </a:moveTo>
                  <a:cubicBezTo>
                    <a:pt x="16" y="8"/>
                    <a:pt x="9" y="17"/>
                    <a:pt x="0" y="25"/>
                  </a:cubicBezTo>
                  <a:cubicBezTo>
                    <a:pt x="5" y="27"/>
                    <a:pt x="9" y="29"/>
                    <a:pt x="13" y="30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3" y="3"/>
                    <a:pt x="29" y="2"/>
                    <a:pt x="25" y="0"/>
                  </a:cubicBezTo>
                  <a:cubicBezTo>
                    <a:pt x="24" y="0"/>
                    <a:pt x="24" y="0"/>
                    <a:pt x="23" y="0"/>
                  </a:cubicBezTo>
                </a:path>
              </a:pathLst>
            </a:custGeom>
            <a:solidFill>
              <a:srgbClr val="B1B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78"/>
            <p:cNvSpPr>
              <a:spLocks/>
            </p:cNvSpPr>
            <p:nvPr/>
          </p:nvSpPr>
          <p:spPr bwMode="auto">
            <a:xfrm>
              <a:off x="7415" y="4830"/>
              <a:ext cx="35" cy="14"/>
            </a:xfrm>
            <a:custGeom>
              <a:avLst/>
              <a:gdLst>
                <a:gd name="T0" fmla="*/ 2 w 15"/>
                <a:gd name="T1" fmla="*/ 0 h 6"/>
                <a:gd name="T2" fmla="*/ 0 w 15"/>
                <a:gd name="T3" fmla="*/ 2 h 6"/>
                <a:gd name="T4" fmla="*/ 2 w 15"/>
                <a:gd name="T5" fmla="*/ 2 h 6"/>
                <a:gd name="T6" fmla="*/ 14 w 15"/>
                <a:gd name="T7" fmla="*/ 6 h 6"/>
                <a:gd name="T8" fmla="*/ 15 w 15"/>
                <a:gd name="T9" fmla="*/ 5 h 6"/>
                <a:gd name="T10" fmla="*/ 15 w 15"/>
                <a:gd name="T11" fmla="*/ 4 h 6"/>
                <a:gd name="T12" fmla="*/ 2 w 15"/>
                <a:gd name="T13" fmla="*/ 0 h 6"/>
                <a:gd name="T14" fmla="*/ 2 w 15"/>
                <a:gd name="T1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6">
                  <a:moveTo>
                    <a:pt x="2" y="0"/>
                  </a:moveTo>
                  <a:cubicBezTo>
                    <a:pt x="1" y="0"/>
                    <a:pt x="1" y="1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6" y="4"/>
                    <a:pt x="10" y="5"/>
                    <a:pt x="14" y="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1" y="3"/>
                    <a:pt x="7" y="2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" name="Freeform 79"/>
            <p:cNvSpPr>
              <a:spLocks/>
            </p:cNvSpPr>
            <p:nvPr/>
          </p:nvSpPr>
          <p:spPr bwMode="auto">
            <a:xfrm>
              <a:off x="7529" y="4667"/>
              <a:ext cx="73" cy="47"/>
            </a:xfrm>
            <a:custGeom>
              <a:avLst/>
              <a:gdLst>
                <a:gd name="T0" fmla="*/ 31 w 31"/>
                <a:gd name="T1" fmla="*/ 0 h 20"/>
                <a:gd name="T2" fmla="*/ 31 w 31"/>
                <a:gd name="T3" fmla="*/ 0 h 20"/>
                <a:gd name="T4" fmla="*/ 0 w 31"/>
                <a:gd name="T5" fmla="*/ 17 h 20"/>
                <a:gd name="T6" fmla="*/ 5 w 31"/>
                <a:gd name="T7" fmla="*/ 20 h 20"/>
                <a:gd name="T8" fmla="*/ 31 w 3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0">
                  <a:moveTo>
                    <a:pt x="31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20" y="9"/>
                    <a:pt x="8" y="14"/>
                    <a:pt x="0" y="17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21" y="11"/>
                    <a:pt x="31" y="0"/>
                  </a:cubicBezTo>
                </a:path>
              </a:pathLst>
            </a:custGeom>
            <a:solidFill>
              <a:srgbClr val="3C3C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80"/>
            <p:cNvSpPr>
              <a:spLocks noEditPoints="1"/>
            </p:cNvSpPr>
            <p:nvPr/>
          </p:nvSpPr>
          <p:spPr bwMode="auto">
            <a:xfrm>
              <a:off x="7252" y="4567"/>
              <a:ext cx="331" cy="192"/>
            </a:xfrm>
            <a:custGeom>
              <a:avLst/>
              <a:gdLst>
                <a:gd name="T0" fmla="*/ 140 w 140"/>
                <a:gd name="T1" fmla="*/ 81 h 81"/>
                <a:gd name="T2" fmla="*/ 140 w 140"/>
                <a:gd name="T3" fmla="*/ 81 h 81"/>
                <a:gd name="T4" fmla="*/ 0 w 140"/>
                <a:gd name="T5" fmla="*/ 0 h 81"/>
                <a:gd name="T6" fmla="*/ 0 w 140"/>
                <a:gd name="T7" fmla="*/ 0 h 81"/>
                <a:gd name="T8" fmla="*/ 112 w 140"/>
                <a:gd name="T9" fmla="*/ 64 h 81"/>
                <a:gd name="T10" fmla="*/ 122 w 140"/>
                <a:gd name="T11" fmla="*/ 62 h 81"/>
                <a:gd name="T12" fmla="*/ 122 w 140"/>
                <a:gd name="T13" fmla="*/ 62 h 81"/>
                <a:gd name="T14" fmla="*/ 117 w 140"/>
                <a:gd name="T15" fmla="*/ 59 h 81"/>
                <a:gd name="T16" fmla="*/ 106 w 140"/>
                <a:gd name="T17" fmla="*/ 61 h 81"/>
                <a:gd name="T18" fmla="*/ 0 w 140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81">
                  <a:moveTo>
                    <a:pt x="140" y="81"/>
                  </a:moveTo>
                  <a:cubicBezTo>
                    <a:pt x="140" y="81"/>
                    <a:pt x="140" y="81"/>
                    <a:pt x="140" y="8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12" y="64"/>
                    <a:pt x="112" y="64"/>
                    <a:pt x="112" y="64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17" y="59"/>
                    <a:pt x="117" y="59"/>
                    <a:pt x="117" y="59"/>
                  </a:cubicBezTo>
                  <a:cubicBezTo>
                    <a:pt x="112" y="60"/>
                    <a:pt x="108" y="61"/>
                    <a:pt x="106" y="6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49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81"/>
            <p:cNvSpPr>
              <a:spLocks/>
            </p:cNvSpPr>
            <p:nvPr/>
          </p:nvSpPr>
          <p:spPr bwMode="auto">
            <a:xfrm>
              <a:off x="7929" y="4186"/>
              <a:ext cx="9" cy="50"/>
            </a:xfrm>
            <a:custGeom>
              <a:avLst/>
              <a:gdLst>
                <a:gd name="T0" fmla="*/ 9 w 9"/>
                <a:gd name="T1" fmla="*/ 0 h 50"/>
                <a:gd name="T2" fmla="*/ 0 w 9"/>
                <a:gd name="T3" fmla="*/ 50 h 50"/>
                <a:gd name="T4" fmla="*/ 0 w 9"/>
                <a:gd name="T5" fmla="*/ 50 h 50"/>
                <a:gd name="T6" fmla="*/ 9 w 9"/>
                <a:gd name="T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50">
                  <a:moveTo>
                    <a:pt x="9" y="0"/>
                  </a:moveTo>
                  <a:lnTo>
                    <a:pt x="0" y="50"/>
                  </a:lnTo>
                  <a:lnTo>
                    <a:pt x="0" y="5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5F5F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82"/>
            <p:cNvSpPr>
              <a:spLocks/>
            </p:cNvSpPr>
            <p:nvPr/>
          </p:nvSpPr>
          <p:spPr bwMode="auto">
            <a:xfrm>
              <a:off x="7929" y="4186"/>
              <a:ext cx="9" cy="50"/>
            </a:xfrm>
            <a:custGeom>
              <a:avLst/>
              <a:gdLst>
                <a:gd name="T0" fmla="*/ 9 w 9"/>
                <a:gd name="T1" fmla="*/ 0 h 50"/>
                <a:gd name="T2" fmla="*/ 0 w 9"/>
                <a:gd name="T3" fmla="*/ 50 h 50"/>
                <a:gd name="T4" fmla="*/ 0 w 9"/>
                <a:gd name="T5" fmla="*/ 50 h 50"/>
                <a:gd name="T6" fmla="*/ 9 w 9"/>
                <a:gd name="T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50">
                  <a:moveTo>
                    <a:pt x="9" y="0"/>
                  </a:moveTo>
                  <a:lnTo>
                    <a:pt x="0" y="50"/>
                  </a:lnTo>
                  <a:lnTo>
                    <a:pt x="0" y="50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83"/>
            <p:cNvSpPr>
              <a:spLocks/>
            </p:cNvSpPr>
            <p:nvPr/>
          </p:nvSpPr>
          <p:spPr bwMode="auto">
            <a:xfrm>
              <a:off x="7583" y="4186"/>
              <a:ext cx="355" cy="156"/>
            </a:xfrm>
            <a:custGeom>
              <a:avLst/>
              <a:gdLst>
                <a:gd name="T0" fmla="*/ 355 w 355"/>
                <a:gd name="T1" fmla="*/ 0 h 156"/>
                <a:gd name="T2" fmla="*/ 0 w 355"/>
                <a:gd name="T3" fmla="*/ 130 h 156"/>
                <a:gd name="T4" fmla="*/ 45 w 355"/>
                <a:gd name="T5" fmla="*/ 156 h 156"/>
                <a:gd name="T6" fmla="*/ 346 w 355"/>
                <a:gd name="T7" fmla="*/ 50 h 156"/>
                <a:gd name="T8" fmla="*/ 355 w 355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156">
                  <a:moveTo>
                    <a:pt x="355" y="0"/>
                  </a:moveTo>
                  <a:lnTo>
                    <a:pt x="0" y="130"/>
                  </a:lnTo>
                  <a:lnTo>
                    <a:pt x="45" y="156"/>
                  </a:lnTo>
                  <a:lnTo>
                    <a:pt x="346" y="50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84"/>
            <p:cNvSpPr>
              <a:spLocks/>
            </p:cNvSpPr>
            <p:nvPr/>
          </p:nvSpPr>
          <p:spPr bwMode="auto">
            <a:xfrm>
              <a:off x="7583" y="4186"/>
              <a:ext cx="355" cy="156"/>
            </a:xfrm>
            <a:custGeom>
              <a:avLst/>
              <a:gdLst>
                <a:gd name="T0" fmla="*/ 355 w 355"/>
                <a:gd name="T1" fmla="*/ 0 h 156"/>
                <a:gd name="T2" fmla="*/ 0 w 355"/>
                <a:gd name="T3" fmla="*/ 130 h 156"/>
                <a:gd name="T4" fmla="*/ 45 w 355"/>
                <a:gd name="T5" fmla="*/ 156 h 156"/>
                <a:gd name="T6" fmla="*/ 346 w 355"/>
                <a:gd name="T7" fmla="*/ 50 h 156"/>
                <a:gd name="T8" fmla="*/ 355 w 355"/>
                <a:gd name="T9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5" h="156">
                  <a:moveTo>
                    <a:pt x="355" y="0"/>
                  </a:moveTo>
                  <a:lnTo>
                    <a:pt x="0" y="130"/>
                  </a:lnTo>
                  <a:lnTo>
                    <a:pt x="45" y="156"/>
                  </a:lnTo>
                  <a:lnTo>
                    <a:pt x="346" y="50"/>
                  </a:lnTo>
                  <a:lnTo>
                    <a:pt x="35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7" name="Freeform 85"/>
            <p:cNvSpPr>
              <a:spLocks/>
            </p:cNvSpPr>
            <p:nvPr/>
          </p:nvSpPr>
          <p:spPr bwMode="auto">
            <a:xfrm>
              <a:off x="7680" y="4373"/>
              <a:ext cx="17" cy="10"/>
            </a:xfrm>
            <a:custGeom>
              <a:avLst/>
              <a:gdLst>
                <a:gd name="T0" fmla="*/ 0 w 17"/>
                <a:gd name="T1" fmla="*/ 0 h 10"/>
                <a:gd name="T2" fmla="*/ 0 w 17"/>
                <a:gd name="T3" fmla="*/ 0 h 10"/>
                <a:gd name="T4" fmla="*/ 17 w 17"/>
                <a:gd name="T5" fmla="*/ 10 h 10"/>
                <a:gd name="T6" fmla="*/ 0 w 1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0">
                  <a:moveTo>
                    <a:pt x="0" y="0"/>
                  </a:moveTo>
                  <a:lnTo>
                    <a:pt x="0" y="0"/>
                  </a:lnTo>
                  <a:lnTo>
                    <a:pt x="17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5F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6"/>
            <p:cNvSpPr>
              <a:spLocks/>
            </p:cNvSpPr>
            <p:nvPr/>
          </p:nvSpPr>
          <p:spPr bwMode="auto">
            <a:xfrm>
              <a:off x="7680" y="4373"/>
              <a:ext cx="17" cy="10"/>
            </a:xfrm>
            <a:custGeom>
              <a:avLst/>
              <a:gdLst>
                <a:gd name="T0" fmla="*/ 0 w 17"/>
                <a:gd name="T1" fmla="*/ 0 h 10"/>
                <a:gd name="T2" fmla="*/ 0 w 17"/>
                <a:gd name="T3" fmla="*/ 0 h 10"/>
                <a:gd name="T4" fmla="*/ 17 w 17"/>
                <a:gd name="T5" fmla="*/ 10 h 10"/>
                <a:gd name="T6" fmla="*/ 0 w 1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10">
                  <a:moveTo>
                    <a:pt x="0" y="0"/>
                  </a:moveTo>
                  <a:lnTo>
                    <a:pt x="0" y="0"/>
                  </a:lnTo>
                  <a:lnTo>
                    <a:pt x="17" y="1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7"/>
            <p:cNvSpPr>
              <a:spLocks/>
            </p:cNvSpPr>
            <p:nvPr/>
          </p:nvSpPr>
          <p:spPr bwMode="auto">
            <a:xfrm>
              <a:off x="7680" y="4290"/>
              <a:ext cx="239" cy="93"/>
            </a:xfrm>
            <a:custGeom>
              <a:avLst/>
              <a:gdLst>
                <a:gd name="T0" fmla="*/ 239 w 239"/>
                <a:gd name="T1" fmla="*/ 0 h 93"/>
                <a:gd name="T2" fmla="*/ 0 w 239"/>
                <a:gd name="T3" fmla="*/ 83 h 93"/>
                <a:gd name="T4" fmla="*/ 17 w 239"/>
                <a:gd name="T5" fmla="*/ 93 h 93"/>
                <a:gd name="T6" fmla="*/ 234 w 239"/>
                <a:gd name="T7" fmla="*/ 17 h 93"/>
                <a:gd name="T8" fmla="*/ 239 w 239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93">
                  <a:moveTo>
                    <a:pt x="239" y="0"/>
                  </a:moveTo>
                  <a:lnTo>
                    <a:pt x="0" y="83"/>
                  </a:lnTo>
                  <a:lnTo>
                    <a:pt x="17" y="93"/>
                  </a:lnTo>
                  <a:lnTo>
                    <a:pt x="234" y="17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88"/>
            <p:cNvSpPr>
              <a:spLocks/>
            </p:cNvSpPr>
            <p:nvPr/>
          </p:nvSpPr>
          <p:spPr bwMode="auto">
            <a:xfrm>
              <a:off x="7680" y="4290"/>
              <a:ext cx="239" cy="93"/>
            </a:xfrm>
            <a:custGeom>
              <a:avLst/>
              <a:gdLst>
                <a:gd name="T0" fmla="*/ 239 w 239"/>
                <a:gd name="T1" fmla="*/ 0 h 93"/>
                <a:gd name="T2" fmla="*/ 0 w 239"/>
                <a:gd name="T3" fmla="*/ 83 h 93"/>
                <a:gd name="T4" fmla="*/ 17 w 239"/>
                <a:gd name="T5" fmla="*/ 93 h 93"/>
                <a:gd name="T6" fmla="*/ 234 w 239"/>
                <a:gd name="T7" fmla="*/ 17 h 93"/>
                <a:gd name="T8" fmla="*/ 239 w 239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93">
                  <a:moveTo>
                    <a:pt x="239" y="0"/>
                  </a:moveTo>
                  <a:lnTo>
                    <a:pt x="0" y="83"/>
                  </a:lnTo>
                  <a:lnTo>
                    <a:pt x="17" y="93"/>
                  </a:lnTo>
                  <a:lnTo>
                    <a:pt x="234" y="17"/>
                  </a:lnTo>
                  <a:lnTo>
                    <a:pt x="23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1" name="Freeform 89"/>
            <p:cNvSpPr>
              <a:spLocks/>
            </p:cNvSpPr>
            <p:nvPr/>
          </p:nvSpPr>
          <p:spPr bwMode="auto">
            <a:xfrm>
              <a:off x="6563" y="4307"/>
              <a:ext cx="154" cy="480"/>
            </a:xfrm>
            <a:custGeom>
              <a:avLst/>
              <a:gdLst>
                <a:gd name="T0" fmla="*/ 41 w 65"/>
                <a:gd name="T1" fmla="*/ 0 h 203"/>
                <a:gd name="T2" fmla="*/ 64 w 65"/>
                <a:gd name="T3" fmla="*/ 185 h 203"/>
                <a:gd name="T4" fmla="*/ 65 w 65"/>
                <a:gd name="T5" fmla="*/ 185 h 203"/>
                <a:gd name="T6" fmla="*/ 41 w 65"/>
                <a:gd name="T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203">
                  <a:moveTo>
                    <a:pt x="41" y="0"/>
                  </a:moveTo>
                  <a:cubicBezTo>
                    <a:pt x="20" y="82"/>
                    <a:pt x="0" y="203"/>
                    <a:pt x="64" y="185"/>
                  </a:cubicBezTo>
                  <a:cubicBezTo>
                    <a:pt x="64" y="185"/>
                    <a:pt x="65" y="185"/>
                    <a:pt x="65" y="185"/>
                  </a:cubicBezTo>
                  <a:cubicBezTo>
                    <a:pt x="39" y="106"/>
                    <a:pt x="35" y="44"/>
                    <a:pt x="41" y="0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2" name="Freeform 90"/>
            <p:cNvSpPr>
              <a:spLocks/>
            </p:cNvSpPr>
            <p:nvPr/>
          </p:nvSpPr>
          <p:spPr bwMode="auto">
            <a:xfrm>
              <a:off x="7214" y="4359"/>
              <a:ext cx="161" cy="130"/>
            </a:xfrm>
            <a:custGeom>
              <a:avLst/>
              <a:gdLst>
                <a:gd name="T0" fmla="*/ 64 w 68"/>
                <a:gd name="T1" fmla="*/ 24 h 55"/>
                <a:gd name="T2" fmla="*/ 0 w 68"/>
                <a:gd name="T3" fmla="*/ 8 h 55"/>
                <a:gd name="T4" fmla="*/ 23 w 68"/>
                <a:gd name="T5" fmla="*/ 55 h 55"/>
                <a:gd name="T6" fmla="*/ 37 w 68"/>
                <a:gd name="T7" fmla="*/ 47 h 55"/>
                <a:gd name="T8" fmla="*/ 61 w 68"/>
                <a:gd name="T9" fmla="*/ 36 h 55"/>
                <a:gd name="T10" fmla="*/ 64 w 68"/>
                <a:gd name="T11" fmla="*/ 2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" h="55">
                  <a:moveTo>
                    <a:pt x="64" y="24"/>
                  </a:moveTo>
                  <a:cubicBezTo>
                    <a:pt x="52" y="14"/>
                    <a:pt x="29" y="0"/>
                    <a:pt x="0" y="8"/>
                  </a:cubicBezTo>
                  <a:cubicBezTo>
                    <a:pt x="10" y="22"/>
                    <a:pt x="20" y="39"/>
                    <a:pt x="23" y="55"/>
                  </a:cubicBezTo>
                  <a:cubicBezTo>
                    <a:pt x="28" y="53"/>
                    <a:pt x="32" y="50"/>
                    <a:pt x="37" y="47"/>
                  </a:cubicBezTo>
                  <a:cubicBezTo>
                    <a:pt x="44" y="42"/>
                    <a:pt x="52" y="38"/>
                    <a:pt x="61" y="36"/>
                  </a:cubicBezTo>
                  <a:cubicBezTo>
                    <a:pt x="66" y="35"/>
                    <a:pt x="68" y="28"/>
                    <a:pt x="64" y="24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3" name="Freeform 91"/>
            <p:cNvSpPr>
              <a:spLocks/>
            </p:cNvSpPr>
            <p:nvPr/>
          </p:nvSpPr>
          <p:spPr bwMode="auto">
            <a:xfrm>
              <a:off x="6596" y="4080"/>
              <a:ext cx="689" cy="998"/>
            </a:xfrm>
            <a:custGeom>
              <a:avLst/>
              <a:gdLst>
                <a:gd name="T0" fmla="*/ 131 w 291"/>
                <a:gd name="T1" fmla="*/ 27 h 422"/>
                <a:gd name="T2" fmla="*/ 52 w 291"/>
                <a:gd name="T3" fmla="*/ 30 h 422"/>
                <a:gd name="T4" fmla="*/ 78 w 291"/>
                <a:gd name="T5" fmla="*/ 350 h 422"/>
                <a:gd name="T6" fmla="*/ 232 w 291"/>
                <a:gd name="T7" fmla="*/ 350 h 422"/>
                <a:gd name="T8" fmla="*/ 250 w 291"/>
                <a:gd name="T9" fmla="*/ 242 h 422"/>
                <a:gd name="T10" fmla="*/ 283 w 291"/>
                <a:gd name="T11" fmla="*/ 194 h 422"/>
                <a:gd name="T12" fmla="*/ 260 w 291"/>
                <a:gd name="T13" fmla="*/ 119 h 422"/>
                <a:gd name="T14" fmla="*/ 218 w 291"/>
                <a:gd name="T15" fmla="*/ 78 h 422"/>
                <a:gd name="T16" fmla="*/ 131 w 291"/>
                <a:gd name="T17" fmla="*/ 27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422">
                  <a:moveTo>
                    <a:pt x="131" y="27"/>
                  </a:moveTo>
                  <a:cubicBezTo>
                    <a:pt x="131" y="27"/>
                    <a:pt x="78" y="0"/>
                    <a:pt x="52" y="30"/>
                  </a:cubicBezTo>
                  <a:cubicBezTo>
                    <a:pt x="22" y="65"/>
                    <a:pt x="0" y="176"/>
                    <a:pt x="78" y="350"/>
                  </a:cubicBezTo>
                  <a:cubicBezTo>
                    <a:pt x="78" y="350"/>
                    <a:pt x="157" y="422"/>
                    <a:pt x="232" y="350"/>
                  </a:cubicBezTo>
                  <a:cubicBezTo>
                    <a:pt x="250" y="242"/>
                    <a:pt x="250" y="242"/>
                    <a:pt x="250" y="242"/>
                  </a:cubicBezTo>
                  <a:cubicBezTo>
                    <a:pt x="250" y="242"/>
                    <a:pt x="268" y="229"/>
                    <a:pt x="283" y="194"/>
                  </a:cubicBezTo>
                  <a:cubicBezTo>
                    <a:pt x="291" y="174"/>
                    <a:pt x="275" y="142"/>
                    <a:pt x="260" y="119"/>
                  </a:cubicBezTo>
                  <a:cubicBezTo>
                    <a:pt x="250" y="102"/>
                    <a:pt x="235" y="88"/>
                    <a:pt x="218" y="78"/>
                  </a:cubicBezTo>
                  <a:lnTo>
                    <a:pt x="131" y="27"/>
                  </a:lnTo>
                  <a:close/>
                </a:path>
              </a:pathLst>
            </a:custGeom>
            <a:solidFill>
              <a:srgbClr val="F057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4" name="Freeform 92"/>
            <p:cNvSpPr>
              <a:spLocks/>
            </p:cNvSpPr>
            <p:nvPr/>
          </p:nvSpPr>
          <p:spPr bwMode="auto">
            <a:xfrm>
              <a:off x="6771" y="4402"/>
              <a:ext cx="388" cy="676"/>
            </a:xfrm>
            <a:custGeom>
              <a:avLst/>
              <a:gdLst>
                <a:gd name="T0" fmla="*/ 158 w 164"/>
                <a:gd name="T1" fmla="*/ 214 h 286"/>
                <a:gd name="T2" fmla="*/ 164 w 164"/>
                <a:gd name="T3" fmla="*/ 177 h 286"/>
                <a:gd name="T4" fmla="*/ 112 w 164"/>
                <a:gd name="T5" fmla="*/ 0 h 286"/>
                <a:gd name="T6" fmla="*/ 110 w 164"/>
                <a:gd name="T7" fmla="*/ 174 h 286"/>
                <a:gd name="T8" fmla="*/ 71 w 164"/>
                <a:gd name="T9" fmla="*/ 224 h 286"/>
                <a:gd name="T10" fmla="*/ 48 w 164"/>
                <a:gd name="T11" fmla="*/ 222 h 286"/>
                <a:gd name="T12" fmla="*/ 0 w 164"/>
                <a:gd name="T13" fmla="*/ 205 h 286"/>
                <a:gd name="T14" fmla="*/ 4 w 164"/>
                <a:gd name="T15" fmla="*/ 214 h 286"/>
                <a:gd name="T16" fmla="*/ 158 w 164"/>
                <a:gd name="T17" fmla="*/ 214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4" h="286">
                  <a:moveTo>
                    <a:pt x="158" y="214"/>
                  </a:moveTo>
                  <a:cubicBezTo>
                    <a:pt x="164" y="177"/>
                    <a:pt x="164" y="177"/>
                    <a:pt x="164" y="177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92" y="66"/>
                    <a:pt x="110" y="174"/>
                  </a:cubicBezTo>
                  <a:cubicBezTo>
                    <a:pt x="115" y="199"/>
                    <a:pt x="97" y="223"/>
                    <a:pt x="71" y="224"/>
                  </a:cubicBezTo>
                  <a:cubicBezTo>
                    <a:pt x="64" y="224"/>
                    <a:pt x="57" y="224"/>
                    <a:pt x="48" y="222"/>
                  </a:cubicBezTo>
                  <a:cubicBezTo>
                    <a:pt x="23" y="219"/>
                    <a:pt x="9" y="212"/>
                    <a:pt x="0" y="205"/>
                  </a:cubicBezTo>
                  <a:cubicBezTo>
                    <a:pt x="2" y="208"/>
                    <a:pt x="3" y="211"/>
                    <a:pt x="4" y="214"/>
                  </a:cubicBezTo>
                  <a:cubicBezTo>
                    <a:pt x="4" y="214"/>
                    <a:pt x="83" y="286"/>
                    <a:pt x="158" y="214"/>
                  </a:cubicBezTo>
                  <a:close/>
                </a:path>
              </a:pathLst>
            </a:custGeom>
            <a:solidFill>
              <a:srgbClr val="E14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5" name="Freeform 93"/>
            <p:cNvSpPr>
              <a:spLocks/>
            </p:cNvSpPr>
            <p:nvPr/>
          </p:nvSpPr>
          <p:spPr bwMode="auto">
            <a:xfrm>
              <a:off x="6627" y="4307"/>
              <a:ext cx="90" cy="442"/>
            </a:xfrm>
            <a:custGeom>
              <a:avLst/>
              <a:gdLst>
                <a:gd name="T0" fmla="*/ 14 w 38"/>
                <a:gd name="T1" fmla="*/ 0 h 187"/>
                <a:gd name="T2" fmla="*/ 0 w 38"/>
                <a:gd name="T3" fmla="*/ 65 h 187"/>
                <a:gd name="T4" fmla="*/ 23 w 38"/>
                <a:gd name="T5" fmla="*/ 187 h 187"/>
                <a:gd name="T6" fmla="*/ 37 w 38"/>
                <a:gd name="T7" fmla="*/ 185 h 187"/>
                <a:gd name="T8" fmla="*/ 38 w 38"/>
                <a:gd name="T9" fmla="*/ 185 h 187"/>
                <a:gd name="T10" fmla="*/ 14 w 38"/>
                <a:gd name="T11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87">
                  <a:moveTo>
                    <a:pt x="14" y="0"/>
                  </a:moveTo>
                  <a:cubicBezTo>
                    <a:pt x="9" y="20"/>
                    <a:pt x="4" y="43"/>
                    <a:pt x="0" y="65"/>
                  </a:cubicBezTo>
                  <a:cubicBezTo>
                    <a:pt x="1" y="99"/>
                    <a:pt x="8" y="140"/>
                    <a:pt x="23" y="187"/>
                  </a:cubicBezTo>
                  <a:cubicBezTo>
                    <a:pt x="27" y="187"/>
                    <a:pt x="32" y="187"/>
                    <a:pt x="37" y="185"/>
                  </a:cubicBezTo>
                  <a:cubicBezTo>
                    <a:pt x="37" y="185"/>
                    <a:pt x="38" y="185"/>
                    <a:pt x="38" y="185"/>
                  </a:cubicBezTo>
                  <a:cubicBezTo>
                    <a:pt x="12" y="106"/>
                    <a:pt x="8" y="44"/>
                    <a:pt x="14" y="0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94"/>
            <p:cNvSpPr>
              <a:spLocks/>
            </p:cNvSpPr>
            <p:nvPr/>
          </p:nvSpPr>
          <p:spPr bwMode="auto">
            <a:xfrm>
              <a:off x="6854" y="4134"/>
              <a:ext cx="206" cy="145"/>
            </a:xfrm>
            <a:custGeom>
              <a:avLst/>
              <a:gdLst>
                <a:gd name="T0" fmla="*/ 70 w 87"/>
                <a:gd name="T1" fmla="*/ 11 h 61"/>
                <a:gd name="T2" fmla="*/ 87 w 87"/>
                <a:gd name="T3" fmla="*/ 43 h 61"/>
                <a:gd name="T4" fmla="*/ 42 w 87"/>
                <a:gd name="T5" fmla="*/ 56 h 61"/>
                <a:gd name="T6" fmla="*/ 6 w 87"/>
                <a:gd name="T7" fmla="*/ 21 h 61"/>
                <a:gd name="T8" fmla="*/ 14 w 87"/>
                <a:gd name="T9" fmla="*/ 0 h 61"/>
                <a:gd name="T10" fmla="*/ 70 w 87"/>
                <a:gd name="T11" fmla="*/ 1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61">
                  <a:moveTo>
                    <a:pt x="70" y="11"/>
                  </a:moveTo>
                  <a:cubicBezTo>
                    <a:pt x="70" y="11"/>
                    <a:pt x="66" y="24"/>
                    <a:pt x="87" y="43"/>
                  </a:cubicBezTo>
                  <a:cubicBezTo>
                    <a:pt x="87" y="43"/>
                    <a:pt x="65" y="61"/>
                    <a:pt x="42" y="56"/>
                  </a:cubicBezTo>
                  <a:cubicBezTo>
                    <a:pt x="19" y="50"/>
                    <a:pt x="0" y="32"/>
                    <a:pt x="6" y="21"/>
                  </a:cubicBezTo>
                  <a:cubicBezTo>
                    <a:pt x="11" y="10"/>
                    <a:pt x="14" y="0"/>
                    <a:pt x="14" y="0"/>
                  </a:cubicBezTo>
                  <a:lnTo>
                    <a:pt x="70" y="11"/>
                  </a:ln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7" name="Freeform 95"/>
            <p:cNvSpPr>
              <a:spLocks/>
            </p:cNvSpPr>
            <p:nvPr/>
          </p:nvSpPr>
          <p:spPr bwMode="auto">
            <a:xfrm>
              <a:off x="6882" y="4134"/>
              <a:ext cx="164" cy="85"/>
            </a:xfrm>
            <a:custGeom>
              <a:avLst/>
              <a:gdLst>
                <a:gd name="T0" fmla="*/ 34 w 69"/>
                <a:gd name="T1" fmla="*/ 29 h 36"/>
                <a:gd name="T2" fmla="*/ 69 w 69"/>
                <a:gd name="T3" fmla="*/ 36 h 36"/>
                <a:gd name="T4" fmla="*/ 58 w 69"/>
                <a:gd name="T5" fmla="*/ 11 h 36"/>
                <a:gd name="T6" fmla="*/ 2 w 69"/>
                <a:gd name="T7" fmla="*/ 0 h 36"/>
                <a:gd name="T8" fmla="*/ 0 w 69"/>
                <a:gd name="T9" fmla="*/ 7 h 36"/>
                <a:gd name="T10" fmla="*/ 34 w 69"/>
                <a:gd name="T11" fmla="*/ 29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" h="36">
                  <a:moveTo>
                    <a:pt x="34" y="29"/>
                  </a:moveTo>
                  <a:cubicBezTo>
                    <a:pt x="46" y="33"/>
                    <a:pt x="58" y="35"/>
                    <a:pt x="69" y="36"/>
                  </a:cubicBezTo>
                  <a:cubicBezTo>
                    <a:pt x="55" y="21"/>
                    <a:pt x="58" y="11"/>
                    <a:pt x="58" y="1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3"/>
                    <a:pt x="0" y="7"/>
                  </a:cubicBezTo>
                  <a:cubicBezTo>
                    <a:pt x="9" y="17"/>
                    <a:pt x="20" y="24"/>
                    <a:pt x="34" y="29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8" name="Freeform 96"/>
            <p:cNvSpPr>
              <a:spLocks/>
            </p:cNvSpPr>
            <p:nvPr/>
          </p:nvSpPr>
          <p:spPr bwMode="auto">
            <a:xfrm>
              <a:off x="6762" y="3600"/>
              <a:ext cx="464" cy="570"/>
            </a:xfrm>
            <a:custGeom>
              <a:avLst/>
              <a:gdLst>
                <a:gd name="T0" fmla="*/ 185 w 196"/>
                <a:gd name="T1" fmla="*/ 82 h 241"/>
                <a:gd name="T2" fmla="*/ 93 w 196"/>
                <a:gd name="T3" fmla="*/ 0 h 241"/>
                <a:gd name="T4" fmla="*/ 0 w 196"/>
                <a:gd name="T5" fmla="*/ 92 h 241"/>
                <a:gd name="T6" fmla="*/ 0 w 196"/>
                <a:gd name="T7" fmla="*/ 94 h 241"/>
                <a:gd name="T8" fmla="*/ 0 w 196"/>
                <a:gd name="T9" fmla="*/ 94 h 241"/>
                <a:gd name="T10" fmla="*/ 0 w 196"/>
                <a:gd name="T11" fmla="*/ 146 h 241"/>
                <a:gd name="T12" fmla="*/ 60 w 196"/>
                <a:gd name="T13" fmla="*/ 233 h 241"/>
                <a:gd name="T14" fmla="*/ 116 w 196"/>
                <a:gd name="T15" fmla="*/ 241 h 241"/>
                <a:gd name="T16" fmla="*/ 133 w 196"/>
                <a:gd name="T17" fmla="*/ 235 h 241"/>
                <a:gd name="T18" fmla="*/ 185 w 196"/>
                <a:gd name="T19" fmla="*/ 82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6" h="241">
                  <a:moveTo>
                    <a:pt x="185" y="82"/>
                  </a:moveTo>
                  <a:cubicBezTo>
                    <a:pt x="178" y="36"/>
                    <a:pt x="141" y="0"/>
                    <a:pt x="93" y="0"/>
                  </a:cubicBezTo>
                  <a:cubicBezTo>
                    <a:pt x="42" y="0"/>
                    <a:pt x="0" y="41"/>
                    <a:pt x="0" y="92"/>
                  </a:cubicBezTo>
                  <a:cubicBezTo>
                    <a:pt x="0" y="93"/>
                    <a:pt x="0" y="93"/>
                    <a:pt x="0" y="94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84"/>
                    <a:pt x="24" y="220"/>
                    <a:pt x="60" y="233"/>
                  </a:cubicBezTo>
                  <a:cubicBezTo>
                    <a:pt x="83" y="241"/>
                    <a:pt x="104" y="241"/>
                    <a:pt x="116" y="241"/>
                  </a:cubicBezTo>
                  <a:cubicBezTo>
                    <a:pt x="122" y="241"/>
                    <a:pt x="128" y="239"/>
                    <a:pt x="133" y="235"/>
                  </a:cubicBezTo>
                  <a:cubicBezTo>
                    <a:pt x="175" y="202"/>
                    <a:pt x="196" y="152"/>
                    <a:pt x="185" y="82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" name="Freeform 97"/>
            <p:cNvSpPr>
              <a:spLocks/>
            </p:cNvSpPr>
            <p:nvPr/>
          </p:nvSpPr>
          <p:spPr bwMode="auto">
            <a:xfrm>
              <a:off x="6700" y="3571"/>
              <a:ext cx="490" cy="589"/>
            </a:xfrm>
            <a:custGeom>
              <a:avLst/>
              <a:gdLst>
                <a:gd name="T0" fmla="*/ 203 w 207"/>
                <a:gd name="T1" fmla="*/ 67 h 249"/>
                <a:gd name="T2" fmla="*/ 143 w 207"/>
                <a:gd name="T3" fmla="*/ 144 h 249"/>
                <a:gd name="T4" fmla="*/ 114 w 207"/>
                <a:gd name="T5" fmla="*/ 210 h 249"/>
                <a:gd name="T6" fmla="*/ 62 w 207"/>
                <a:gd name="T7" fmla="*/ 239 h 249"/>
                <a:gd name="T8" fmla="*/ 0 w 207"/>
                <a:gd name="T9" fmla="*/ 136 h 249"/>
                <a:gd name="T10" fmla="*/ 119 w 207"/>
                <a:gd name="T11" fmla="*/ 0 h 249"/>
                <a:gd name="T12" fmla="*/ 203 w 207"/>
                <a:gd name="T13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7" h="249">
                  <a:moveTo>
                    <a:pt x="203" y="67"/>
                  </a:moveTo>
                  <a:cubicBezTo>
                    <a:pt x="203" y="67"/>
                    <a:pt x="207" y="118"/>
                    <a:pt x="143" y="144"/>
                  </a:cubicBezTo>
                  <a:cubicBezTo>
                    <a:pt x="143" y="144"/>
                    <a:pt x="119" y="172"/>
                    <a:pt x="114" y="210"/>
                  </a:cubicBezTo>
                  <a:cubicBezTo>
                    <a:pt x="112" y="235"/>
                    <a:pt x="85" y="249"/>
                    <a:pt x="62" y="239"/>
                  </a:cubicBezTo>
                  <a:cubicBezTo>
                    <a:pt x="31" y="225"/>
                    <a:pt x="0" y="196"/>
                    <a:pt x="0" y="136"/>
                  </a:cubicBezTo>
                  <a:cubicBezTo>
                    <a:pt x="0" y="20"/>
                    <a:pt x="82" y="0"/>
                    <a:pt x="119" y="0"/>
                  </a:cubicBezTo>
                  <a:cubicBezTo>
                    <a:pt x="159" y="0"/>
                    <a:pt x="203" y="23"/>
                    <a:pt x="203" y="67"/>
                  </a:cubicBezTo>
                  <a:close/>
                </a:path>
              </a:pathLst>
            </a:custGeom>
            <a:solidFill>
              <a:srgbClr val="5D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" name="Freeform 98"/>
            <p:cNvSpPr>
              <a:spLocks/>
            </p:cNvSpPr>
            <p:nvPr/>
          </p:nvSpPr>
          <p:spPr bwMode="auto">
            <a:xfrm>
              <a:off x="6489" y="3751"/>
              <a:ext cx="289" cy="442"/>
            </a:xfrm>
            <a:custGeom>
              <a:avLst/>
              <a:gdLst>
                <a:gd name="T0" fmla="*/ 121 w 122"/>
                <a:gd name="T1" fmla="*/ 48 h 187"/>
                <a:gd name="T2" fmla="*/ 93 w 122"/>
                <a:gd name="T3" fmla="*/ 8 h 187"/>
                <a:gd name="T4" fmla="*/ 39 w 122"/>
                <a:gd name="T5" fmla="*/ 82 h 187"/>
                <a:gd name="T6" fmla="*/ 0 w 122"/>
                <a:gd name="T7" fmla="*/ 168 h 187"/>
                <a:gd name="T8" fmla="*/ 121 w 122"/>
                <a:gd name="T9" fmla="*/ 4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" h="187">
                  <a:moveTo>
                    <a:pt x="121" y="48"/>
                  </a:moveTo>
                  <a:cubicBezTo>
                    <a:pt x="122" y="29"/>
                    <a:pt x="112" y="11"/>
                    <a:pt x="93" y="8"/>
                  </a:cubicBezTo>
                  <a:cubicBezTo>
                    <a:pt x="47" y="0"/>
                    <a:pt x="42" y="62"/>
                    <a:pt x="39" y="82"/>
                  </a:cubicBezTo>
                  <a:cubicBezTo>
                    <a:pt x="30" y="130"/>
                    <a:pt x="0" y="168"/>
                    <a:pt x="0" y="168"/>
                  </a:cubicBezTo>
                  <a:cubicBezTo>
                    <a:pt x="73" y="187"/>
                    <a:pt x="117" y="109"/>
                    <a:pt x="121" y="48"/>
                  </a:cubicBezTo>
                  <a:close/>
                </a:path>
              </a:pathLst>
            </a:custGeom>
            <a:solidFill>
              <a:srgbClr val="523D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" name="Freeform 99"/>
            <p:cNvSpPr>
              <a:spLocks/>
            </p:cNvSpPr>
            <p:nvPr/>
          </p:nvSpPr>
          <p:spPr bwMode="auto">
            <a:xfrm>
              <a:off x="7398" y="5828"/>
              <a:ext cx="377" cy="258"/>
            </a:xfrm>
            <a:custGeom>
              <a:avLst/>
              <a:gdLst>
                <a:gd name="T0" fmla="*/ 154 w 159"/>
                <a:gd name="T1" fmla="*/ 53 h 109"/>
                <a:gd name="T2" fmla="*/ 119 w 159"/>
                <a:gd name="T3" fmla="*/ 50 h 109"/>
                <a:gd name="T4" fmla="*/ 115 w 159"/>
                <a:gd name="T5" fmla="*/ 52 h 109"/>
                <a:gd name="T6" fmla="*/ 61 w 159"/>
                <a:gd name="T7" fmla="*/ 42 h 109"/>
                <a:gd name="T8" fmla="*/ 25 w 159"/>
                <a:gd name="T9" fmla="*/ 0 h 109"/>
                <a:gd name="T10" fmla="*/ 14 w 159"/>
                <a:gd name="T11" fmla="*/ 50 h 109"/>
                <a:gd name="T12" fmla="*/ 24 w 159"/>
                <a:gd name="T13" fmla="*/ 104 h 109"/>
                <a:gd name="T14" fmla="*/ 35 w 159"/>
                <a:gd name="T15" fmla="*/ 104 h 109"/>
                <a:gd name="T16" fmla="*/ 35 w 159"/>
                <a:gd name="T17" fmla="*/ 63 h 109"/>
                <a:gd name="T18" fmla="*/ 80 w 159"/>
                <a:gd name="T19" fmla="*/ 88 h 109"/>
                <a:gd name="T20" fmla="*/ 106 w 159"/>
                <a:gd name="T21" fmla="*/ 88 h 109"/>
                <a:gd name="T22" fmla="*/ 156 w 159"/>
                <a:gd name="T23" fmla="*/ 59 h 109"/>
                <a:gd name="T24" fmla="*/ 154 w 159"/>
                <a:gd name="T25" fmla="*/ 53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9" h="109">
                  <a:moveTo>
                    <a:pt x="154" y="53"/>
                  </a:moveTo>
                  <a:cubicBezTo>
                    <a:pt x="119" y="50"/>
                    <a:pt x="119" y="50"/>
                    <a:pt x="119" y="50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97" y="60"/>
                    <a:pt x="75" y="56"/>
                    <a:pt x="61" y="42"/>
                  </a:cubicBezTo>
                  <a:cubicBezTo>
                    <a:pt x="61" y="42"/>
                    <a:pt x="24" y="2"/>
                    <a:pt x="25" y="0"/>
                  </a:cubicBezTo>
                  <a:cubicBezTo>
                    <a:pt x="25" y="0"/>
                    <a:pt x="0" y="14"/>
                    <a:pt x="14" y="50"/>
                  </a:cubicBezTo>
                  <a:cubicBezTo>
                    <a:pt x="27" y="87"/>
                    <a:pt x="24" y="104"/>
                    <a:pt x="24" y="104"/>
                  </a:cubicBezTo>
                  <a:cubicBezTo>
                    <a:pt x="24" y="104"/>
                    <a:pt x="29" y="109"/>
                    <a:pt x="35" y="104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80" y="88"/>
                    <a:pt x="80" y="88"/>
                    <a:pt x="80" y="88"/>
                  </a:cubicBezTo>
                  <a:cubicBezTo>
                    <a:pt x="88" y="93"/>
                    <a:pt x="98" y="93"/>
                    <a:pt x="106" y="88"/>
                  </a:cubicBezTo>
                  <a:cubicBezTo>
                    <a:pt x="156" y="59"/>
                    <a:pt x="156" y="59"/>
                    <a:pt x="156" y="59"/>
                  </a:cubicBezTo>
                  <a:cubicBezTo>
                    <a:pt x="159" y="58"/>
                    <a:pt x="158" y="54"/>
                    <a:pt x="154" y="53"/>
                  </a:cubicBezTo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" name="Freeform 100"/>
            <p:cNvSpPr>
              <a:spLocks/>
            </p:cNvSpPr>
            <p:nvPr/>
          </p:nvSpPr>
          <p:spPr bwMode="auto">
            <a:xfrm>
              <a:off x="7029" y="4307"/>
              <a:ext cx="653" cy="821"/>
            </a:xfrm>
            <a:custGeom>
              <a:avLst/>
              <a:gdLst>
                <a:gd name="T0" fmla="*/ 45 w 276"/>
                <a:gd name="T1" fmla="*/ 0 h 347"/>
                <a:gd name="T2" fmla="*/ 0 w 276"/>
                <a:gd name="T3" fmla="*/ 67 h 347"/>
                <a:gd name="T4" fmla="*/ 82 w 276"/>
                <a:gd name="T5" fmla="*/ 298 h 347"/>
                <a:gd name="T6" fmla="*/ 199 w 276"/>
                <a:gd name="T7" fmla="*/ 172 h 347"/>
                <a:gd name="T8" fmla="*/ 252 w 276"/>
                <a:gd name="T9" fmla="*/ 140 h 347"/>
                <a:gd name="T10" fmla="*/ 271 w 276"/>
                <a:gd name="T11" fmla="*/ 122 h 347"/>
                <a:gd name="T12" fmla="*/ 271 w 276"/>
                <a:gd name="T13" fmla="*/ 110 h 347"/>
                <a:gd name="T14" fmla="*/ 176 w 276"/>
                <a:gd name="T15" fmla="*/ 151 h 347"/>
                <a:gd name="T16" fmla="*/ 86 w 276"/>
                <a:gd name="T17" fmla="*/ 214 h 347"/>
                <a:gd name="T18" fmla="*/ 79 w 276"/>
                <a:gd name="T19" fmla="*/ 210 h 347"/>
                <a:gd name="T20" fmla="*/ 45 w 276"/>
                <a:gd name="T21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6" h="347">
                  <a:moveTo>
                    <a:pt x="45" y="0"/>
                  </a:moveTo>
                  <a:cubicBezTo>
                    <a:pt x="30" y="0"/>
                    <a:pt x="0" y="9"/>
                    <a:pt x="0" y="67"/>
                  </a:cubicBezTo>
                  <a:cubicBezTo>
                    <a:pt x="0" y="125"/>
                    <a:pt x="10" y="347"/>
                    <a:pt x="82" y="298"/>
                  </a:cubicBezTo>
                  <a:cubicBezTo>
                    <a:pt x="155" y="250"/>
                    <a:pt x="199" y="172"/>
                    <a:pt x="199" y="172"/>
                  </a:cubicBezTo>
                  <a:cubicBezTo>
                    <a:pt x="199" y="172"/>
                    <a:pt x="234" y="167"/>
                    <a:pt x="252" y="140"/>
                  </a:cubicBezTo>
                  <a:cubicBezTo>
                    <a:pt x="257" y="133"/>
                    <a:pt x="264" y="127"/>
                    <a:pt x="271" y="122"/>
                  </a:cubicBezTo>
                  <a:cubicBezTo>
                    <a:pt x="276" y="119"/>
                    <a:pt x="276" y="112"/>
                    <a:pt x="271" y="110"/>
                  </a:cubicBezTo>
                  <a:cubicBezTo>
                    <a:pt x="250" y="101"/>
                    <a:pt x="205" y="92"/>
                    <a:pt x="176" y="151"/>
                  </a:cubicBezTo>
                  <a:cubicBezTo>
                    <a:pt x="86" y="214"/>
                    <a:pt x="86" y="214"/>
                    <a:pt x="86" y="214"/>
                  </a:cubicBezTo>
                  <a:cubicBezTo>
                    <a:pt x="83" y="216"/>
                    <a:pt x="78" y="214"/>
                    <a:pt x="79" y="210"/>
                  </a:cubicBezTo>
                  <a:cubicBezTo>
                    <a:pt x="82" y="166"/>
                    <a:pt x="88" y="0"/>
                    <a:pt x="45" y="0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" name="Freeform 101"/>
            <p:cNvSpPr>
              <a:spLocks/>
            </p:cNvSpPr>
            <p:nvPr/>
          </p:nvSpPr>
          <p:spPr bwMode="auto">
            <a:xfrm>
              <a:off x="7029" y="4335"/>
              <a:ext cx="452" cy="793"/>
            </a:xfrm>
            <a:custGeom>
              <a:avLst/>
              <a:gdLst>
                <a:gd name="T0" fmla="*/ 90 w 191"/>
                <a:gd name="T1" fmla="*/ 268 h 335"/>
                <a:gd name="T2" fmla="*/ 9 w 191"/>
                <a:gd name="T3" fmla="*/ 41 h 335"/>
                <a:gd name="T4" fmla="*/ 17 w 191"/>
                <a:gd name="T5" fmla="*/ 0 h 335"/>
                <a:gd name="T6" fmla="*/ 0 w 191"/>
                <a:gd name="T7" fmla="*/ 55 h 335"/>
                <a:gd name="T8" fmla="*/ 82 w 191"/>
                <a:gd name="T9" fmla="*/ 286 h 335"/>
                <a:gd name="T10" fmla="*/ 191 w 191"/>
                <a:gd name="T11" fmla="*/ 172 h 335"/>
                <a:gd name="T12" fmla="*/ 90 w 191"/>
                <a:gd name="T13" fmla="*/ 268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1" h="335">
                  <a:moveTo>
                    <a:pt x="90" y="268"/>
                  </a:moveTo>
                  <a:cubicBezTo>
                    <a:pt x="17" y="316"/>
                    <a:pt x="9" y="100"/>
                    <a:pt x="9" y="41"/>
                  </a:cubicBezTo>
                  <a:cubicBezTo>
                    <a:pt x="9" y="23"/>
                    <a:pt x="12" y="10"/>
                    <a:pt x="17" y="0"/>
                  </a:cubicBezTo>
                  <a:cubicBezTo>
                    <a:pt x="7" y="10"/>
                    <a:pt x="0" y="26"/>
                    <a:pt x="0" y="55"/>
                  </a:cubicBezTo>
                  <a:cubicBezTo>
                    <a:pt x="0" y="113"/>
                    <a:pt x="10" y="335"/>
                    <a:pt x="82" y="286"/>
                  </a:cubicBezTo>
                  <a:cubicBezTo>
                    <a:pt x="137" y="250"/>
                    <a:pt x="176" y="196"/>
                    <a:pt x="191" y="172"/>
                  </a:cubicBezTo>
                  <a:cubicBezTo>
                    <a:pt x="172" y="199"/>
                    <a:pt x="136" y="237"/>
                    <a:pt x="90" y="268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Oval 102"/>
            <p:cNvSpPr>
              <a:spLocks noChangeArrowheads="1"/>
            </p:cNvSpPr>
            <p:nvPr/>
          </p:nvSpPr>
          <p:spPr bwMode="auto">
            <a:xfrm>
              <a:off x="6953" y="3902"/>
              <a:ext cx="107" cy="109"/>
            </a:xfrm>
            <a:prstGeom prst="ellipse">
              <a:avLst/>
            </a:pr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pic>
          <p:nvPicPr>
            <p:cNvPr id="105" name="Picture 10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0" y="5130"/>
              <a:ext cx="131" cy="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6" name="Picture 104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46" y="5821"/>
              <a:ext cx="40" cy="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7" name="Freeform 105"/>
            <p:cNvSpPr>
              <a:spLocks/>
            </p:cNvSpPr>
            <p:nvPr/>
          </p:nvSpPr>
          <p:spPr bwMode="auto">
            <a:xfrm>
              <a:off x="9238" y="4435"/>
              <a:ext cx="116" cy="392"/>
            </a:xfrm>
            <a:custGeom>
              <a:avLst/>
              <a:gdLst>
                <a:gd name="T0" fmla="*/ 37 w 49"/>
                <a:gd name="T1" fmla="*/ 0 h 166"/>
                <a:gd name="T2" fmla="*/ 13 w 49"/>
                <a:gd name="T3" fmla="*/ 14 h 166"/>
                <a:gd name="T4" fmla="*/ 0 w 49"/>
                <a:gd name="T5" fmla="*/ 156 h 166"/>
                <a:gd name="T6" fmla="*/ 37 w 49"/>
                <a:gd name="T7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166">
                  <a:moveTo>
                    <a:pt x="37" y="0"/>
                  </a:moveTo>
                  <a:cubicBezTo>
                    <a:pt x="29" y="7"/>
                    <a:pt x="21" y="11"/>
                    <a:pt x="13" y="14"/>
                  </a:cubicBezTo>
                  <a:cubicBezTo>
                    <a:pt x="13" y="13"/>
                    <a:pt x="10" y="103"/>
                    <a:pt x="0" y="156"/>
                  </a:cubicBezTo>
                  <a:cubicBezTo>
                    <a:pt x="49" y="166"/>
                    <a:pt x="47" y="77"/>
                    <a:pt x="37" y="0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106"/>
            <p:cNvSpPr>
              <a:spLocks/>
            </p:cNvSpPr>
            <p:nvPr/>
          </p:nvSpPr>
          <p:spPr bwMode="auto">
            <a:xfrm>
              <a:off x="9238" y="4456"/>
              <a:ext cx="73" cy="350"/>
            </a:xfrm>
            <a:custGeom>
              <a:avLst/>
              <a:gdLst>
                <a:gd name="T0" fmla="*/ 25 w 31"/>
                <a:gd name="T1" fmla="*/ 2 h 148"/>
                <a:gd name="T2" fmla="*/ 24 w 31"/>
                <a:gd name="T3" fmla="*/ 0 h 148"/>
                <a:gd name="T4" fmla="*/ 13 w 31"/>
                <a:gd name="T5" fmla="*/ 5 h 148"/>
                <a:gd name="T6" fmla="*/ 0 w 31"/>
                <a:gd name="T7" fmla="*/ 147 h 148"/>
                <a:gd name="T8" fmla="*/ 16 w 31"/>
                <a:gd name="T9" fmla="*/ 146 h 148"/>
                <a:gd name="T10" fmla="*/ 25 w 31"/>
                <a:gd name="T11" fmla="*/ 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148">
                  <a:moveTo>
                    <a:pt x="25" y="2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1" y="2"/>
                    <a:pt x="17" y="4"/>
                    <a:pt x="13" y="5"/>
                  </a:cubicBezTo>
                  <a:cubicBezTo>
                    <a:pt x="13" y="4"/>
                    <a:pt x="10" y="94"/>
                    <a:pt x="0" y="147"/>
                  </a:cubicBezTo>
                  <a:cubicBezTo>
                    <a:pt x="6" y="148"/>
                    <a:pt x="11" y="148"/>
                    <a:pt x="16" y="146"/>
                  </a:cubicBezTo>
                  <a:cubicBezTo>
                    <a:pt x="31" y="103"/>
                    <a:pt x="25" y="2"/>
                    <a:pt x="25" y="2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9" name="Freeform 107"/>
            <p:cNvSpPr>
              <a:spLocks/>
            </p:cNvSpPr>
            <p:nvPr/>
          </p:nvSpPr>
          <p:spPr bwMode="auto">
            <a:xfrm>
              <a:off x="8677" y="4080"/>
              <a:ext cx="662" cy="1119"/>
            </a:xfrm>
            <a:custGeom>
              <a:avLst/>
              <a:gdLst>
                <a:gd name="T0" fmla="*/ 280 w 280"/>
                <a:gd name="T1" fmla="*/ 147 h 473"/>
                <a:gd name="T2" fmla="*/ 264 w 280"/>
                <a:gd name="T3" fmla="*/ 56 h 473"/>
                <a:gd name="T4" fmla="*/ 189 w 280"/>
                <a:gd name="T5" fmla="*/ 4 h 473"/>
                <a:gd name="T6" fmla="*/ 188 w 280"/>
                <a:gd name="T7" fmla="*/ 4 h 473"/>
                <a:gd name="T8" fmla="*/ 188 w 280"/>
                <a:gd name="T9" fmla="*/ 4 h 473"/>
                <a:gd name="T10" fmla="*/ 52 w 280"/>
                <a:gd name="T11" fmla="*/ 77 h 473"/>
                <a:gd name="T12" fmla="*/ 27 w 280"/>
                <a:gd name="T13" fmla="*/ 104 h 473"/>
                <a:gd name="T14" fmla="*/ 1 w 280"/>
                <a:gd name="T15" fmla="*/ 255 h 473"/>
                <a:gd name="T16" fmla="*/ 20 w 280"/>
                <a:gd name="T17" fmla="*/ 262 h 473"/>
                <a:gd name="T18" fmla="*/ 20 w 280"/>
                <a:gd name="T19" fmla="*/ 401 h 473"/>
                <a:gd name="T20" fmla="*/ 225 w 280"/>
                <a:gd name="T21" fmla="*/ 395 h 473"/>
                <a:gd name="T22" fmla="*/ 232 w 280"/>
                <a:gd name="T23" fmla="*/ 384 h 473"/>
                <a:gd name="T24" fmla="*/ 250 w 280"/>
                <a:gd name="T25" fmla="*/ 164 h 473"/>
                <a:gd name="T26" fmla="*/ 250 w 280"/>
                <a:gd name="T27" fmla="*/ 164 h 473"/>
                <a:gd name="T28" fmla="*/ 280 w 280"/>
                <a:gd name="T29" fmla="*/ 147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80" h="473">
                  <a:moveTo>
                    <a:pt x="280" y="147"/>
                  </a:moveTo>
                  <a:cubicBezTo>
                    <a:pt x="275" y="109"/>
                    <a:pt x="268" y="75"/>
                    <a:pt x="264" y="56"/>
                  </a:cubicBezTo>
                  <a:cubicBezTo>
                    <a:pt x="251" y="0"/>
                    <a:pt x="203" y="0"/>
                    <a:pt x="189" y="4"/>
                  </a:cubicBezTo>
                  <a:cubicBezTo>
                    <a:pt x="188" y="4"/>
                    <a:pt x="188" y="4"/>
                    <a:pt x="188" y="4"/>
                  </a:cubicBezTo>
                  <a:cubicBezTo>
                    <a:pt x="188" y="4"/>
                    <a:pt x="188" y="4"/>
                    <a:pt x="188" y="4"/>
                  </a:cubicBezTo>
                  <a:cubicBezTo>
                    <a:pt x="52" y="77"/>
                    <a:pt x="52" y="77"/>
                    <a:pt x="52" y="77"/>
                  </a:cubicBezTo>
                  <a:cubicBezTo>
                    <a:pt x="39" y="86"/>
                    <a:pt x="32" y="95"/>
                    <a:pt x="27" y="104"/>
                  </a:cubicBezTo>
                  <a:cubicBezTo>
                    <a:pt x="6" y="127"/>
                    <a:pt x="0" y="201"/>
                    <a:pt x="1" y="255"/>
                  </a:cubicBezTo>
                  <a:cubicBezTo>
                    <a:pt x="6" y="258"/>
                    <a:pt x="13" y="261"/>
                    <a:pt x="20" y="262"/>
                  </a:cubicBezTo>
                  <a:cubicBezTo>
                    <a:pt x="20" y="401"/>
                    <a:pt x="20" y="401"/>
                    <a:pt x="20" y="401"/>
                  </a:cubicBezTo>
                  <a:cubicBezTo>
                    <a:pt x="117" y="473"/>
                    <a:pt x="203" y="413"/>
                    <a:pt x="225" y="395"/>
                  </a:cubicBezTo>
                  <a:cubicBezTo>
                    <a:pt x="228" y="392"/>
                    <a:pt x="231" y="388"/>
                    <a:pt x="232" y="384"/>
                  </a:cubicBezTo>
                  <a:cubicBezTo>
                    <a:pt x="256" y="304"/>
                    <a:pt x="251" y="227"/>
                    <a:pt x="250" y="164"/>
                  </a:cubicBezTo>
                  <a:cubicBezTo>
                    <a:pt x="250" y="164"/>
                    <a:pt x="250" y="164"/>
                    <a:pt x="250" y="164"/>
                  </a:cubicBezTo>
                  <a:cubicBezTo>
                    <a:pt x="259" y="164"/>
                    <a:pt x="268" y="160"/>
                    <a:pt x="280" y="147"/>
                  </a:cubicBezTo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0" name="Freeform 108"/>
            <p:cNvSpPr>
              <a:spLocks/>
            </p:cNvSpPr>
            <p:nvPr/>
          </p:nvSpPr>
          <p:spPr bwMode="auto">
            <a:xfrm>
              <a:off x="9122" y="4080"/>
              <a:ext cx="217" cy="388"/>
            </a:xfrm>
            <a:custGeom>
              <a:avLst/>
              <a:gdLst>
                <a:gd name="T0" fmla="*/ 33 w 92"/>
                <a:gd name="T1" fmla="*/ 29 h 164"/>
                <a:gd name="T2" fmla="*/ 62 w 92"/>
                <a:gd name="T3" fmla="*/ 164 h 164"/>
                <a:gd name="T4" fmla="*/ 92 w 92"/>
                <a:gd name="T5" fmla="*/ 147 h 164"/>
                <a:gd name="T6" fmla="*/ 76 w 92"/>
                <a:gd name="T7" fmla="*/ 56 h 164"/>
                <a:gd name="T8" fmla="*/ 1 w 92"/>
                <a:gd name="T9" fmla="*/ 4 h 164"/>
                <a:gd name="T10" fmla="*/ 0 w 92"/>
                <a:gd name="T11" fmla="*/ 4 h 164"/>
                <a:gd name="T12" fmla="*/ 33 w 92"/>
                <a:gd name="T13" fmla="*/ 29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64">
                  <a:moveTo>
                    <a:pt x="33" y="29"/>
                  </a:moveTo>
                  <a:cubicBezTo>
                    <a:pt x="48" y="47"/>
                    <a:pt x="61" y="97"/>
                    <a:pt x="62" y="164"/>
                  </a:cubicBezTo>
                  <a:cubicBezTo>
                    <a:pt x="71" y="164"/>
                    <a:pt x="80" y="160"/>
                    <a:pt x="92" y="147"/>
                  </a:cubicBezTo>
                  <a:cubicBezTo>
                    <a:pt x="87" y="109"/>
                    <a:pt x="80" y="75"/>
                    <a:pt x="76" y="56"/>
                  </a:cubicBezTo>
                  <a:cubicBezTo>
                    <a:pt x="63" y="0"/>
                    <a:pt x="15" y="0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" y="3"/>
                    <a:pt x="12" y="4"/>
                    <a:pt x="33" y="29"/>
                  </a:cubicBezTo>
                  <a:close/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" name="Freeform 109"/>
            <p:cNvSpPr>
              <a:spLocks/>
            </p:cNvSpPr>
            <p:nvPr/>
          </p:nvSpPr>
          <p:spPr bwMode="auto">
            <a:xfrm>
              <a:off x="8624" y="5899"/>
              <a:ext cx="419" cy="242"/>
            </a:xfrm>
            <a:custGeom>
              <a:avLst/>
              <a:gdLst>
                <a:gd name="T0" fmla="*/ 145 w 177"/>
                <a:gd name="T1" fmla="*/ 84 h 102"/>
                <a:gd name="T2" fmla="*/ 32 w 177"/>
                <a:gd name="T3" fmla="*/ 84 h 102"/>
                <a:gd name="T4" fmla="*/ 32 w 177"/>
                <a:gd name="T5" fmla="*/ 18 h 102"/>
                <a:gd name="T6" fmla="*/ 145 w 177"/>
                <a:gd name="T7" fmla="*/ 18 h 102"/>
                <a:gd name="T8" fmla="*/ 145 w 177"/>
                <a:gd name="T9" fmla="*/ 84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102">
                  <a:moveTo>
                    <a:pt x="145" y="84"/>
                  </a:moveTo>
                  <a:cubicBezTo>
                    <a:pt x="114" y="102"/>
                    <a:pt x="63" y="102"/>
                    <a:pt x="32" y="84"/>
                  </a:cubicBezTo>
                  <a:cubicBezTo>
                    <a:pt x="0" y="66"/>
                    <a:pt x="0" y="36"/>
                    <a:pt x="32" y="18"/>
                  </a:cubicBezTo>
                  <a:cubicBezTo>
                    <a:pt x="63" y="0"/>
                    <a:pt x="114" y="0"/>
                    <a:pt x="145" y="18"/>
                  </a:cubicBezTo>
                  <a:cubicBezTo>
                    <a:pt x="177" y="36"/>
                    <a:pt x="177" y="66"/>
                    <a:pt x="145" y="84"/>
                  </a:cubicBezTo>
                </a:path>
              </a:pathLst>
            </a:custGeom>
            <a:solidFill>
              <a:srgbClr val="F1F1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" name="Freeform 110"/>
            <p:cNvSpPr>
              <a:spLocks/>
            </p:cNvSpPr>
            <p:nvPr/>
          </p:nvSpPr>
          <p:spPr bwMode="auto">
            <a:xfrm>
              <a:off x="8641" y="5989"/>
              <a:ext cx="192" cy="47"/>
            </a:xfrm>
            <a:custGeom>
              <a:avLst/>
              <a:gdLst>
                <a:gd name="T0" fmla="*/ 81 w 81"/>
                <a:gd name="T1" fmla="*/ 0 h 20"/>
                <a:gd name="T2" fmla="*/ 5 w 81"/>
                <a:gd name="T3" fmla="*/ 0 h 20"/>
                <a:gd name="T4" fmla="*/ 2 w 81"/>
                <a:gd name="T5" fmla="*/ 20 h 20"/>
                <a:gd name="T6" fmla="*/ 81 w 81"/>
                <a:gd name="T7" fmla="*/ 20 h 20"/>
                <a:gd name="T8" fmla="*/ 81 w 8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0">
                  <a:moveTo>
                    <a:pt x="81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6"/>
                    <a:pt x="0" y="13"/>
                    <a:pt x="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1" y="0"/>
                    <a:pt x="81" y="0"/>
                    <a:pt x="81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3" name="Freeform 111"/>
            <p:cNvSpPr>
              <a:spLocks/>
            </p:cNvSpPr>
            <p:nvPr/>
          </p:nvSpPr>
          <p:spPr bwMode="auto">
            <a:xfrm>
              <a:off x="8793" y="5596"/>
              <a:ext cx="82" cy="443"/>
            </a:xfrm>
            <a:custGeom>
              <a:avLst/>
              <a:gdLst>
                <a:gd name="T0" fmla="*/ 0 w 35"/>
                <a:gd name="T1" fmla="*/ 0 h 187"/>
                <a:gd name="T2" fmla="*/ 0 w 35"/>
                <a:gd name="T3" fmla="*/ 176 h 187"/>
                <a:gd name="T4" fmla="*/ 5 w 35"/>
                <a:gd name="T5" fmla="*/ 183 h 187"/>
                <a:gd name="T6" fmla="*/ 30 w 35"/>
                <a:gd name="T7" fmla="*/ 183 h 187"/>
                <a:gd name="T8" fmla="*/ 35 w 35"/>
                <a:gd name="T9" fmla="*/ 176 h 187"/>
                <a:gd name="T10" fmla="*/ 35 w 35"/>
                <a:gd name="T11" fmla="*/ 0 h 187"/>
                <a:gd name="T12" fmla="*/ 0 w 35"/>
                <a:gd name="T13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87">
                  <a:moveTo>
                    <a:pt x="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9"/>
                    <a:pt x="2" y="181"/>
                    <a:pt x="5" y="183"/>
                  </a:cubicBezTo>
                  <a:cubicBezTo>
                    <a:pt x="12" y="187"/>
                    <a:pt x="23" y="187"/>
                    <a:pt x="30" y="183"/>
                  </a:cubicBezTo>
                  <a:cubicBezTo>
                    <a:pt x="33" y="181"/>
                    <a:pt x="35" y="179"/>
                    <a:pt x="35" y="176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4" name="Freeform 112"/>
            <p:cNvSpPr>
              <a:spLocks/>
            </p:cNvSpPr>
            <p:nvPr/>
          </p:nvSpPr>
          <p:spPr bwMode="auto">
            <a:xfrm>
              <a:off x="8643" y="6020"/>
              <a:ext cx="382" cy="151"/>
            </a:xfrm>
            <a:custGeom>
              <a:avLst/>
              <a:gdLst>
                <a:gd name="T0" fmla="*/ 137 w 161"/>
                <a:gd name="T1" fmla="*/ 33 h 64"/>
                <a:gd name="T2" fmla="*/ 24 w 161"/>
                <a:gd name="T3" fmla="*/ 33 h 64"/>
                <a:gd name="T4" fmla="*/ 0 w 161"/>
                <a:gd name="T5" fmla="*/ 0 h 64"/>
                <a:gd name="T6" fmla="*/ 0 w 161"/>
                <a:gd name="T7" fmla="*/ 13 h 64"/>
                <a:gd name="T8" fmla="*/ 24 w 161"/>
                <a:gd name="T9" fmla="*/ 46 h 64"/>
                <a:gd name="T10" fmla="*/ 137 w 161"/>
                <a:gd name="T11" fmla="*/ 46 h 64"/>
                <a:gd name="T12" fmla="*/ 161 w 161"/>
                <a:gd name="T13" fmla="*/ 13 h 64"/>
                <a:gd name="T14" fmla="*/ 161 w 161"/>
                <a:gd name="T15" fmla="*/ 0 h 64"/>
                <a:gd name="T16" fmla="*/ 137 w 161"/>
                <a:gd name="T17" fmla="*/ 3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1" h="64">
                  <a:moveTo>
                    <a:pt x="137" y="33"/>
                  </a:moveTo>
                  <a:cubicBezTo>
                    <a:pt x="106" y="51"/>
                    <a:pt x="55" y="51"/>
                    <a:pt x="24" y="33"/>
                  </a:cubicBezTo>
                  <a:cubicBezTo>
                    <a:pt x="8" y="24"/>
                    <a:pt x="0" y="12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25"/>
                    <a:pt x="8" y="37"/>
                    <a:pt x="24" y="46"/>
                  </a:cubicBezTo>
                  <a:cubicBezTo>
                    <a:pt x="55" y="64"/>
                    <a:pt x="106" y="64"/>
                    <a:pt x="137" y="46"/>
                  </a:cubicBezTo>
                  <a:cubicBezTo>
                    <a:pt x="153" y="37"/>
                    <a:pt x="161" y="25"/>
                    <a:pt x="161" y="13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61" y="12"/>
                    <a:pt x="153" y="24"/>
                    <a:pt x="137" y="33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5" name="Freeform 113"/>
            <p:cNvSpPr>
              <a:spLocks/>
            </p:cNvSpPr>
            <p:nvPr/>
          </p:nvSpPr>
          <p:spPr bwMode="auto">
            <a:xfrm>
              <a:off x="8445" y="5010"/>
              <a:ext cx="778" cy="449"/>
            </a:xfrm>
            <a:custGeom>
              <a:avLst/>
              <a:gdLst>
                <a:gd name="T0" fmla="*/ 270 w 329"/>
                <a:gd name="T1" fmla="*/ 156 h 190"/>
                <a:gd name="T2" fmla="*/ 59 w 329"/>
                <a:gd name="T3" fmla="*/ 156 h 190"/>
                <a:gd name="T4" fmla="*/ 59 w 329"/>
                <a:gd name="T5" fmla="*/ 34 h 190"/>
                <a:gd name="T6" fmla="*/ 270 w 329"/>
                <a:gd name="T7" fmla="*/ 34 h 190"/>
                <a:gd name="T8" fmla="*/ 270 w 329"/>
                <a:gd name="T9" fmla="*/ 15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9" h="190">
                  <a:moveTo>
                    <a:pt x="270" y="156"/>
                  </a:moveTo>
                  <a:cubicBezTo>
                    <a:pt x="212" y="190"/>
                    <a:pt x="117" y="190"/>
                    <a:pt x="59" y="156"/>
                  </a:cubicBezTo>
                  <a:cubicBezTo>
                    <a:pt x="0" y="122"/>
                    <a:pt x="0" y="68"/>
                    <a:pt x="59" y="34"/>
                  </a:cubicBezTo>
                  <a:cubicBezTo>
                    <a:pt x="117" y="0"/>
                    <a:pt x="212" y="0"/>
                    <a:pt x="270" y="34"/>
                  </a:cubicBezTo>
                  <a:cubicBezTo>
                    <a:pt x="329" y="68"/>
                    <a:pt x="329" y="122"/>
                    <a:pt x="270" y="156"/>
                  </a:cubicBezTo>
                </a:path>
              </a:pathLst>
            </a:custGeom>
            <a:solidFill>
              <a:srgbClr val="B2E0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6" name="Freeform 114"/>
            <p:cNvSpPr>
              <a:spLocks/>
            </p:cNvSpPr>
            <p:nvPr/>
          </p:nvSpPr>
          <p:spPr bwMode="auto">
            <a:xfrm>
              <a:off x="8487" y="5159"/>
              <a:ext cx="684" cy="239"/>
            </a:xfrm>
            <a:custGeom>
              <a:avLst/>
              <a:gdLst>
                <a:gd name="T0" fmla="*/ 285 w 289"/>
                <a:gd name="T1" fmla="*/ 0 h 101"/>
                <a:gd name="T2" fmla="*/ 247 w 289"/>
                <a:gd name="T3" fmla="*/ 52 h 101"/>
                <a:gd name="T4" fmla="*/ 141 w 289"/>
                <a:gd name="T5" fmla="*/ 87 h 101"/>
                <a:gd name="T6" fmla="*/ 0 w 289"/>
                <a:gd name="T7" fmla="*/ 34 h 101"/>
                <a:gd name="T8" fmla="*/ 43 w 289"/>
                <a:gd name="T9" fmla="*/ 78 h 101"/>
                <a:gd name="T10" fmla="*/ 136 w 289"/>
                <a:gd name="T11" fmla="*/ 101 h 101"/>
                <a:gd name="T12" fmla="*/ 256 w 289"/>
                <a:gd name="T13" fmla="*/ 63 h 101"/>
                <a:gd name="T14" fmla="*/ 289 w 289"/>
                <a:gd name="T15" fmla="*/ 7 h 101"/>
                <a:gd name="T16" fmla="*/ 285 w 289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9" h="101">
                  <a:moveTo>
                    <a:pt x="285" y="0"/>
                  </a:moveTo>
                  <a:cubicBezTo>
                    <a:pt x="278" y="20"/>
                    <a:pt x="266" y="39"/>
                    <a:pt x="247" y="52"/>
                  </a:cubicBezTo>
                  <a:cubicBezTo>
                    <a:pt x="212" y="75"/>
                    <a:pt x="177" y="87"/>
                    <a:pt x="141" y="87"/>
                  </a:cubicBezTo>
                  <a:cubicBezTo>
                    <a:pt x="98" y="87"/>
                    <a:pt x="53" y="71"/>
                    <a:pt x="0" y="34"/>
                  </a:cubicBezTo>
                  <a:cubicBezTo>
                    <a:pt x="6" y="57"/>
                    <a:pt x="26" y="68"/>
                    <a:pt x="43" y="78"/>
                  </a:cubicBezTo>
                  <a:cubicBezTo>
                    <a:pt x="68" y="93"/>
                    <a:pt x="102" y="101"/>
                    <a:pt x="136" y="101"/>
                  </a:cubicBezTo>
                  <a:cubicBezTo>
                    <a:pt x="178" y="101"/>
                    <a:pt x="222" y="89"/>
                    <a:pt x="256" y="63"/>
                  </a:cubicBezTo>
                  <a:cubicBezTo>
                    <a:pt x="275" y="49"/>
                    <a:pt x="286" y="27"/>
                    <a:pt x="289" y="7"/>
                  </a:cubicBezTo>
                  <a:cubicBezTo>
                    <a:pt x="288" y="4"/>
                    <a:pt x="287" y="2"/>
                    <a:pt x="285" y="0"/>
                  </a:cubicBezTo>
                </a:path>
              </a:pathLst>
            </a:custGeom>
            <a:solidFill>
              <a:srgbClr val="A0C9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7" name="Freeform 115"/>
            <p:cNvSpPr>
              <a:spLocks/>
            </p:cNvSpPr>
            <p:nvPr/>
          </p:nvSpPr>
          <p:spPr bwMode="auto">
            <a:xfrm>
              <a:off x="8480" y="5234"/>
              <a:ext cx="708" cy="407"/>
            </a:xfrm>
            <a:custGeom>
              <a:avLst/>
              <a:gdLst>
                <a:gd name="T0" fmla="*/ 255 w 299"/>
                <a:gd name="T1" fmla="*/ 61 h 172"/>
                <a:gd name="T2" fmla="*/ 44 w 299"/>
                <a:gd name="T3" fmla="*/ 61 h 172"/>
                <a:gd name="T4" fmla="*/ 0 w 299"/>
                <a:gd name="T5" fmla="*/ 0 h 172"/>
                <a:gd name="T6" fmla="*/ 0 w 299"/>
                <a:gd name="T7" fmla="*/ 77 h 172"/>
                <a:gd name="T8" fmla="*/ 44 w 299"/>
                <a:gd name="T9" fmla="*/ 138 h 172"/>
                <a:gd name="T10" fmla="*/ 255 w 299"/>
                <a:gd name="T11" fmla="*/ 138 h 172"/>
                <a:gd name="T12" fmla="*/ 299 w 299"/>
                <a:gd name="T13" fmla="*/ 77 h 172"/>
                <a:gd name="T14" fmla="*/ 299 w 299"/>
                <a:gd name="T15" fmla="*/ 0 h 172"/>
                <a:gd name="T16" fmla="*/ 255 w 299"/>
                <a:gd name="T17" fmla="*/ 61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9" h="172">
                  <a:moveTo>
                    <a:pt x="255" y="61"/>
                  </a:moveTo>
                  <a:cubicBezTo>
                    <a:pt x="197" y="95"/>
                    <a:pt x="102" y="95"/>
                    <a:pt x="44" y="61"/>
                  </a:cubicBezTo>
                  <a:cubicBezTo>
                    <a:pt x="15" y="44"/>
                    <a:pt x="0" y="22"/>
                    <a:pt x="0" y="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99"/>
                    <a:pt x="15" y="121"/>
                    <a:pt x="44" y="138"/>
                  </a:cubicBezTo>
                  <a:cubicBezTo>
                    <a:pt x="102" y="172"/>
                    <a:pt x="197" y="172"/>
                    <a:pt x="255" y="138"/>
                  </a:cubicBezTo>
                  <a:cubicBezTo>
                    <a:pt x="284" y="121"/>
                    <a:pt x="299" y="99"/>
                    <a:pt x="299" y="77"/>
                  </a:cubicBezTo>
                  <a:cubicBezTo>
                    <a:pt x="299" y="0"/>
                    <a:pt x="299" y="0"/>
                    <a:pt x="299" y="0"/>
                  </a:cubicBezTo>
                  <a:cubicBezTo>
                    <a:pt x="299" y="22"/>
                    <a:pt x="284" y="44"/>
                    <a:pt x="255" y="61"/>
                  </a:cubicBezTo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8" name="Freeform 116"/>
            <p:cNvSpPr>
              <a:spLocks/>
            </p:cNvSpPr>
            <p:nvPr/>
          </p:nvSpPr>
          <p:spPr bwMode="auto">
            <a:xfrm>
              <a:off x="9155" y="5286"/>
              <a:ext cx="21" cy="34"/>
            </a:xfrm>
            <a:custGeom>
              <a:avLst/>
              <a:gdLst>
                <a:gd name="T0" fmla="*/ 9 w 9"/>
                <a:gd name="T1" fmla="*/ 0 h 14"/>
                <a:gd name="T2" fmla="*/ 9 w 9"/>
                <a:gd name="T3" fmla="*/ 0 h 14"/>
                <a:gd name="T4" fmla="*/ 0 w 9"/>
                <a:gd name="T5" fmla="*/ 14 h 14"/>
                <a:gd name="T6" fmla="*/ 9 w 9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7" y="5"/>
                    <a:pt x="4" y="9"/>
                    <a:pt x="0" y="14"/>
                  </a:cubicBezTo>
                  <a:cubicBezTo>
                    <a:pt x="4" y="9"/>
                    <a:pt x="7" y="5"/>
                    <a:pt x="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9" name="Freeform 117"/>
            <p:cNvSpPr>
              <a:spLocks/>
            </p:cNvSpPr>
            <p:nvPr/>
          </p:nvSpPr>
          <p:spPr bwMode="auto">
            <a:xfrm>
              <a:off x="8497" y="5296"/>
              <a:ext cx="16" cy="24"/>
            </a:xfrm>
            <a:custGeom>
              <a:avLst/>
              <a:gdLst>
                <a:gd name="T0" fmla="*/ 0 w 7"/>
                <a:gd name="T1" fmla="*/ 0 h 10"/>
                <a:gd name="T2" fmla="*/ 7 w 7"/>
                <a:gd name="T3" fmla="*/ 10 h 10"/>
                <a:gd name="T4" fmla="*/ 0 w 7"/>
                <a:gd name="T5" fmla="*/ 0 h 10"/>
                <a:gd name="T6" fmla="*/ 0 w 7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10">
                  <a:moveTo>
                    <a:pt x="0" y="0"/>
                  </a:moveTo>
                  <a:cubicBezTo>
                    <a:pt x="2" y="3"/>
                    <a:pt x="4" y="7"/>
                    <a:pt x="7" y="10"/>
                  </a:cubicBezTo>
                  <a:cubicBezTo>
                    <a:pt x="4" y="7"/>
                    <a:pt x="2" y="3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0" name="Freeform 118"/>
            <p:cNvSpPr>
              <a:spLocks/>
            </p:cNvSpPr>
            <p:nvPr/>
          </p:nvSpPr>
          <p:spPr bwMode="auto">
            <a:xfrm>
              <a:off x="8497" y="5286"/>
              <a:ext cx="679" cy="152"/>
            </a:xfrm>
            <a:custGeom>
              <a:avLst/>
              <a:gdLst>
                <a:gd name="T0" fmla="*/ 287 w 287"/>
                <a:gd name="T1" fmla="*/ 0 h 64"/>
                <a:gd name="T2" fmla="*/ 285 w 287"/>
                <a:gd name="T3" fmla="*/ 3 h 64"/>
                <a:gd name="T4" fmla="*/ 280 w 287"/>
                <a:gd name="T5" fmla="*/ 12 h 64"/>
                <a:gd name="T6" fmla="*/ 252 w 287"/>
                <a:gd name="T7" fmla="*/ 35 h 64"/>
                <a:gd name="T8" fmla="*/ 241 w 287"/>
                <a:gd name="T9" fmla="*/ 41 h 64"/>
                <a:gd name="T10" fmla="*/ 236 w 287"/>
                <a:gd name="T11" fmla="*/ 43 h 64"/>
                <a:gd name="T12" fmla="*/ 230 w 287"/>
                <a:gd name="T13" fmla="*/ 46 h 64"/>
                <a:gd name="T14" fmla="*/ 224 w 287"/>
                <a:gd name="T15" fmla="*/ 48 h 64"/>
                <a:gd name="T16" fmla="*/ 217 w 287"/>
                <a:gd name="T17" fmla="*/ 50 h 64"/>
                <a:gd name="T18" fmla="*/ 204 w 287"/>
                <a:gd name="T19" fmla="*/ 54 h 64"/>
                <a:gd name="T20" fmla="*/ 190 w 287"/>
                <a:gd name="T21" fmla="*/ 57 h 64"/>
                <a:gd name="T22" fmla="*/ 175 w 287"/>
                <a:gd name="T23" fmla="*/ 59 h 64"/>
                <a:gd name="T24" fmla="*/ 145 w 287"/>
                <a:gd name="T25" fmla="*/ 61 h 64"/>
                <a:gd name="T26" fmla="*/ 142 w 287"/>
                <a:gd name="T27" fmla="*/ 61 h 64"/>
                <a:gd name="T28" fmla="*/ 130 w 287"/>
                <a:gd name="T29" fmla="*/ 61 h 64"/>
                <a:gd name="T30" fmla="*/ 115 w 287"/>
                <a:gd name="T31" fmla="*/ 60 h 64"/>
                <a:gd name="T32" fmla="*/ 100 w 287"/>
                <a:gd name="T33" fmla="*/ 58 h 64"/>
                <a:gd name="T34" fmla="*/ 86 w 287"/>
                <a:gd name="T35" fmla="*/ 55 h 64"/>
                <a:gd name="T36" fmla="*/ 72 w 287"/>
                <a:gd name="T37" fmla="*/ 52 h 64"/>
                <a:gd name="T38" fmla="*/ 60 w 287"/>
                <a:gd name="T39" fmla="*/ 48 h 64"/>
                <a:gd name="T40" fmla="*/ 48 w 287"/>
                <a:gd name="T41" fmla="*/ 43 h 64"/>
                <a:gd name="T42" fmla="*/ 37 w 287"/>
                <a:gd name="T43" fmla="*/ 37 h 64"/>
                <a:gd name="T44" fmla="*/ 8 w 287"/>
                <a:gd name="T45" fmla="*/ 15 h 64"/>
                <a:gd name="T46" fmla="*/ 2 w 287"/>
                <a:gd name="T47" fmla="*/ 7 h 64"/>
                <a:gd name="T48" fmla="*/ 0 w 287"/>
                <a:gd name="T49" fmla="*/ 4 h 64"/>
                <a:gd name="T50" fmla="*/ 7 w 287"/>
                <a:gd name="T51" fmla="*/ 14 h 64"/>
                <a:gd name="T52" fmla="*/ 37 w 287"/>
                <a:gd name="T53" fmla="*/ 39 h 64"/>
                <a:gd name="T54" fmla="*/ 143 w 287"/>
                <a:gd name="T55" fmla="*/ 64 h 64"/>
                <a:gd name="T56" fmla="*/ 248 w 287"/>
                <a:gd name="T57" fmla="*/ 39 h 64"/>
                <a:gd name="T58" fmla="*/ 278 w 287"/>
                <a:gd name="T59" fmla="*/ 14 h 64"/>
                <a:gd name="T60" fmla="*/ 278 w 287"/>
                <a:gd name="T61" fmla="*/ 14 h 64"/>
                <a:gd name="T62" fmla="*/ 278 w 287"/>
                <a:gd name="T63" fmla="*/ 14 h 64"/>
                <a:gd name="T64" fmla="*/ 287 w 287"/>
                <a:gd name="T6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7" h="64">
                  <a:moveTo>
                    <a:pt x="287" y="0"/>
                  </a:moveTo>
                  <a:cubicBezTo>
                    <a:pt x="287" y="0"/>
                    <a:pt x="287" y="1"/>
                    <a:pt x="285" y="3"/>
                  </a:cubicBezTo>
                  <a:cubicBezTo>
                    <a:pt x="284" y="5"/>
                    <a:pt x="282" y="8"/>
                    <a:pt x="280" y="12"/>
                  </a:cubicBezTo>
                  <a:cubicBezTo>
                    <a:pt x="274" y="19"/>
                    <a:pt x="265" y="27"/>
                    <a:pt x="252" y="35"/>
                  </a:cubicBezTo>
                  <a:cubicBezTo>
                    <a:pt x="248" y="37"/>
                    <a:pt x="245" y="39"/>
                    <a:pt x="241" y="41"/>
                  </a:cubicBezTo>
                  <a:cubicBezTo>
                    <a:pt x="239" y="42"/>
                    <a:pt x="237" y="42"/>
                    <a:pt x="236" y="43"/>
                  </a:cubicBezTo>
                  <a:cubicBezTo>
                    <a:pt x="234" y="44"/>
                    <a:pt x="232" y="45"/>
                    <a:pt x="230" y="46"/>
                  </a:cubicBezTo>
                  <a:cubicBezTo>
                    <a:pt x="228" y="47"/>
                    <a:pt x="226" y="47"/>
                    <a:pt x="224" y="48"/>
                  </a:cubicBezTo>
                  <a:cubicBezTo>
                    <a:pt x="221" y="49"/>
                    <a:pt x="219" y="50"/>
                    <a:pt x="217" y="50"/>
                  </a:cubicBezTo>
                  <a:cubicBezTo>
                    <a:pt x="213" y="52"/>
                    <a:pt x="208" y="53"/>
                    <a:pt x="204" y="54"/>
                  </a:cubicBezTo>
                  <a:cubicBezTo>
                    <a:pt x="199" y="55"/>
                    <a:pt x="194" y="56"/>
                    <a:pt x="190" y="57"/>
                  </a:cubicBezTo>
                  <a:cubicBezTo>
                    <a:pt x="185" y="58"/>
                    <a:pt x="180" y="59"/>
                    <a:pt x="175" y="59"/>
                  </a:cubicBezTo>
                  <a:cubicBezTo>
                    <a:pt x="165" y="61"/>
                    <a:pt x="155" y="61"/>
                    <a:pt x="145" y="61"/>
                  </a:cubicBezTo>
                  <a:cubicBezTo>
                    <a:pt x="144" y="61"/>
                    <a:pt x="143" y="61"/>
                    <a:pt x="142" y="61"/>
                  </a:cubicBezTo>
                  <a:cubicBezTo>
                    <a:pt x="138" y="61"/>
                    <a:pt x="134" y="61"/>
                    <a:pt x="130" y="61"/>
                  </a:cubicBezTo>
                  <a:cubicBezTo>
                    <a:pt x="125" y="61"/>
                    <a:pt x="120" y="60"/>
                    <a:pt x="115" y="60"/>
                  </a:cubicBezTo>
                  <a:cubicBezTo>
                    <a:pt x="110" y="59"/>
                    <a:pt x="105" y="59"/>
                    <a:pt x="100" y="58"/>
                  </a:cubicBezTo>
                  <a:cubicBezTo>
                    <a:pt x="95" y="57"/>
                    <a:pt x="90" y="56"/>
                    <a:pt x="86" y="55"/>
                  </a:cubicBezTo>
                  <a:cubicBezTo>
                    <a:pt x="81" y="54"/>
                    <a:pt x="77" y="53"/>
                    <a:pt x="72" y="52"/>
                  </a:cubicBezTo>
                  <a:cubicBezTo>
                    <a:pt x="68" y="50"/>
                    <a:pt x="64" y="49"/>
                    <a:pt x="60" y="48"/>
                  </a:cubicBezTo>
                  <a:cubicBezTo>
                    <a:pt x="56" y="46"/>
                    <a:pt x="52" y="44"/>
                    <a:pt x="48" y="43"/>
                  </a:cubicBezTo>
                  <a:cubicBezTo>
                    <a:pt x="44" y="41"/>
                    <a:pt x="41" y="39"/>
                    <a:pt x="37" y="37"/>
                  </a:cubicBezTo>
                  <a:cubicBezTo>
                    <a:pt x="24" y="30"/>
                    <a:pt x="14" y="22"/>
                    <a:pt x="8" y="15"/>
                  </a:cubicBezTo>
                  <a:cubicBezTo>
                    <a:pt x="5" y="12"/>
                    <a:pt x="3" y="9"/>
                    <a:pt x="2" y="7"/>
                  </a:cubicBezTo>
                  <a:cubicBezTo>
                    <a:pt x="1" y="5"/>
                    <a:pt x="0" y="4"/>
                    <a:pt x="0" y="4"/>
                  </a:cubicBezTo>
                  <a:cubicBezTo>
                    <a:pt x="2" y="7"/>
                    <a:pt x="4" y="11"/>
                    <a:pt x="7" y="14"/>
                  </a:cubicBezTo>
                  <a:cubicBezTo>
                    <a:pt x="14" y="23"/>
                    <a:pt x="24" y="32"/>
                    <a:pt x="37" y="39"/>
                  </a:cubicBezTo>
                  <a:cubicBezTo>
                    <a:pt x="66" y="56"/>
                    <a:pt x="104" y="64"/>
                    <a:pt x="143" y="64"/>
                  </a:cubicBezTo>
                  <a:cubicBezTo>
                    <a:pt x="181" y="64"/>
                    <a:pt x="219" y="56"/>
                    <a:pt x="248" y="39"/>
                  </a:cubicBezTo>
                  <a:cubicBezTo>
                    <a:pt x="261" y="32"/>
                    <a:pt x="271" y="23"/>
                    <a:pt x="278" y="14"/>
                  </a:cubicBezTo>
                  <a:cubicBezTo>
                    <a:pt x="278" y="14"/>
                    <a:pt x="278" y="14"/>
                    <a:pt x="278" y="14"/>
                  </a:cubicBezTo>
                  <a:cubicBezTo>
                    <a:pt x="278" y="14"/>
                    <a:pt x="278" y="14"/>
                    <a:pt x="278" y="14"/>
                  </a:cubicBezTo>
                  <a:cubicBezTo>
                    <a:pt x="282" y="9"/>
                    <a:pt x="285" y="5"/>
                    <a:pt x="287" y="0"/>
                  </a:cubicBezTo>
                </a:path>
              </a:pathLst>
            </a:custGeom>
            <a:solidFill>
              <a:srgbClr val="D1EC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1" name="Freeform 119"/>
            <p:cNvSpPr>
              <a:spLocks/>
            </p:cNvSpPr>
            <p:nvPr/>
          </p:nvSpPr>
          <p:spPr bwMode="auto">
            <a:xfrm>
              <a:off x="8497" y="5286"/>
              <a:ext cx="679" cy="159"/>
            </a:xfrm>
            <a:custGeom>
              <a:avLst/>
              <a:gdLst>
                <a:gd name="T0" fmla="*/ 287 w 287"/>
                <a:gd name="T1" fmla="*/ 0 h 67"/>
                <a:gd name="T2" fmla="*/ 287 w 287"/>
                <a:gd name="T3" fmla="*/ 0 h 67"/>
                <a:gd name="T4" fmla="*/ 278 w 287"/>
                <a:gd name="T5" fmla="*/ 14 h 67"/>
                <a:gd name="T6" fmla="*/ 278 w 287"/>
                <a:gd name="T7" fmla="*/ 14 h 67"/>
                <a:gd name="T8" fmla="*/ 278 w 287"/>
                <a:gd name="T9" fmla="*/ 14 h 67"/>
                <a:gd name="T10" fmla="*/ 248 w 287"/>
                <a:gd name="T11" fmla="*/ 39 h 67"/>
                <a:gd name="T12" fmla="*/ 143 w 287"/>
                <a:gd name="T13" fmla="*/ 64 h 67"/>
                <a:gd name="T14" fmla="*/ 37 w 287"/>
                <a:gd name="T15" fmla="*/ 39 h 67"/>
                <a:gd name="T16" fmla="*/ 7 w 287"/>
                <a:gd name="T17" fmla="*/ 14 h 67"/>
                <a:gd name="T18" fmla="*/ 0 w 287"/>
                <a:gd name="T19" fmla="*/ 4 h 67"/>
                <a:gd name="T20" fmla="*/ 0 w 287"/>
                <a:gd name="T21" fmla="*/ 4 h 67"/>
                <a:gd name="T22" fmla="*/ 2 w 287"/>
                <a:gd name="T23" fmla="*/ 7 h 67"/>
                <a:gd name="T24" fmla="*/ 7 w 287"/>
                <a:gd name="T25" fmla="*/ 16 h 67"/>
                <a:gd name="T26" fmla="*/ 19 w 287"/>
                <a:gd name="T27" fmla="*/ 28 h 67"/>
                <a:gd name="T28" fmla="*/ 36 w 287"/>
                <a:gd name="T29" fmla="*/ 40 h 67"/>
                <a:gd name="T30" fmla="*/ 46 w 287"/>
                <a:gd name="T31" fmla="*/ 46 h 67"/>
                <a:gd name="T32" fmla="*/ 58 w 287"/>
                <a:gd name="T33" fmla="*/ 51 h 67"/>
                <a:gd name="T34" fmla="*/ 71 w 287"/>
                <a:gd name="T35" fmla="*/ 56 h 67"/>
                <a:gd name="T36" fmla="*/ 85 w 287"/>
                <a:gd name="T37" fmla="*/ 60 h 67"/>
                <a:gd name="T38" fmla="*/ 99 w 287"/>
                <a:gd name="T39" fmla="*/ 63 h 67"/>
                <a:gd name="T40" fmla="*/ 114 w 287"/>
                <a:gd name="T41" fmla="*/ 65 h 67"/>
                <a:gd name="T42" fmla="*/ 129 w 287"/>
                <a:gd name="T43" fmla="*/ 67 h 67"/>
                <a:gd name="T44" fmla="*/ 143 w 287"/>
                <a:gd name="T45" fmla="*/ 67 h 67"/>
                <a:gd name="T46" fmla="*/ 145 w 287"/>
                <a:gd name="T47" fmla="*/ 67 h 67"/>
                <a:gd name="T48" fmla="*/ 176 w 287"/>
                <a:gd name="T49" fmla="*/ 65 h 67"/>
                <a:gd name="T50" fmla="*/ 191 w 287"/>
                <a:gd name="T51" fmla="*/ 62 h 67"/>
                <a:gd name="T52" fmla="*/ 205 w 287"/>
                <a:gd name="T53" fmla="*/ 59 h 67"/>
                <a:gd name="T54" fmla="*/ 219 w 287"/>
                <a:gd name="T55" fmla="*/ 55 h 67"/>
                <a:gd name="T56" fmla="*/ 225 w 287"/>
                <a:gd name="T57" fmla="*/ 52 h 67"/>
                <a:gd name="T58" fmla="*/ 231 w 287"/>
                <a:gd name="T59" fmla="*/ 50 h 67"/>
                <a:gd name="T60" fmla="*/ 237 w 287"/>
                <a:gd name="T61" fmla="*/ 47 h 67"/>
                <a:gd name="T62" fmla="*/ 243 w 287"/>
                <a:gd name="T63" fmla="*/ 44 h 67"/>
                <a:gd name="T64" fmla="*/ 253 w 287"/>
                <a:gd name="T65" fmla="*/ 38 h 67"/>
                <a:gd name="T66" fmla="*/ 280 w 287"/>
                <a:gd name="T67" fmla="*/ 12 h 67"/>
                <a:gd name="T68" fmla="*/ 286 w 287"/>
                <a:gd name="T69" fmla="*/ 3 h 67"/>
                <a:gd name="T70" fmla="*/ 287 w 287"/>
                <a:gd name="T7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7" h="67">
                  <a:moveTo>
                    <a:pt x="287" y="0"/>
                  </a:moveTo>
                  <a:cubicBezTo>
                    <a:pt x="287" y="0"/>
                    <a:pt x="287" y="0"/>
                    <a:pt x="287" y="0"/>
                  </a:cubicBezTo>
                  <a:cubicBezTo>
                    <a:pt x="285" y="5"/>
                    <a:pt x="282" y="9"/>
                    <a:pt x="278" y="14"/>
                  </a:cubicBezTo>
                  <a:cubicBezTo>
                    <a:pt x="278" y="14"/>
                    <a:pt x="278" y="14"/>
                    <a:pt x="278" y="14"/>
                  </a:cubicBezTo>
                  <a:cubicBezTo>
                    <a:pt x="278" y="14"/>
                    <a:pt x="278" y="14"/>
                    <a:pt x="278" y="14"/>
                  </a:cubicBezTo>
                  <a:cubicBezTo>
                    <a:pt x="271" y="23"/>
                    <a:pt x="261" y="32"/>
                    <a:pt x="248" y="39"/>
                  </a:cubicBezTo>
                  <a:cubicBezTo>
                    <a:pt x="219" y="56"/>
                    <a:pt x="181" y="64"/>
                    <a:pt x="143" y="64"/>
                  </a:cubicBezTo>
                  <a:cubicBezTo>
                    <a:pt x="104" y="64"/>
                    <a:pt x="66" y="56"/>
                    <a:pt x="37" y="39"/>
                  </a:cubicBezTo>
                  <a:cubicBezTo>
                    <a:pt x="24" y="32"/>
                    <a:pt x="14" y="23"/>
                    <a:pt x="7" y="14"/>
                  </a:cubicBezTo>
                  <a:cubicBezTo>
                    <a:pt x="4" y="11"/>
                    <a:pt x="2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2" y="7"/>
                  </a:cubicBezTo>
                  <a:cubicBezTo>
                    <a:pt x="3" y="9"/>
                    <a:pt x="5" y="12"/>
                    <a:pt x="7" y="16"/>
                  </a:cubicBezTo>
                  <a:cubicBezTo>
                    <a:pt x="10" y="19"/>
                    <a:pt x="14" y="23"/>
                    <a:pt x="19" y="28"/>
                  </a:cubicBezTo>
                  <a:cubicBezTo>
                    <a:pt x="23" y="32"/>
                    <a:pt x="29" y="36"/>
                    <a:pt x="36" y="40"/>
                  </a:cubicBezTo>
                  <a:cubicBezTo>
                    <a:pt x="39" y="42"/>
                    <a:pt x="43" y="44"/>
                    <a:pt x="46" y="46"/>
                  </a:cubicBezTo>
                  <a:cubicBezTo>
                    <a:pt x="50" y="48"/>
                    <a:pt x="54" y="50"/>
                    <a:pt x="58" y="51"/>
                  </a:cubicBezTo>
                  <a:cubicBezTo>
                    <a:pt x="62" y="53"/>
                    <a:pt x="66" y="55"/>
                    <a:pt x="71" y="56"/>
                  </a:cubicBezTo>
                  <a:cubicBezTo>
                    <a:pt x="75" y="58"/>
                    <a:pt x="80" y="59"/>
                    <a:pt x="85" y="60"/>
                  </a:cubicBezTo>
                  <a:cubicBezTo>
                    <a:pt x="89" y="61"/>
                    <a:pt x="94" y="62"/>
                    <a:pt x="99" y="63"/>
                  </a:cubicBezTo>
                  <a:cubicBezTo>
                    <a:pt x="104" y="64"/>
                    <a:pt x="109" y="65"/>
                    <a:pt x="114" y="65"/>
                  </a:cubicBezTo>
                  <a:cubicBezTo>
                    <a:pt x="119" y="66"/>
                    <a:pt x="124" y="66"/>
                    <a:pt x="129" y="67"/>
                  </a:cubicBezTo>
                  <a:cubicBezTo>
                    <a:pt x="134" y="67"/>
                    <a:pt x="139" y="67"/>
                    <a:pt x="143" y="67"/>
                  </a:cubicBezTo>
                  <a:cubicBezTo>
                    <a:pt x="144" y="67"/>
                    <a:pt x="144" y="67"/>
                    <a:pt x="145" y="67"/>
                  </a:cubicBezTo>
                  <a:cubicBezTo>
                    <a:pt x="155" y="67"/>
                    <a:pt x="166" y="66"/>
                    <a:pt x="176" y="65"/>
                  </a:cubicBezTo>
                  <a:cubicBezTo>
                    <a:pt x="181" y="64"/>
                    <a:pt x="186" y="63"/>
                    <a:pt x="191" y="62"/>
                  </a:cubicBezTo>
                  <a:cubicBezTo>
                    <a:pt x="195" y="61"/>
                    <a:pt x="200" y="60"/>
                    <a:pt x="205" y="59"/>
                  </a:cubicBezTo>
                  <a:cubicBezTo>
                    <a:pt x="210" y="58"/>
                    <a:pt x="214" y="56"/>
                    <a:pt x="219" y="55"/>
                  </a:cubicBezTo>
                  <a:cubicBezTo>
                    <a:pt x="221" y="54"/>
                    <a:pt x="223" y="53"/>
                    <a:pt x="225" y="52"/>
                  </a:cubicBezTo>
                  <a:cubicBezTo>
                    <a:pt x="227" y="51"/>
                    <a:pt x="229" y="50"/>
                    <a:pt x="231" y="50"/>
                  </a:cubicBezTo>
                  <a:cubicBezTo>
                    <a:pt x="233" y="49"/>
                    <a:pt x="235" y="48"/>
                    <a:pt x="237" y="47"/>
                  </a:cubicBezTo>
                  <a:cubicBezTo>
                    <a:pt x="239" y="46"/>
                    <a:pt x="241" y="45"/>
                    <a:pt x="243" y="44"/>
                  </a:cubicBezTo>
                  <a:cubicBezTo>
                    <a:pt x="246" y="42"/>
                    <a:pt x="250" y="40"/>
                    <a:pt x="253" y="38"/>
                  </a:cubicBezTo>
                  <a:cubicBezTo>
                    <a:pt x="266" y="29"/>
                    <a:pt x="275" y="20"/>
                    <a:pt x="280" y="12"/>
                  </a:cubicBezTo>
                  <a:cubicBezTo>
                    <a:pt x="283" y="8"/>
                    <a:pt x="285" y="5"/>
                    <a:pt x="286" y="3"/>
                  </a:cubicBezTo>
                  <a:cubicBezTo>
                    <a:pt x="287" y="1"/>
                    <a:pt x="287" y="0"/>
                    <a:pt x="287" y="0"/>
                  </a:cubicBezTo>
                </a:path>
              </a:pathLst>
            </a:custGeom>
            <a:solidFill>
              <a:srgbClr val="B8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2" name="Freeform 120"/>
            <p:cNvSpPr>
              <a:spLocks/>
            </p:cNvSpPr>
            <p:nvPr/>
          </p:nvSpPr>
          <p:spPr bwMode="auto">
            <a:xfrm>
              <a:off x="8523" y="4612"/>
              <a:ext cx="156" cy="107"/>
            </a:xfrm>
            <a:custGeom>
              <a:avLst/>
              <a:gdLst>
                <a:gd name="T0" fmla="*/ 66 w 66"/>
                <a:gd name="T1" fmla="*/ 0 h 45"/>
                <a:gd name="T2" fmla="*/ 0 w 66"/>
                <a:gd name="T3" fmla="*/ 38 h 45"/>
                <a:gd name="T4" fmla="*/ 10 w 66"/>
                <a:gd name="T5" fmla="*/ 45 h 45"/>
                <a:gd name="T6" fmla="*/ 66 w 66"/>
                <a:gd name="T7" fmla="*/ 12 h 45"/>
                <a:gd name="T8" fmla="*/ 66 w 66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45">
                  <a:moveTo>
                    <a:pt x="66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8"/>
                    <a:pt x="66" y="4"/>
                    <a:pt x="66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3" name="Freeform 121"/>
            <p:cNvSpPr>
              <a:spLocks/>
            </p:cNvSpPr>
            <p:nvPr/>
          </p:nvSpPr>
          <p:spPr bwMode="auto">
            <a:xfrm>
              <a:off x="8679" y="4612"/>
              <a:ext cx="0" cy="29"/>
            </a:xfrm>
            <a:custGeom>
              <a:avLst/>
              <a:gdLst>
                <a:gd name="T0" fmla="*/ 0 h 12"/>
                <a:gd name="T1" fmla="*/ 0 h 12"/>
                <a:gd name="T2" fmla="*/ 12 h 12"/>
                <a:gd name="T3" fmla="*/ 12 h 12"/>
                <a:gd name="T4" fmla="*/ 0 h 1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"/>
                    <a:pt x="0" y="8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23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4" name="Freeform 122"/>
            <p:cNvSpPr>
              <a:spLocks/>
            </p:cNvSpPr>
            <p:nvPr/>
          </p:nvSpPr>
          <p:spPr bwMode="auto">
            <a:xfrm>
              <a:off x="8187" y="4368"/>
              <a:ext cx="331" cy="467"/>
            </a:xfrm>
            <a:custGeom>
              <a:avLst/>
              <a:gdLst>
                <a:gd name="T0" fmla="*/ 20 w 140"/>
                <a:gd name="T1" fmla="*/ 0 h 197"/>
                <a:gd name="T2" fmla="*/ 20 w 140"/>
                <a:gd name="T3" fmla="*/ 0 h 197"/>
                <a:gd name="T4" fmla="*/ 5 w 140"/>
                <a:gd name="T5" fmla="*/ 8 h 197"/>
                <a:gd name="T6" fmla="*/ 3 w 140"/>
                <a:gd name="T7" fmla="*/ 17 h 197"/>
                <a:gd name="T8" fmla="*/ 37 w 140"/>
                <a:gd name="T9" fmla="*/ 58 h 197"/>
                <a:gd name="T10" fmla="*/ 62 w 140"/>
                <a:gd name="T11" fmla="*/ 135 h 197"/>
                <a:gd name="T12" fmla="*/ 92 w 140"/>
                <a:gd name="T13" fmla="*/ 155 h 197"/>
                <a:gd name="T14" fmla="*/ 115 w 140"/>
                <a:gd name="T15" fmla="*/ 197 h 197"/>
                <a:gd name="T16" fmla="*/ 138 w 140"/>
                <a:gd name="T17" fmla="*/ 190 h 197"/>
                <a:gd name="T18" fmla="*/ 140 w 140"/>
                <a:gd name="T19" fmla="*/ 189 h 197"/>
                <a:gd name="T20" fmla="*/ 116 w 140"/>
                <a:gd name="T21" fmla="*/ 151 h 197"/>
                <a:gd name="T22" fmla="*/ 70 w 140"/>
                <a:gd name="T23" fmla="*/ 86 h 197"/>
                <a:gd name="T24" fmla="*/ 78 w 140"/>
                <a:gd name="T25" fmla="*/ 78 h 197"/>
                <a:gd name="T26" fmla="*/ 21 w 140"/>
                <a:gd name="T27" fmla="*/ 4 h 197"/>
                <a:gd name="T28" fmla="*/ 20 w 140"/>
                <a:gd name="T29" fmla="*/ 0 h 197"/>
                <a:gd name="T30" fmla="*/ 20 w 140"/>
                <a:gd name="T31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0" h="197">
                  <a:moveTo>
                    <a:pt x="2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1" y="9"/>
                    <a:pt x="0" y="14"/>
                    <a:pt x="3" y="17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22" y="109"/>
                    <a:pt x="62" y="135"/>
                  </a:cubicBezTo>
                  <a:cubicBezTo>
                    <a:pt x="83" y="150"/>
                    <a:pt x="90" y="154"/>
                    <a:pt x="92" y="155"/>
                  </a:cubicBezTo>
                  <a:cubicBezTo>
                    <a:pt x="115" y="197"/>
                    <a:pt x="115" y="197"/>
                    <a:pt x="115" y="197"/>
                  </a:cubicBezTo>
                  <a:cubicBezTo>
                    <a:pt x="123" y="195"/>
                    <a:pt x="131" y="192"/>
                    <a:pt x="138" y="190"/>
                  </a:cubicBezTo>
                  <a:cubicBezTo>
                    <a:pt x="139" y="189"/>
                    <a:pt x="139" y="189"/>
                    <a:pt x="140" y="189"/>
                  </a:cubicBezTo>
                  <a:cubicBezTo>
                    <a:pt x="116" y="151"/>
                    <a:pt x="116" y="151"/>
                    <a:pt x="116" y="151"/>
                  </a:cubicBezTo>
                  <a:cubicBezTo>
                    <a:pt x="70" y="86"/>
                    <a:pt x="70" y="86"/>
                    <a:pt x="70" y="86"/>
                  </a:cubicBezTo>
                  <a:cubicBezTo>
                    <a:pt x="78" y="78"/>
                    <a:pt x="78" y="78"/>
                    <a:pt x="78" y="78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3"/>
                    <a:pt x="20" y="2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5" name="Freeform 123"/>
            <p:cNvSpPr>
              <a:spLocks/>
            </p:cNvSpPr>
            <p:nvPr/>
          </p:nvSpPr>
          <p:spPr bwMode="auto">
            <a:xfrm>
              <a:off x="8525" y="4894"/>
              <a:ext cx="14" cy="4"/>
            </a:xfrm>
            <a:custGeom>
              <a:avLst/>
              <a:gdLst>
                <a:gd name="T0" fmla="*/ 6 w 6"/>
                <a:gd name="T1" fmla="*/ 0 h 2"/>
                <a:gd name="T2" fmla="*/ 0 w 6"/>
                <a:gd name="T3" fmla="*/ 2 h 2"/>
                <a:gd name="T4" fmla="*/ 6 w 6"/>
                <a:gd name="T5" fmla="*/ 0 h 2"/>
                <a:gd name="T6" fmla="*/ 6 w 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2">
                  <a:moveTo>
                    <a:pt x="6" y="0"/>
                  </a:moveTo>
                  <a:cubicBezTo>
                    <a:pt x="4" y="1"/>
                    <a:pt x="2" y="1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6" name="Freeform 124"/>
            <p:cNvSpPr>
              <a:spLocks/>
            </p:cNvSpPr>
            <p:nvPr/>
          </p:nvSpPr>
          <p:spPr bwMode="auto">
            <a:xfrm>
              <a:off x="8539" y="4889"/>
              <a:ext cx="10" cy="5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4 w 4"/>
                <a:gd name="T7" fmla="*/ 1 h 2"/>
                <a:gd name="T8" fmla="*/ 4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4B51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7" name="Freeform 125"/>
            <p:cNvSpPr>
              <a:spLocks/>
            </p:cNvSpPr>
            <p:nvPr/>
          </p:nvSpPr>
          <p:spPr bwMode="auto">
            <a:xfrm>
              <a:off x="8480" y="4913"/>
              <a:ext cx="7" cy="4"/>
            </a:xfrm>
            <a:custGeom>
              <a:avLst/>
              <a:gdLst>
                <a:gd name="T0" fmla="*/ 3 w 3"/>
                <a:gd name="T1" fmla="*/ 0 h 2"/>
                <a:gd name="T2" fmla="*/ 0 w 3"/>
                <a:gd name="T3" fmla="*/ 2 h 2"/>
                <a:gd name="T4" fmla="*/ 0 w 3"/>
                <a:gd name="T5" fmla="*/ 2 h 2"/>
                <a:gd name="T6" fmla="*/ 3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3" y="0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8" name="Freeform 126"/>
            <p:cNvSpPr>
              <a:spLocks/>
            </p:cNvSpPr>
            <p:nvPr/>
          </p:nvSpPr>
          <p:spPr bwMode="auto">
            <a:xfrm>
              <a:off x="8461" y="4818"/>
              <a:ext cx="102" cy="99"/>
            </a:xfrm>
            <a:custGeom>
              <a:avLst/>
              <a:gdLst>
                <a:gd name="T0" fmla="*/ 25 w 43"/>
                <a:gd name="T1" fmla="*/ 0 h 42"/>
                <a:gd name="T2" fmla="*/ 23 w 43"/>
                <a:gd name="T3" fmla="*/ 2 h 42"/>
                <a:gd name="T4" fmla="*/ 0 w 43"/>
                <a:gd name="T5" fmla="*/ 10 h 42"/>
                <a:gd name="T6" fmla="*/ 7 w 43"/>
                <a:gd name="T7" fmla="*/ 42 h 42"/>
                <a:gd name="T8" fmla="*/ 8 w 43"/>
                <a:gd name="T9" fmla="*/ 41 h 42"/>
                <a:gd name="T10" fmla="*/ 8 w 43"/>
                <a:gd name="T11" fmla="*/ 41 h 42"/>
                <a:gd name="T12" fmla="*/ 8 w 43"/>
                <a:gd name="T13" fmla="*/ 41 h 42"/>
                <a:gd name="T14" fmla="*/ 8 w 43"/>
                <a:gd name="T15" fmla="*/ 42 h 42"/>
                <a:gd name="T16" fmla="*/ 11 w 43"/>
                <a:gd name="T17" fmla="*/ 40 h 42"/>
                <a:gd name="T18" fmla="*/ 27 w 43"/>
                <a:gd name="T19" fmla="*/ 34 h 42"/>
                <a:gd name="T20" fmla="*/ 37 w 43"/>
                <a:gd name="T21" fmla="*/ 30 h 42"/>
                <a:gd name="T22" fmla="*/ 37 w 43"/>
                <a:gd name="T23" fmla="*/ 30 h 42"/>
                <a:gd name="T24" fmla="*/ 43 w 43"/>
                <a:gd name="T25" fmla="*/ 28 h 42"/>
                <a:gd name="T26" fmla="*/ 25 w 43"/>
                <a:gd name="T2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" h="42">
                  <a:moveTo>
                    <a:pt x="25" y="0"/>
                  </a:moveTo>
                  <a:cubicBezTo>
                    <a:pt x="24" y="1"/>
                    <a:pt x="24" y="1"/>
                    <a:pt x="23" y="2"/>
                  </a:cubicBezTo>
                  <a:cubicBezTo>
                    <a:pt x="15" y="4"/>
                    <a:pt x="8" y="7"/>
                    <a:pt x="0" y="10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1"/>
                    <a:pt x="10" y="41"/>
                    <a:pt x="11" y="40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30" y="33"/>
                    <a:pt x="34" y="32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9" y="29"/>
                    <a:pt x="41" y="28"/>
                    <a:pt x="43" y="28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rgbClr val="B1B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9" name="Freeform 127"/>
            <p:cNvSpPr>
              <a:spLocks/>
            </p:cNvSpPr>
            <p:nvPr/>
          </p:nvSpPr>
          <p:spPr bwMode="auto">
            <a:xfrm>
              <a:off x="8459" y="4816"/>
              <a:ext cx="61" cy="26"/>
            </a:xfrm>
            <a:custGeom>
              <a:avLst/>
              <a:gdLst>
                <a:gd name="T0" fmla="*/ 25 w 26"/>
                <a:gd name="T1" fmla="*/ 0 h 11"/>
                <a:gd name="T2" fmla="*/ 23 w 26"/>
                <a:gd name="T3" fmla="*/ 1 h 11"/>
                <a:gd name="T4" fmla="*/ 0 w 26"/>
                <a:gd name="T5" fmla="*/ 8 h 11"/>
                <a:gd name="T6" fmla="*/ 1 w 26"/>
                <a:gd name="T7" fmla="*/ 10 h 11"/>
                <a:gd name="T8" fmla="*/ 1 w 26"/>
                <a:gd name="T9" fmla="*/ 11 h 11"/>
                <a:gd name="T10" fmla="*/ 24 w 26"/>
                <a:gd name="T11" fmla="*/ 3 h 11"/>
                <a:gd name="T12" fmla="*/ 26 w 26"/>
                <a:gd name="T13" fmla="*/ 1 h 11"/>
                <a:gd name="T14" fmla="*/ 25 w 26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1">
                  <a:moveTo>
                    <a:pt x="25" y="0"/>
                  </a:moveTo>
                  <a:cubicBezTo>
                    <a:pt x="24" y="0"/>
                    <a:pt x="24" y="0"/>
                    <a:pt x="23" y="1"/>
                  </a:cubicBezTo>
                  <a:cubicBezTo>
                    <a:pt x="16" y="3"/>
                    <a:pt x="8" y="6"/>
                    <a:pt x="0" y="8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9" y="8"/>
                    <a:pt x="16" y="5"/>
                    <a:pt x="24" y="3"/>
                  </a:cubicBezTo>
                  <a:cubicBezTo>
                    <a:pt x="25" y="2"/>
                    <a:pt x="25" y="2"/>
                    <a:pt x="26" y="1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0" name="Freeform 128"/>
            <p:cNvSpPr>
              <a:spLocks/>
            </p:cNvSpPr>
            <p:nvPr/>
          </p:nvSpPr>
          <p:spPr bwMode="auto">
            <a:xfrm>
              <a:off x="8234" y="4182"/>
              <a:ext cx="525" cy="539"/>
            </a:xfrm>
            <a:custGeom>
              <a:avLst/>
              <a:gdLst>
                <a:gd name="T0" fmla="*/ 222 w 222"/>
                <a:gd name="T1" fmla="*/ 145 h 228"/>
                <a:gd name="T2" fmla="*/ 222 w 222"/>
                <a:gd name="T3" fmla="*/ 145 h 228"/>
                <a:gd name="T4" fmla="*/ 221 w 222"/>
                <a:gd name="T5" fmla="*/ 141 h 228"/>
                <a:gd name="T6" fmla="*/ 121 w 222"/>
                <a:gd name="T7" fmla="*/ 3 h 228"/>
                <a:gd name="T8" fmla="*/ 113 w 222"/>
                <a:gd name="T9" fmla="*/ 1 h 228"/>
                <a:gd name="T10" fmla="*/ 3 w 222"/>
                <a:gd name="T11" fmla="*/ 59 h 228"/>
                <a:gd name="T12" fmla="*/ 0 w 222"/>
                <a:gd name="T13" fmla="*/ 64 h 228"/>
                <a:gd name="T14" fmla="*/ 0 w 222"/>
                <a:gd name="T15" fmla="*/ 64 h 228"/>
                <a:gd name="T16" fmla="*/ 0 w 222"/>
                <a:gd name="T17" fmla="*/ 79 h 228"/>
                <a:gd name="T18" fmla="*/ 0 w 222"/>
                <a:gd name="T19" fmla="*/ 79 h 228"/>
                <a:gd name="T20" fmla="*/ 1 w 222"/>
                <a:gd name="T21" fmla="*/ 83 h 228"/>
                <a:gd name="T22" fmla="*/ 76 w 222"/>
                <a:gd name="T23" fmla="*/ 181 h 228"/>
                <a:gd name="T24" fmla="*/ 76 w 222"/>
                <a:gd name="T25" fmla="*/ 181 h 228"/>
                <a:gd name="T26" fmla="*/ 104 w 222"/>
                <a:gd name="T27" fmla="*/ 224 h 228"/>
                <a:gd name="T28" fmla="*/ 112 w 222"/>
                <a:gd name="T29" fmla="*/ 226 h 228"/>
                <a:gd name="T30" fmla="*/ 219 w 222"/>
                <a:gd name="T31" fmla="*/ 165 h 228"/>
                <a:gd name="T32" fmla="*/ 222 w 222"/>
                <a:gd name="T33" fmla="*/ 159 h 228"/>
                <a:gd name="T34" fmla="*/ 222 w 222"/>
                <a:gd name="T35" fmla="*/ 159 h 228"/>
                <a:gd name="T36" fmla="*/ 222 w 222"/>
                <a:gd name="T37" fmla="*/ 145 h 228"/>
                <a:gd name="T38" fmla="*/ 222 w 222"/>
                <a:gd name="T39" fmla="*/ 14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2" h="228">
                  <a:moveTo>
                    <a:pt x="222" y="145"/>
                  </a:moveTo>
                  <a:cubicBezTo>
                    <a:pt x="222" y="145"/>
                    <a:pt x="222" y="145"/>
                    <a:pt x="222" y="145"/>
                  </a:cubicBezTo>
                  <a:cubicBezTo>
                    <a:pt x="222" y="143"/>
                    <a:pt x="221" y="142"/>
                    <a:pt x="221" y="141"/>
                  </a:cubicBezTo>
                  <a:cubicBezTo>
                    <a:pt x="121" y="3"/>
                    <a:pt x="121" y="3"/>
                    <a:pt x="121" y="3"/>
                  </a:cubicBezTo>
                  <a:cubicBezTo>
                    <a:pt x="119" y="0"/>
                    <a:pt x="115" y="0"/>
                    <a:pt x="113" y="1"/>
                  </a:cubicBezTo>
                  <a:cubicBezTo>
                    <a:pt x="3" y="59"/>
                    <a:pt x="3" y="59"/>
                    <a:pt x="3" y="59"/>
                  </a:cubicBezTo>
                  <a:cubicBezTo>
                    <a:pt x="1" y="60"/>
                    <a:pt x="0" y="62"/>
                    <a:pt x="0" y="64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1"/>
                    <a:pt x="0" y="82"/>
                    <a:pt x="1" y="83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104" y="224"/>
                    <a:pt x="104" y="224"/>
                    <a:pt x="104" y="224"/>
                  </a:cubicBezTo>
                  <a:cubicBezTo>
                    <a:pt x="106" y="227"/>
                    <a:pt x="110" y="228"/>
                    <a:pt x="112" y="226"/>
                  </a:cubicBezTo>
                  <a:cubicBezTo>
                    <a:pt x="219" y="165"/>
                    <a:pt x="219" y="165"/>
                    <a:pt x="219" y="165"/>
                  </a:cubicBezTo>
                  <a:cubicBezTo>
                    <a:pt x="221" y="164"/>
                    <a:pt x="222" y="161"/>
                    <a:pt x="222" y="159"/>
                  </a:cubicBezTo>
                  <a:cubicBezTo>
                    <a:pt x="222" y="159"/>
                    <a:pt x="222" y="159"/>
                    <a:pt x="222" y="159"/>
                  </a:cubicBezTo>
                  <a:cubicBezTo>
                    <a:pt x="222" y="145"/>
                    <a:pt x="222" y="145"/>
                    <a:pt x="222" y="145"/>
                  </a:cubicBezTo>
                  <a:cubicBezTo>
                    <a:pt x="222" y="145"/>
                    <a:pt x="222" y="145"/>
                    <a:pt x="222" y="145"/>
                  </a:cubicBezTo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1" name="Freeform 129"/>
            <p:cNvSpPr>
              <a:spLocks/>
            </p:cNvSpPr>
            <p:nvPr/>
          </p:nvSpPr>
          <p:spPr bwMode="auto">
            <a:xfrm>
              <a:off x="7992" y="5738"/>
              <a:ext cx="462" cy="339"/>
            </a:xfrm>
            <a:custGeom>
              <a:avLst/>
              <a:gdLst>
                <a:gd name="T0" fmla="*/ 174 w 195"/>
                <a:gd name="T1" fmla="*/ 75 h 143"/>
                <a:gd name="T2" fmla="*/ 171 w 195"/>
                <a:gd name="T3" fmla="*/ 127 h 143"/>
                <a:gd name="T4" fmla="*/ 82 w 195"/>
                <a:gd name="T5" fmla="*/ 118 h 143"/>
                <a:gd name="T6" fmla="*/ 0 w 195"/>
                <a:gd name="T7" fmla="*/ 43 h 143"/>
                <a:gd name="T8" fmla="*/ 79 w 195"/>
                <a:gd name="T9" fmla="*/ 22 h 143"/>
                <a:gd name="T10" fmla="*/ 174 w 195"/>
                <a:gd name="T11" fmla="*/ 7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143">
                  <a:moveTo>
                    <a:pt x="174" y="75"/>
                  </a:moveTo>
                  <a:cubicBezTo>
                    <a:pt x="174" y="75"/>
                    <a:pt x="195" y="113"/>
                    <a:pt x="171" y="127"/>
                  </a:cubicBezTo>
                  <a:cubicBezTo>
                    <a:pt x="146" y="141"/>
                    <a:pt x="118" y="143"/>
                    <a:pt x="82" y="118"/>
                  </a:cubicBezTo>
                  <a:cubicBezTo>
                    <a:pt x="47" y="92"/>
                    <a:pt x="0" y="73"/>
                    <a:pt x="0" y="43"/>
                  </a:cubicBezTo>
                  <a:cubicBezTo>
                    <a:pt x="0" y="13"/>
                    <a:pt x="40" y="0"/>
                    <a:pt x="79" y="22"/>
                  </a:cubicBezTo>
                  <a:cubicBezTo>
                    <a:pt x="118" y="44"/>
                    <a:pt x="174" y="75"/>
                    <a:pt x="174" y="75"/>
                  </a:cubicBezTo>
                  <a:close/>
                </a:path>
              </a:pathLst>
            </a:custGeom>
            <a:solidFill>
              <a:srgbClr val="1210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2" name="Freeform 130"/>
            <p:cNvSpPr>
              <a:spLocks/>
            </p:cNvSpPr>
            <p:nvPr/>
          </p:nvSpPr>
          <p:spPr bwMode="auto">
            <a:xfrm>
              <a:off x="8362" y="4787"/>
              <a:ext cx="866" cy="625"/>
            </a:xfrm>
            <a:custGeom>
              <a:avLst/>
              <a:gdLst>
                <a:gd name="T0" fmla="*/ 345 w 366"/>
                <a:gd name="T1" fmla="*/ 45 h 264"/>
                <a:gd name="T2" fmla="*/ 171 w 366"/>
                <a:gd name="T3" fmla="*/ 51 h 264"/>
                <a:gd name="T4" fmla="*/ 163 w 366"/>
                <a:gd name="T5" fmla="*/ 2 h 264"/>
                <a:gd name="T6" fmla="*/ 163 w 366"/>
                <a:gd name="T7" fmla="*/ 2 h 264"/>
                <a:gd name="T8" fmla="*/ 158 w 366"/>
                <a:gd name="T9" fmla="*/ 0 h 264"/>
                <a:gd name="T10" fmla="*/ 129 w 366"/>
                <a:gd name="T11" fmla="*/ 19 h 264"/>
                <a:gd name="T12" fmla="*/ 79 w 366"/>
                <a:gd name="T13" fmla="*/ 43 h 264"/>
                <a:gd name="T14" fmla="*/ 153 w 366"/>
                <a:gd name="T15" fmla="*/ 102 h 264"/>
                <a:gd name="T16" fmla="*/ 50 w 366"/>
                <a:gd name="T17" fmla="*/ 55 h 264"/>
                <a:gd name="T18" fmla="*/ 50 w 366"/>
                <a:gd name="T19" fmla="*/ 54 h 264"/>
                <a:gd name="T20" fmla="*/ 29 w 366"/>
                <a:gd name="T21" fmla="*/ 62 h 264"/>
                <a:gd name="T22" fmla="*/ 25 w 366"/>
                <a:gd name="T23" fmla="*/ 171 h 264"/>
                <a:gd name="T24" fmla="*/ 300 w 366"/>
                <a:gd name="T25" fmla="*/ 209 h 264"/>
                <a:gd name="T26" fmla="*/ 345 w 366"/>
                <a:gd name="T27" fmla="*/ 45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6" h="264">
                  <a:moveTo>
                    <a:pt x="345" y="45"/>
                  </a:moveTo>
                  <a:cubicBezTo>
                    <a:pt x="344" y="46"/>
                    <a:pt x="246" y="122"/>
                    <a:pt x="171" y="51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9" y="6"/>
                    <a:pt x="139" y="12"/>
                    <a:pt x="129" y="19"/>
                  </a:cubicBezTo>
                  <a:cubicBezTo>
                    <a:pt x="113" y="28"/>
                    <a:pt x="96" y="36"/>
                    <a:pt x="79" y="43"/>
                  </a:cubicBezTo>
                  <a:cubicBezTo>
                    <a:pt x="153" y="102"/>
                    <a:pt x="153" y="102"/>
                    <a:pt x="153" y="102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50" y="54"/>
                    <a:pt x="50" y="54"/>
                    <a:pt x="50" y="54"/>
                  </a:cubicBezTo>
                  <a:cubicBezTo>
                    <a:pt x="43" y="57"/>
                    <a:pt x="36" y="59"/>
                    <a:pt x="29" y="62"/>
                  </a:cubicBezTo>
                  <a:cubicBezTo>
                    <a:pt x="0" y="115"/>
                    <a:pt x="25" y="171"/>
                    <a:pt x="25" y="171"/>
                  </a:cubicBezTo>
                  <a:cubicBezTo>
                    <a:pt x="138" y="258"/>
                    <a:pt x="217" y="264"/>
                    <a:pt x="300" y="209"/>
                  </a:cubicBezTo>
                  <a:cubicBezTo>
                    <a:pt x="366" y="165"/>
                    <a:pt x="345" y="45"/>
                    <a:pt x="345" y="45"/>
                  </a:cubicBezTo>
                </a:path>
              </a:pathLst>
            </a:custGeom>
            <a:solidFill>
              <a:srgbClr val="535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3" name="Freeform 131"/>
            <p:cNvSpPr>
              <a:spLocks/>
            </p:cNvSpPr>
            <p:nvPr/>
          </p:nvSpPr>
          <p:spPr bwMode="auto">
            <a:xfrm>
              <a:off x="8445" y="4917"/>
              <a:ext cx="33" cy="12"/>
            </a:xfrm>
            <a:custGeom>
              <a:avLst/>
              <a:gdLst>
                <a:gd name="T0" fmla="*/ 14 w 14"/>
                <a:gd name="T1" fmla="*/ 0 h 5"/>
                <a:gd name="T2" fmla="*/ 0 w 14"/>
                <a:gd name="T3" fmla="*/ 5 h 5"/>
                <a:gd name="T4" fmla="*/ 0 w 14"/>
                <a:gd name="T5" fmla="*/ 5 h 5"/>
                <a:gd name="T6" fmla="*/ 0 w 14"/>
                <a:gd name="T7" fmla="*/ 5 h 5"/>
                <a:gd name="T8" fmla="*/ 14 w 14"/>
                <a:gd name="T9" fmla="*/ 0 h 5"/>
                <a:gd name="T10" fmla="*/ 14 w 14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5">
                  <a:moveTo>
                    <a:pt x="14" y="0"/>
                  </a:moveTo>
                  <a:cubicBezTo>
                    <a:pt x="10" y="1"/>
                    <a:pt x="5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5" y="3"/>
                    <a:pt x="10" y="1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B1B3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4" name="Freeform 132"/>
            <p:cNvSpPr>
              <a:spLocks/>
            </p:cNvSpPr>
            <p:nvPr/>
          </p:nvSpPr>
          <p:spPr bwMode="auto">
            <a:xfrm>
              <a:off x="8478" y="4915"/>
              <a:ext cx="2" cy="2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9FA1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5" name="Freeform 133"/>
            <p:cNvSpPr>
              <a:spLocks/>
            </p:cNvSpPr>
            <p:nvPr/>
          </p:nvSpPr>
          <p:spPr bwMode="auto">
            <a:xfrm>
              <a:off x="8880" y="4917"/>
              <a:ext cx="263" cy="62"/>
            </a:xfrm>
            <a:custGeom>
              <a:avLst/>
              <a:gdLst>
                <a:gd name="T0" fmla="*/ 111 w 111"/>
                <a:gd name="T1" fmla="*/ 0 h 26"/>
                <a:gd name="T2" fmla="*/ 27 w 111"/>
                <a:gd name="T3" fmla="*/ 26 h 26"/>
                <a:gd name="T4" fmla="*/ 0 w 111"/>
                <a:gd name="T5" fmla="*/ 23 h 26"/>
                <a:gd name="T6" fmla="*/ 0 w 111"/>
                <a:gd name="T7" fmla="*/ 23 h 26"/>
                <a:gd name="T8" fmla="*/ 26 w 111"/>
                <a:gd name="T9" fmla="*/ 26 h 26"/>
                <a:gd name="T10" fmla="*/ 111 w 111"/>
                <a:gd name="T11" fmla="*/ 0 h 26"/>
                <a:gd name="T12" fmla="*/ 111 w 111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1" h="26">
                  <a:moveTo>
                    <a:pt x="111" y="0"/>
                  </a:moveTo>
                  <a:cubicBezTo>
                    <a:pt x="94" y="11"/>
                    <a:pt x="62" y="26"/>
                    <a:pt x="27" y="26"/>
                  </a:cubicBezTo>
                  <a:cubicBezTo>
                    <a:pt x="18" y="26"/>
                    <a:pt x="9" y="25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9" y="25"/>
                    <a:pt x="18" y="26"/>
                    <a:pt x="26" y="26"/>
                  </a:cubicBezTo>
                  <a:cubicBezTo>
                    <a:pt x="62" y="26"/>
                    <a:pt x="93" y="11"/>
                    <a:pt x="111" y="0"/>
                  </a:cubicBezTo>
                  <a:cubicBezTo>
                    <a:pt x="111" y="0"/>
                    <a:pt x="111" y="0"/>
                    <a:pt x="111" y="0"/>
                  </a:cubicBezTo>
                </a:path>
              </a:pathLst>
            </a:custGeom>
            <a:solidFill>
              <a:srgbClr val="A23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6" name="Freeform 134"/>
            <p:cNvSpPr>
              <a:spLocks/>
            </p:cNvSpPr>
            <p:nvPr/>
          </p:nvSpPr>
          <p:spPr bwMode="auto">
            <a:xfrm>
              <a:off x="8445" y="4915"/>
              <a:ext cx="745" cy="232"/>
            </a:xfrm>
            <a:custGeom>
              <a:avLst/>
              <a:gdLst>
                <a:gd name="T0" fmla="*/ 15 w 315"/>
                <a:gd name="T1" fmla="*/ 0 h 98"/>
                <a:gd name="T2" fmla="*/ 14 w 315"/>
                <a:gd name="T3" fmla="*/ 1 h 98"/>
                <a:gd name="T4" fmla="*/ 0 w 315"/>
                <a:gd name="T5" fmla="*/ 6 h 98"/>
                <a:gd name="T6" fmla="*/ 92 w 315"/>
                <a:gd name="T7" fmla="*/ 51 h 98"/>
                <a:gd name="T8" fmla="*/ 150 w 315"/>
                <a:gd name="T9" fmla="*/ 79 h 98"/>
                <a:gd name="T10" fmla="*/ 216 w 315"/>
                <a:gd name="T11" fmla="*/ 98 h 98"/>
                <a:gd name="T12" fmla="*/ 311 w 315"/>
                <a:gd name="T13" fmla="*/ 69 h 98"/>
                <a:gd name="T14" fmla="*/ 312 w 315"/>
                <a:gd name="T15" fmla="*/ 5 h 98"/>
                <a:gd name="T16" fmla="*/ 295 w 315"/>
                <a:gd name="T17" fmla="*/ 1 h 98"/>
                <a:gd name="T18" fmla="*/ 210 w 315"/>
                <a:gd name="T19" fmla="*/ 27 h 98"/>
                <a:gd name="T20" fmla="*/ 184 w 315"/>
                <a:gd name="T21" fmla="*/ 24 h 98"/>
                <a:gd name="T22" fmla="*/ 133 w 315"/>
                <a:gd name="T23" fmla="*/ 58 h 98"/>
                <a:gd name="T24" fmla="*/ 118 w 315"/>
                <a:gd name="T25" fmla="*/ 48 h 98"/>
                <a:gd name="T26" fmla="*/ 118 w 315"/>
                <a:gd name="T27" fmla="*/ 48 h 98"/>
                <a:gd name="T28" fmla="*/ 39 w 315"/>
                <a:gd name="T29" fmla="*/ 12 h 98"/>
                <a:gd name="T30" fmla="*/ 15 w 315"/>
                <a:gd name="T31" fmla="*/ 1 h 98"/>
                <a:gd name="T32" fmla="*/ 15 w 315"/>
                <a:gd name="T33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5" h="98">
                  <a:moveTo>
                    <a:pt x="15" y="0"/>
                  </a:moveTo>
                  <a:cubicBezTo>
                    <a:pt x="15" y="0"/>
                    <a:pt x="15" y="0"/>
                    <a:pt x="14" y="1"/>
                  </a:cubicBezTo>
                  <a:cubicBezTo>
                    <a:pt x="10" y="2"/>
                    <a:pt x="5" y="4"/>
                    <a:pt x="0" y="6"/>
                  </a:cubicBezTo>
                  <a:cubicBezTo>
                    <a:pt x="32" y="28"/>
                    <a:pt x="65" y="43"/>
                    <a:pt x="92" y="51"/>
                  </a:cubicBezTo>
                  <a:cubicBezTo>
                    <a:pt x="112" y="58"/>
                    <a:pt x="131" y="68"/>
                    <a:pt x="150" y="79"/>
                  </a:cubicBezTo>
                  <a:cubicBezTo>
                    <a:pt x="164" y="88"/>
                    <a:pt x="187" y="98"/>
                    <a:pt x="216" y="98"/>
                  </a:cubicBezTo>
                  <a:cubicBezTo>
                    <a:pt x="243" y="98"/>
                    <a:pt x="274" y="90"/>
                    <a:pt x="311" y="69"/>
                  </a:cubicBezTo>
                  <a:cubicBezTo>
                    <a:pt x="315" y="44"/>
                    <a:pt x="313" y="19"/>
                    <a:pt x="312" y="5"/>
                  </a:cubicBezTo>
                  <a:cubicBezTo>
                    <a:pt x="295" y="1"/>
                    <a:pt x="295" y="1"/>
                    <a:pt x="295" y="1"/>
                  </a:cubicBezTo>
                  <a:cubicBezTo>
                    <a:pt x="277" y="12"/>
                    <a:pt x="246" y="27"/>
                    <a:pt x="210" y="27"/>
                  </a:cubicBezTo>
                  <a:cubicBezTo>
                    <a:pt x="202" y="27"/>
                    <a:pt x="193" y="26"/>
                    <a:pt x="184" y="24"/>
                  </a:cubicBezTo>
                  <a:cubicBezTo>
                    <a:pt x="133" y="58"/>
                    <a:pt x="133" y="58"/>
                    <a:pt x="133" y="58"/>
                  </a:cubicBezTo>
                  <a:cubicBezTo>
                    <a:pt x="128" y="55"/>
                    <a:pt x="123" y="52"/>
                    <a:pt x="118" y="48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solidFill>
              <a:srgbClr val="4B518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7" name="Freeform 135"/>
            <p:cNvSpPr>
              <a:spLocks/>
            </p:cNvSpPr>
            <p:nvPr/>
          </p:nvSpPr>
          <p:spPr bwMode="auto">
            <a:xfrm>
              <a:off x="8217" y="4906"/>
              <a:ext cx="263" cy="1071"/>
            </a:xfrm>
            <a:custGeom>
              <a:avLst/>
              <a:gdLst>
                <a:gd name="T0" fmla="*/ 98 w 111"/>
                <a:gd name="T1" fmla="*/ 121 h 453"/>
                <a:gd name="T2" fmla="*/ 98 w 111"/>
                <a:gd name="T3" fmla="*/ 422 h 453"/>
                <a:gd name="T4" fmla="*/ 0 w 111"/>
                <a:gd name="T5" fmla="*/ 422 h 453"/>
                <a:gd name="T6" fmla="*/ 0 w 111"/>
                <a:gd name="T7" fmla="*/ 86 h 453"/>
                <a:gd name="T8" fmla="*/ 111 w 111"/>
                <a:gd name="T9" fmla="*/ 5 h 453"/>
                <a:gd name="T10" fmla="*/ 98 w 111"/>
                <a:gd name="T11" fmla="*/ 121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453">
                  <a:moveTo>
                    <a:pt x="98" y="121"/>
                  </a:moveTo>
                  <a:cubicBezTo>
                    <a:pt x="98" y="422"/>
                    <a:pt x="98" y="422"/>
                    <a:pt x="98" y="422"/>
                  </a:cubicBezTo>
                  <a:cubicBezTo>
                    <a:pt x="98" y="422"/>
                    <a:pt x="48" y="453"/>
                    <a:pt x="0" y="422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26"/>
                    <a:pt x="51" y="0"/>
                    <a:pt x="111" y="5"/>
                  </a:cubicBezTo>
                  <a:lnTo>
                    <a:pt x="98" y="121"/>
                  </a:lnTo>
                  <a:close/>
                </a:path>
              </a:pathLst>
            </a:custGeom>
            <a:solidFill>
              <a:srgbClr val="535A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8" name="Freeform 136"/>
            <p:cNvSpPr>
              <a:spLocks/>
            </p:cNvSpPr>
            <p:nvPr/>
          </p:nvSpPr>
          <p:spPr bwMode="auto">
            <a:xfrm>
              <a:off x="8232" y="4182"/>
              <a:ext cx="530" cy="504"/>
            </a:xfrm>
            <a:custGeom>
              <a:avLst/>
              <a:gdLst>
                <a:gd name="T0" fmla="*/ 77 w 224"/>
                <a:gd name="T1" fmla="*/ 167 h 213"/>
                <a:gd name="T2" fmla="*/ 2 w 224"/>
                <a:gd name="T3" fmla="*/ 68 h 213"/>
                <a:gd name="T4" fmla="*/ 4 w 224"/>
                <a:gd name="T5" fmla="*/ 59 h 213"/>
                <a:gd name="T6" fmla="*/ 114 w 224"/>
                <a:gd name="T7" fmla="*/ 1 h 213"/>
                <a:gd name="T8" fmla="*/ 122 w 224"/>
                <a:gd name="T9" fmla="*/ 3 h 213"/>
                <a:gd name="T10" fmla="*/ 222 w 224"/>
                <a:gd name="T11" fmla="*/ 141 h 213"/>
                <a:gd name="T12" fmla="*/ 220 w 224"/>
                <a:gd name="T13" fmla="*/ 150 h 213"/>
                <a:gd name="T14" fmla="*/ 113 w 224"/>
                <a:gd name="T15" fmla="*/ 211 h 213"/>
                <a:gd name="T16" fmla="*/ 105 w 224"/>
                <a:gd name="T17" fmla="*/ 210 h 213"/>
                <a:gd name="T18" fmla="*/ 77 w 224"/>
                <a:gd name="T19" fmla="*/ 167 h 213"/>
                <a:gd name="T20" fmla="*/ 77 w 224"/>
                <a:gd name="T21" fmla="*/ 16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4" h="213">
                  <a:moveTo>
                    <a:pt x="77" y="167"/>
                  </a:moveTo>
                  <a:cubicBezTo>
                    <a:pt x="2" y="68"/>
                    <a:pt x="2" y="68"/>
                    <a:pt x="2" y="68"/>
                  </a:cubicBezTo>
                  <a:cubicBezTo>
                    <a:pt x="0" y="65"/>
                    <a:pt x="1" y="61"/>
                    <a:pt x="4" y="59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6" y="0"/>
                    <a:pt x="120" y="0"/>
                    <a:pt x="122" y="3"/>
                  </a:cubicBezTo>
                  <a:cubicBezTo>
                    <a:pt x="222" y="141"/>
                    <a:pt x="222" y="141"/>
                    <a:pt x="222" y="141"/>
                  </a:cubicBezTo>
                  <a:cubicBezTo>
                    <a:pt x="224" y="144"/>
                    <a:pt x="223" y="148"/>
                    <a:pt x="220" y="150"/>
                  </a:cubicBezTo>
                  <a:cubicBezTo>
                    <a:pt x="113" y="211"/>
                    <a:pt x="113" y="211"/>
                    <a:pt x="113" y="211"/>
                  </a:cubicBezTo>
                  <a:cubicBezTo>
                    <a:pt x="111" y="213"/>
                    <a:pt x="107" y="212"/>
                    <a:pt x="105" y="210"/>
                  </a:cubicBezTo>
                  <a:cubicBezTo>
                    <a:pt x="77" y="167"/>
                    <a:pt x="77" y="167"/>
                    <a:pt x="77" y="167"/>
                  </a:cubicBezTo>
                  <a:cubicBezTo>
                    <a:pt x="77" y="167"/>
                    <a:pt x="77" y="167"/>
                    <a:pt x="77" y="167"/>
                  </a:cubicBezTo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9" name="Freeform 137"/>
            <p:cNvSpPr>
              <a:spLocks/>
            </p:cNvSpPr>
            <p:nvPr/>
          </p:nvSpPr>
          <p:spPr bwMode="auto">
            <a:xfrm>
              <a:off x="8265" y="4208"/>
              <a:ext cx="464" cy="442"/>
            </a:xfrm>
            <a:custGeom>
              <a:avLst/>
              <a:gdLst>
                <a:gd name="T0" fmla="*/ 67 w 196"/>
                <a:gd name="T1" fmla="*/ 147 h 187"/>
                <a:gd name="T2" fmla="*/ 2 w 196"/>
                <a:gd name="T3" fmla="*/ 60 h 187"/>
                <a:gd name="T4" fmla="*/ 3 w 196"/>
                <a:gd name="T5" fmla="*/ 52 h 187"/>
                <a:gd name="T6" fmla="*/ 99 w 196"/>
                <a:gd name="T7" fmla="*/ 2 h 187"/>
                <a:gd name="T8" fmla="*/ 106 w 196"/>
                <a:gd name="T9" fmla="*/ 3 h 187"/>
                <a:gd name="T10" fmla="*/ 194 w 196"/>
                <a:gd name="T11" fmla="*/ 124 h 187"/>
                <a:gd name="T12" fmla="*/ 192 w 196"/>
                <a:gd name="T13" fmla="*/ 132 h 187"/>
                <a:gd name="T14" fmla="*/ 99 w 196"/>
                <a:gd name="T15" fmla="*/ 186 h 187"/>
                <a:gd name="T16" fmla="*/ 92 w 196"/>
                <a:gd name="T17" fmla="*/ 184 h 187"/>
                <a:gd name="T18" fmla="*/ 67 w 196"/>
                <a:gd name="T19" fmla="*/ 147 h 187"/>
                <a:gd name="T20" fmla="*/ 67 w 196"/>
                <a:gd name="T21" fmla="*/ 14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6" h="187">
                  <a:moveTo>
                    <a:pt x="67" y="147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0" y="58"/>
                    <a:pt x="1" y="54"/>
                    <a:pt x="3" y="5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102" y="0"/>
                    <a:pt x="105" y="1"/>
                    <a:pt x="106" y="3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6" y="127"/>
                    <a:pt x="195" y="131"/>
                    <a:pt x="192" y="132"/>
                  </a:cubicBezTo>
                  <a:cubicBezTo>
                    <a:pt x="99" y="186"/>
                    <a:pt x="99" y="186"/>
                    <a:pt x="99" y="186"/>
                  </a:cubicBezTo>
                  <a:cubicBezTo>
                    <a:pt x="97" y="187"/>
                    <a:pt x="94" y="187"/>
                    <a:pt x="92" y="184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0" name="Freeform 138"/>
            <p:cNvSpPr>
              <a:spLocks/>
            </p:cNvSpPr>
            <p:nvPr/>
          </p:nvSpPr>
          <p:spPr bwMode="auto">
            <a:xfrm>
              <a:off x="8232" y="4182"/>
              <a:ext cx="530" cy="504"/>
            </a:xfrm>
            <a:custGeom>
              <a:avLst/>
              <a:gdLst>
                <a:gd name="T0" fmla="*/ 77 w 224"/>
                <a:gd name="T1" fmla="*/ 167 h 213"/>
                <a:gd name="T2" fmla="*/ 2 w 224"/>
                <a:gd name="T3" fmla="*/ 68 h 213"/>
                <a:gd name="T4" fmla="*/ 4 w 224"/>
                <a:gd name="T5" fmla="*/ 59 h 213"/>
                <a:gd name="T6" fmla="*/ 114 w 224"/>
                <a:gd name="T7" fmla="*/ 1 h 213"/>
                <a:gd name="T8" fmla="*/ 122 w 224"/>
                <a:gd name="T9" fmla="*/ 3 h 213"/>
                <a:gd name="T10" fmla="*/ 222 w 224"/>
                <a:gd name="T11" fmla="*/ 141 h 213"/>
                <a:gd name="T12" fmla="*/ 220 w 224"/>
                <a:gd name="T13" fmla="*/ 150 h 213"/>
                <a:gd name="T14" fmla="*/ 113 w 224"/>
                <a:gd name="T15" fmla="*/ 211 h 213"/>
                <a:gd name="T16" fmla="*/ 105 w 224"/>
                <a:gd name="T17" fmla="*/ 210 h 213"/>
                <a:gd name="T18" fmla="*/ 77 w 224"/>
                <a:gd name="T19" fmla="*/ 167 h 213"/>
                <a:gd name="T20" fmla="*/ 77 w 224"/>
                <a:gd name="T21" fmla="*/ 167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4" h="213">
                  <a:moveTo>
                    <a:pt x="77" y="167"/>
                  </a:moveTo>
                  <a:cubicBezTo>
                    <a:pt x="2" y="68"/>
                    <a:pt x="2" y="68"/>
                    <a:pt x="2" y="68"/>
                  </a:cubicBezTo>
                  <a:cubicBezTo>
                    <a:pt x="0" y="65"/>
                    <a:pt x="1" y="61"/>
                    <a:pt x="4" y="59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6" y="0"/>
                    <a:pt x="120" y="0"/>
                    <a:pt x="122" y="3"/>
                  </a:cubicBezTo>
                  <a:cubicBezTo>
                    <a:pt x="222" y="141"/>
                    <a:pt x="222" y="141"/>
                    <a:pt x="222" y="141"/>
                  </a:cubicBezTo>
                  <a:cubicBezTo>
                    <a:pt x="224" y="144"/>
                    <a:pt x="223" y="148"/>
                    <a:pt x="220" y="150"/>
                  </a:cubicBezTo>
                  <a:cubicBezTo>
                    <a:pt x="113" y="211"/>
                    <a:pt x="113" y="211"/>
                    <a:pt x="113" y="211"/>
                  </a:cubicBezTo>
                  <a:cubicBezTo>
                    <a:pt x="111" y="213"/>
                    <a:pt x="107" y="212"/>
                    <a:pt x="105" y="210"/>
                  </a:cubicBezTo>
                  <a:cubicBezTo>
                    <a:pt x="77" y="167"/>
                    <a:pt x="77" y="167"/>
                    <a:pt x="77" y="167"/>
                  </a:cubicBezTo>
                  <a:cubicBezTo>
                    <a:pt x="77" y="167"/>
                    <a:pt x="77" y="167"/>
                    <a:pt x="77" y="167"/>
                  </a:cubicBezTo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1" name="Freeform 139"/>
            <p:cNvSpPr>
              <a:spLocks/>
            </p:cNvSpPr>
            <p:nvPr/>
          </p:nvSpPr>
          <p:spPr bwMode="auto">
            <a:xfrm>
              <a:off x="8265" y="4208"/>
              <a:ext cx="464" cy="442"/>
            </a:xfrm>
            <a:custGeom>
              <a:avLst/>
              <a:gdLst>
                <a:gd name="T0" fmla="*/ 67 w 196"/>
                <a:gd name="T1" fmla="*/ 147 h 187"/>
                <a:gd name="T2" fmla="*/ 2 w 196"/>
                <a:gd name="T3" fmla="*/ 60 h 187"/>
                <a:gd name="T4" fmla="*/ 3 w 196"/>
                <a:gd name="T5" fmla="*/ 52 h 187"/>
                <a:gd name="T6" fmla="*/ 99 w 196"/>
                <a:gd name="T7" fmla="*/ 2 h 187"/>
                <a:gd name="T8" fmla="*/ 106 w 196"/>
                <a:gd name="T9" fmla="*/ 3 h 187"/>
                <a:gd name="T10" fmla="*/ 194 w 196"/>
                <a:gd name="T11" fmla="*/ 124 h 187"/>
                <a:gd name="T12" fmla="*/ 192 w 196"/>
                <a:gd name="T13" fmla="*/ 132 h 187"/>
                <a:gd name="T14" fmla="*/ 99 w 196"/>
                <a:gd name="T15" fmla="*/ 186 h 187"/>
                <a:gd name="T16" fmla="*/ 92 w 196"/>
                <a:gd name="T17" fmla="*/ 184 h 187"/>
                <a:gd name="T18" fmla="*/ 67 w 196"/>
                <a:gd name="T19" fmla="*/ 147 h 187"/>
                <a:gd name="T20" fmla="*/ 67 w 196"/>
                <a:gd name="T21" fmla="*/ 14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6" h="187">
                  <a:moveTo>
                    <a:pt x="67" y="147"/>
                  </a:moveTo>
                  <a:cubicBezTo>
                    <a:pt x="2" y="60"/>
                    <a:pt x="2" y="60"/>
                    <a:pt x="2" y="60"/>
                  </a:cubicBezTo>
                  <a:cubicBezTo>
                    <a:pt x="0" y="58"/>
                    <a:pt x="1" y="54"/>
                    <a:pt x="3" y="5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102" y="0"/>
                    <a:pt x="105" y="1"/>
                    <a:pt x="106" y="3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6" y="127"/>
                    <a:pt x="195" y="131"/>
                    <a:pt x="192" y="132"/>
                  </a:cubicBezTo>
                  <a:cubicBezTo>
                    <a:pt x="99" y="186"/>
                    <a:pt x="99" y="186"/>
                    <a:pt x="99" y="186"/>
                  </a:cubicBezTo>
                  <a:cubicBezTo>
                    <a:pt x="97" y="187"/>
                    <a:pt x="94" y="187"/>
                    <a:pt x="92" y="184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2" name="Freeform 140"/>
            <p:cNvSpPr>
              <a:spLocks/>
            </p:cNvSpPr>
            <p:nvPr/>
          </p:nvSpPr>
          <p:spPr bwMode="auto">
            <a:xfrm>
              <a:off x="8712" y="4454"/>
              <a:ext cx="14" cy="19"/>
            </a:xfrm>
            <a:custGeom>
              <a:avLst/>
              <a:gdLst>
                <a:gd name="T0" fmla="*/ 0 w 14"/>
                <a:gd name="T1" fmla="*/ 0 h 19"/>
                <a:gd name="T2" fmla="*/ 12 w 14"/>
                <a:gd name="T3" fmla="*/ 19 h 19"/>
                <a:gd name="T4" fmla="*/ 14 w 14"/>
                <a:gd name="T5" fmla="*/ 9 h 19"/>
                <a:gd name="T6" fmla="*/ 0 w 14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9">
                  <a:moveTo>
                    <a:pt x="0" y="0"/>
                  </a:moveTo>
                  <a:lnTo>
                    <a:pt x="12" y="19"/>
                  </a:lnTo>
                  <a:lnTo>
                    <a:pt x="14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239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3" name="Freeform 141"/>
            <p:cNvSpPr>
              <a:spLocks/>
            </p:cNvSpPr>
            <p:nvPr/>
          </p:nvSpPr>
          <p:spPr bwMode="auto">
            <a:xfrm>
              <a:off x="8712" y="4454"/>
              <a:ext cx="14" cy="19"/>
            </a:xfrm>
            <a:custGeom>
              <a:avLst/>
              <a:gdLst>
                <a:gd name="T0" fmla="*/ 0 w 14"/>
                <a:gd name="T1" fmla="*/ 0 h 19"/>
                <a:gd name="T2" fmla="*/ 12 w 14"/>
                <a:gd name="T3" fmla="*/ 19 h 19"/>
                <a:gd name="T4" fmla="*/ 14 w 14"/>
                <a:gd name="T5" fmla="*/ 9 h 19"/>
                <a:gd name="T6" fmla="*/ 0 w 14"/>
                <a:gd name="T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9">
                  <a:moveTo>
                    <a:pt x="0" y="0"/>
                  </a:moveTo>
                  <a:lnTo>
                    <a:pt x="12" y="19"/>
                  </a:lnTo>
                  <a:lnTo>
                    <a:pt x="14" y="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4" name="Freeform 142"/>
            <p:cNvSpPr>
              <a:spLocks/>
            </p:cNvSpPr>
            <p:nvPr/>
          </p:nvSpPr>
          <p:spPr bwMode="auto">
            <a:xfrm>
              <a:off x="8712" y="4454"/>
              <a:ext cx="12" cy="19"/>
            </a:xfrm>
            <a:custGeom>
              <a:avLst/>
              <a:gdLst>
                <a:gd name="T0" fmla="*/ 0 w 12"/>
                <a:gd name="T1" fmla="*/ 0 h 19"/>
                <a:gd name="T2" fmla="*/ 12 w 12"/>
                <a:gd name="T3" fmla="*/ 19 h 19"/>
                <a:gd name="T4" fmla="*/ 12 w 12"/>
                <a:gd name="T5" fmla="*/ 19 h 19"/>
                <a:gd name="T6" fmla="*/ 0 w 12"/>
                <a:gd name="T7" fmla="*/ 0 h 19"/>
                <a:gd name="T8" fmla="*/ 0 w 12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9">
                  <a:moveTo>
                    <a:pt x="0" y="0"/>
                  </a:moveTo>
                  <a:lnTo>
                    <a:pt x="12" y="19"/>
                  </a:lnTo>
                  <a:lnTo>
                    <a:pt x="12" y="1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9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5" name="Freeform 143"/>
            <p:cNvSpPr>
              <a:spLocks/>
            </p:cNvSpPr>
            <p:nvPr/>
          </p:nvSpPr>
          <p:spPr bwMode="auto">
            <a:xfrm>
              <a:off x="8712" y="4454"/>
              <a:ext cx="12" cy="19"/>
            </a:xfrm>
            <a:custGeom>
              <a:avLst/>
              <a:gdLst>
                <a:gd name="T0" fmla="*/ 0 w 12"/>
                <a:gd name="T1" fmla="*/ 0 h 19"/>
                <a:gd name="T2" fmla="*/ 12 w 12"/>
                <a:gd name="T3" fmla="*/ 19 h 19"/>
                <a:gd name="T4" fmla="*/ 12 w 12"/>
                <a:gd name="T5" fmla="*/ 19 h 19"/>
                <a:gd name="T6" fmla="*/ 0 w 12"/>
                <a:gd name="T7" fmla="*/ 0 h 19"/>
                <a:gd name="T8" fmla="*/ 0 w 12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9">
                  <a:moveTo>
                    <a:pt x="0" y="0"/>
                  </a:moveTo>
                  <a:lnTo>
                    <a:pt x="12" y="19"/>
                  </a:lnTo>
                  <a:lnTo>
                    <a:pt x="12" y="19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6" name="Freeform 144"/>
            <p:cNvSpPr>
              <a:spLocks/>
            </p:cNvSpPr>
            <p:nvPr/>
          </p:nvSpPr>
          <p:spPr bwMode="auto">
            <a:xfrm>
              <a:off x="8667" y="4425"/>
              <a:ext cx="57" cy="69"/>
            </a:xfrm>
            <a:custGeom>
              <a:avLst/>
              <a:gdLst>
                <a:gd name="T0" fmla="*/ 0 w 57"/>
                <a:gd name="T1" fmla="*/ 0 h 69"/>
                <a:gd name="T2" fmla="*/ 52 w 57"/>
                <a:gd name="T3" fmla="*/ 69 h 69"/>
                <a:gd name="T4" fmla="*/ 57 w 57"/>
                <a:gd name="T5" fmla="*/ 48 h 69"/>
                <a:gd name="T6" fmla="*/ 45 w 57"/>
                <a:gd name="T7" fmla="*/ 29 h 69"/>
                <a:gd name="T8" fmla="*/ 0 w 57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69">
                  <a:moveTo>
                    <a:pt x="0" y="0"/>
                  </a:moveTo>
                  <a:lnTo>
                    <a:pt x="52" y="69"/>
                  </a:lnTo>
                  <a:lnTo>
                    <a:pt x="57" y="48"/>
                  </a:lnTo>
                  <a:lnTo>
                    <a:pt x="45" y="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353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7" name="Freeform 145"/>
            <p:cNvSpPr>
              <a:spLocks/>
            </p:cNvSpPr>
            <p:nvPr/>
          </p:nvSpPr>
          <p:spPr bwMode="auto">
            <a:xfrm>
              <a:off x="8667" y="4425"/>
              <a:ext cx="57" cy="69"/>
            </a:xfrm>
            <a:custGeom>
              <a:avLst/>
              <a:gdLst>
                <a:gd name="T0" fmla="*/ 0 w 57"/>
                <a:gd name="T1" fmla="*/ 0 h 69"/>
                <a:gd name="T2" fmla="*/ 52 w 57"/>
                <a:gd name="T3" fmla="*/ 69 h 69"/>
                <a:gd name="T4" fmla="*/ 57 w 57"/>
                <a:gd name="T5" fmla="*/ 48 h 69"/>
                <a:gd name="T6" fmla="*/ 45 w 57"/>
                <a:gd name="T7" fmla="*/ 29 h 69"/>
                <a:gd name="T8" fmla="*/ 0 w 57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69">
                  <a:moveTo>
                    <a:pt x="0" y="0"/>
                  </a:moveTo>
                  <a:lnTo>
                    <a:pt x="52" y="69"/>
                  </a:lnTo>
                  <a:lnTo>
                    <a:pt x="57" y="48"/>
                  </a:lnTo>
                  <a:lnTo>
                    <a:pt x="45" y="2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8" name="Freeform 146"/>
            <p:cNvSpPr>
              <a:spLocks/>
            </p:cNvSpPr>
            <p:nvPr/>
          </p:nvSpPr>
          <p:spPr bwMode="auto">
            <a:xfrm>
              <a:off x="8601" y="4378"/>
              <a:ext cx="118" cy="118"/>
            </a:xfrm>
            <a:custGeom>
              <a:avLst/>
              <a:gdLst>
                <a:gd name="T0" fmla="*/ 0 w 50"/>
                <a:gd name="T1" fmla="*/ 0 h 50"/>
                <a:gd name="T2" fmla="*/ 17 w 50"/>
                <a:gd name="T3" fmla="*/ 29 h 50"/>
                <a:gd name="T4" fmla="*/ 50 w 50"/>
                <a:gd name="T5" fmla="*/ 50 h 50"/>
                <a:gd name="T6" fmla="*/ 50 w 50"/>
                <a:gd name="T7" fmla="*/ 49 h 50"/>
                <a:gd name="T8" fmla="*/ 28 w 50"/>
                <a:gd name="T9" fmla="*/ 20 h 50"/>
                <a:gd name="T10" fmla="*/ 0 w 50"/>
                <a:gd name="T1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50">
                  <a:moveTo>
                    <a:pt x="0" y="0"/>
                  </a:moveTo>
                  <a:cubicBezTo>
                    <a:pt x="0" y="0"/>
                    <a:pt x="1" y="16"/>
                    <a:pt x="17" y="29"/>
                  </a:cubicBezTo>
                  <a:cubicBezTo>
                    <a:pt x="33" y="43"/>
                    <a:pt x="50" y="50"/>
                    <a:pt x="50" y="50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7A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9" name="Freeform 147"/>
            <p:cNvSpPr>
              <a:spLocks/>
            </p:cNvSpPr>
            <p:nvPr/>
          </p:nvSpPr>
          <p:spPr bwMode="auto">
            <a:xfrm>
              <a:off x="8572" y="4314"/>
              <a:ext cx="187" cy="163"/>
            </a:xfrm>
            <a:custGeom>
              <a:avLst/>
              <a:gdLst>
                <a:gd name="T0" fmla="*/ 56 w 79"/>
                <a:gd name="T1" fmla="*/ 69 h 69"/>
                <a:gd name="T2" fmla="*/ 15 w 79"/>
                <a:gd name="T3" fmla="*/ 33 h 69"/>
                <a:gd name="T4" fmla="*/ 43 w 79"/>
                <a:gd name="T5" fmla="*/ 37 h 69"/>
                <a:gd name="T6" fmla="*/ 18 w 79"/>
                <a:gd name="T7" fmla="*/ 3 h 69"/>
                <a:gd name="T8" fmla="*/ 79 w 79"/>
                <a:gd name="T9" fmla="*/ 59 h 69"/>
                <a:gd name="T10" fmla="*/ 56 w 79"/>
                <a:gd name="T1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" h="69">
                  <a:moveTo>
                    <a:pt x="56" y="69"/>
                  </a:moveTo>
                  <a:cubicBezTo>
                    <a:pt x="56" y="69"/>
                    <a:pt x="29" y="53"/>
                    <a:pt x="15" y="33"/>
                  </a:cubicBezTo>
                  <a:cubicBezTo>
                    <a:pt x="0" y="12"/>
                    <a:pt x="43" y="37"/>
                    <a:pt x="43" y="37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70" y="0"/>
                    <a:pt x="79" y="59"/>
                  </a:cubicBezTo>
                  <a:lnTo>
                    <a:pt x="56" y="69"/>
                  </a:ln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0" name="Freeform 148"/>
            <p:cNvSpPr>
              <a:spLocks/>
            </p:cNvSpPr>
            <p:nvPr/>
          </p:nvSpPr>
          <p:spPr bwMode="auto">
            <a:xfrm>
              <a:off x="8234" y="4333"/>
              <a:ext cx="525" cy="388"/>
            </a:xfrm>
            <a:custGeom>
              <a:avLst/>
              <a:gdLst>
                <a:gd name="T0" fmla="*/ 222 w 222"/>
                <a:gd name="T1" fmla="*/ 81 h 164"/>
                <a:gd name="T2" fmla="*/ 219 w 222"/>
                <a:gd name="T3" fmla="*/ 86 h 164"/>
                <a:gd name="T4" fmla="*/ 112 w 222"/>
                <a:gd name="T5" fmla="*/ 147 h 164"/>
                <a:gd name="T6" fmla="*/ 104 w 222"/>
                <a:gd name="T7" fmla="*/ 146 h 164"/>
                <a:gd name="T8" fmla="*/ 76 w 222"/>
                <a:gd name="T9" fmla="*/ 103 h 164"/>
                <a:gd name="T10" fmla="*/ 76 w 222"/>
                <a:gd name="T11" fmla="*/ 103 h 164"/>
                <a:gd name="T12" fmla="*/ 1 w 222"/>
                <a:gd name="T13" fmla="*/ 4 h 164"/>
                <a:gd name="T14" fmla="*/ 0 w 222"/>
                <a:gd name="T15" fmla="*/ 0 h 164"/>
                <a:gd name="T16" fmla="*/ 0 w 222"/>
                <a:gd name="T17" fmla="*/ 0 h 164"/>
                <a:gd name="T18" fmla="*/ 0 w 222"/>
                <a:gd name="T19" fmla="*/ 15 h 164"/>
                <a:gd name="T20" fmla="*/ 0 w 222"/>
                <a:gd name="T21" fmla="*/ 15 h 164"/>
                <a:gd name="T22" fmla="*/ 1 w 222"/>
                <a:gd name="T23" fmla="*/ 19 h 164"/>
                <a:gd name="T24" fmla="*/ 76 w 222"/>
                <a:gd name="T25" fmla="*/ 117 h 164"/>
                <a:gd name="T26" fmla="*/ 76 w 222"/>
                <a:gd name="T27" fmla="*/ 117 h 164"/>
                <a:gd name="T28" fmla="*/ 104 w 222"/>
                <a:gd name="T29" fmla="*/ 160 h 164"/>
                <a:gd name="T30" fmla="*/ 112 w 222"/>
                <a:gd name="T31" fmla="*/ 162 h 164"/>
                <a:gd name="T32" fmla="*/ 219 w 222"/>
                <a:gd name="T33" fmla="*/ 101 h 164"/>
                <a:gd name="T34" fmla="*/ 222 w 222"/>
                <a:gd name="T35" fmla="*/ 95 h 164"/>
                <a:gd name="T36" fmla="*/ 222 w 222"/>
                <a:gd name="T37" fmla="*/ 95 h 164"/>
                <a:gd name="T38" fmla="*/ 222 w 222"/>
                <a:gd name="T39" fmla="*/ 81 h 164"/>
                <a:gd name="T40" fmla="*/ 222 w 222"/>
                <a:gd name="T41" fmla="*/ 81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2" h="164">
                  <a:moveTo>
                    <a:pt x="222" y="81"/>
                  </a:moveTo>
                  <a:cubicBezTo>
                    <a:pt x="222" y="83"/>
                    <a:pt x="221" y="85"/>
                    <a:pt x="219" y="86"/>
                  </a:cubicBezTo>
                  <a:cubicBezTo>
                    <a:pt x="112" y="147"/>
                    <a:pt x="112" y="147"/>
                    <a:pt x="112" y="147"/>
                  </a:cubicBezTo>
                  <a:cubicBezTo>
                    <a:pt x="110" y="149"/>
                    <a:pt x="106" y="148"/>
                    <a:pt x="104" y="146"/>
                  </a:cubicBezTo>
                  <a:cubicBezTo>
                    <a:pt x="76" y="103"/>
                    <a:pt x="76" y="103"/>
                    <a:pt x="76" y="103"/>
                  </a:cubicBezTo>
                  <a:cubicBezTo>
                    <a:pt x="76" y="103"/>
                    <a:pt x="76" y="103"/>
                    <a:pt x="76" y="10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76" y="117"/>
                    <a:pt x="76" y="117"/>
                    <a:pt x="76" y="117"/>
                  </a:cubicBezTo>
                  <a:cubicBezTo>
                    <a:pt x="76" y="117"/>
                    <a:pt x="76" y="117"/>
                    <a:pt x="76" y="117"/>
                  </a:cubicBezTo>
                  <a:cubicBezTo>
                    <a:pt x="104" y="160"/>
                    <a:pt x="104" y="160"/>
                    <a:pt x="104" y="160"/>
                  </a:cubicBezTo>
                  <a:cubicBezTo>
                    <a:pt x="106" y="163"/>
                    <a:pt x="110" y="164"/>
                    <a:pt x="112" y="162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21" y="100"/>
                    <a:pt x="222" y="97"/>
                    <a:pt x="222" y="95"/>
                  </a:cubicBezTo>
                  <a:cubicBezTo>
                    <a:pt x="222" y="95"/>
                    <a:pt x="222" y="95"/>
                    <a:pt x="222" y="95"/>
                  </a:cubicBezTo>
                  <a:cubicBezTo>
                    <a:pt x="222" y="81"/>
                    <a:pt x="222" y="81"/>
                    <a:pt x="222" y="81"/>
                  </a:cubicBezTo>
                  <a:cubicBezTo>
                    <a:pt x="222" y="81"/>
                    <a:pt x="222" y="81"/>
                    <a:pt x="222" y="81"/>
                  </a:cubicBezTo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1" name="Freeform 149"/>
            <p:cNvSpPr>
              <a:spLocks/>
            </p:cNvSpPr>
            <p:nvPr/>
          </p:nvSpPr>
          <p:spPr bwMode="auto">
            <a:xfrm>
              <a:off x="8703" y="4077"/>
              <a:ext cx="617" cy="1122"/>
            </a:xfrm>
            <a:custGeom>
              <a:avLst/>
              <a:gdLst>
                <a:gd name="T0" fmla="*/ 177 w 261"/>
                <a:gd name="T1" fmla="*/ 5 h 474"/>
                <a:gd name="T2" fmla="*/ 210 w 261"/>
                <a:gd name="T3" fmla="*/ 30 h 474"/>
                <a:gd name="T4" fmla="*/ 221 w 261"/>
                <a:gd name="T5" fmla="*/ 385 h 474"/>
                <a:gd name="T6" fmla="*/ 213 w 261"/>
                <a:gd name="T7" fmla="*/ 396 h 474"/>
                <a:gd name="T8" fmla="*/ 9 w 261"/>
                <a:gd name="T9" fmla="*/ 402 h 474"/>
                <a:gd name="T10" fmla="*/ 9 w 261"/>
                <a:gd name="T11" fmla="*/ 243 h 474"/>
                <a:gd name="T12" fmla="*/ 8 w 261"/>
                <a:gd name="T13" fmla="*/ 121 h 474"/>
                <a:gd name="T14" fmla="*/ 41 w 261"/>
                <a:gd name="T15" fmla="*/ 78 h 474"/>
                <a:gd name="T16" fmla="*/ 177 w 261"/>
                <a:gd name="T17" fmla="*/ 5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1" h="474">
                  <a:moveTo>
                    <a:pt x="177" y="5"/>
                  </a:moveTo>
                  <a:cubicBezTo>
                    <a:pt x="177" y="5"/>
                    <a:pt x="184" y="0"/>
                    <a:pt x="210" y="30"/>
                  </a:cubicBezTo>
                  <a:cubicBezTo>
                    <a:pt x="240" y="64"/>
                    <a:pt x="261" y="237"/>
                    <a:pt x="221" y="385"/>
                  </a:cubicBezTo>
                  <a:cubicBezTo>
                    <a:pt x="220" y="389"/>
                    <a:pt x="217" y="393"/>
                    <a:pt x="213" y="396"/>
                  </a:cubicBezTo>
                  <a:cubicBezTo>
                    <a:pt x="191" y="414"/>
                    <a:pt x="106" y="474"/>
                    <a:pt x="9" y="402"/>
                  </a:cubicBezTo>
                  <a:cubicBezTo>
                    <a:pt x="9" y="243"/>
                    <a:pt x="9" y="243"/>
                    <a:pt x="9" y="243"/>
                  </a:cubicBezTo>
                  <a:cubicBezTo>
                    <a:pt x="9" y="243"/>
                    <a:pt x="0" y="147"/>
                    <a:pt x="8" y="121"/>
                  </a:cubicBezTo>
                  <a:cubicBezTo>
                    <a:pt x="13" y="108"/>
                    <a:pt x="20" y="92"/>
                    <a:pt x="41" y="78"/>
                  </a:cubicBezTo>
                  <a:lnTo>
                    <a:pt x="177" y="5"/>
                  </a:lnTo>
                  <a:close/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2" name="Freeform 150"/>
            <p:cNvSpPr>
              <a:spLocks/>
            </p:cNvSpPr>
            <p:nvPr/>
          </p:nvSpPr>
          <p:spPr bwMode="auto">
            <a:xfrm>
              <a:off x="8724" y="4683"/>
              <a:ext cx="476" cy="485"/>
            </a:xfrm>
            <a:custGeom>
              <a:avLst/>
              <a:gdLst>
                <a:gd name="T0" fmla="*/ 201 w 201"/>
                <a:gd name="T1" fmla="*/ 143 h 205"/>
                <a:gd name="T2" fmla="*/ 111 w 201"/>
                <a:gd name="T3" fmla="*/ 158 h 205"/>
                <a:gd name="T4" fmla="*/ 65 w 201"/>
                <a:gd name="T5" fmla="*/ 98 h 205"/>
                <a:gd name="T6" fmla="*/ 72 w 201"/>
                <a:gd name="T7" fmla="*/ 0 h 205"/>
                <a:gd name="T8" fmla="*/ 58 w 201"/>
                <a:gd name="T9" fmla="*/ 0 h 205"/>
                <a:gd name="T10" fmla="*/ 30 w 201"/>
                <a:gd name="T11" fmla="*/ 32 h 205"/>
                <a:gd name="T12" fmla="*/ 0 w 201"/>
                <a:gd name="T13" fmla="*/ 85 h 205"/>
                <a:gd name="T14" fmla="*/ 0 w 201"/>
                <a:gd name="T15" fmla="*/ 146 h 205"/>
                <a:gd name="T16" fmla="*/ 23 w 201"/>
                <a:gd name="T17" fmla="*/ 161 h 205"/>
                <a:gd name="T18" fmla="*/ 26 w 201"/>
                <a:gd name="T19" fmla="*/ 162 h 205"/>
                <a:gd name="T20" fmla="*/ 26 w 201"/>
                <a:gd name="T21" fmla="*/ 162 h 205"/>
                <a:gd name="T22" fmla="*/ 201 w 201"/>
                <a:gd name="T23" fmla="*/ 143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1" h="205">
                  <a:moveTo>
                    <a:pt x="201" y="143"/>
                  </a:moveTo>
                  <a:cubicBezTo>
                    <a:pt x="168" y="158"/>
                    <a:pt x="136" y="161"/>
                    <a:pt x="111" y="158"/>
                  </a:cubicBezTo>
                  <a:cubicBezTo>
                    <a:pt x="81" y="156"/>
                    <a:pt x="60" y="127"/>
                    <a:pt x="65" y="98"/>
                  </a:cubicBezTo>
                  <a:cubicBezTo>
                    <a:pt x="74" y="52"/>
                    <a:pt x="72" y="0"/>
                    <a:pt x="72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8" y="152"/>
                    <a:pt x="16" y="157"/>
                    <a:pt x="23" y="161"/>
                  </a:cubicBezTo>
                  <a:cubicBezTo>
                    <a:pt x="24" y="162"/>
                    <a:pt x="25" y="162"/>
                    <a:pt x="26" y="162"/>
                  </a:cubicBezTo>
                  <a:cubicBezTo>
                    <a:pt x="26" y="162"/>
                    <a:pt x="26" y="162"/>
                    <a:pt x="26" y="162"/>
                  </a:cubicBezTo>
                  <a:cubicBezTo>
                    <a:pt x="107" y="205"/>
                    <a:pt x="177" y="161"/>
                    <a:pt x="201" y="143"/>
                  </a:cubicBezTo>
                  <a:close/>
                </a:path>
              </a:pathLst>
            </a:custGeom>
            <a:solidFill>
              <a:srgbClr val="9B3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3" name="Freeform 151"/>
            <p:cNvSpPr>
              <a:spLocks/>
            </p:cNvSpPr>
            <p:nvPr/>
          </p:nvSpPr>
          <p:spPr bwMode="auto">
            <a:xfrm>
              <a:off x="8388" y="4508"/>
              <a:ext cx="42" cy="78"/>
            </a:xfrm>
            <a:custGeom>
              <a:avLst/>
              <a:gdLst>
                <a:gd name="T0" fmla="*/ 0 w 18"/>
                <a:gd name="T1" fmla="*/ 0 h 33"/>
                <a:gd name="T2" fmla="*/ 2 w 18"/>
                <a:gd name="T3" fmla="*/ 17 h 33"/>
                <a:gd name="T4" fmla="*/ 11 w 18"/>
                <a:gd name="T5" fmla="*/ 29 h 33"/>
                <a:gd name="T6" fmla="*/ 11 w 18"/>
                <a:gd name="T7" fmla="*/ 29 h 33"/>
                <a:gd name="T8" fmla="*/ 13 w 18"/>
                <a:gd name="T9" fmla="*/ 33 h 33"/>
                <a:gd name="T10" fmla="*/ 18 w 18"/>
                <a:gd name="T11" fmla="*/ 30 h 33"/>
                <a:gd name="T12" fmla="*/ 16 w 18"/>
                <a:gd name="T13" fmla="*/ 20 h 33"/>
                <a:gd name="T14" fmla="*/ 15 w 18"/>
                <a:gd name="T15" fmla="*/ 20 h 33"/>
                <a:gd name="T16" fmla="*/ 15 w 18"/>
                <a:gd name="T17" fmla="*/ 20 h 33"/>
                <a:gd name="T18" fmla="*/ 0 w 18"/>
                <a:gd name="T1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33">
                  <a:moveTo>
                    <a:pt x="0" y="0"/>
                  </a:moveTo>
                  <a:cubicBezTo>
                    <a:pt x="0" y="4"/>
                    <a:pt x="1" y="10"/>
                    <a:pt x="2" y="17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5353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4" name="Freeform 152"/>
            <p:cNvSpPr>
              <a:spLocks/>
            </p:cNvSpPr>
            <p:nvPr/>
          </p:nvSpPr>
          <p:spPr bwMode="auto">
            <a:xfrm>
              <a:off x="8388" y="4473"/>
              <a:ext cx="38" cy="82"/>
            </a:xfrm>
            <a:custGeom>
              <a:avLst/>
              <a:gdLst>
                <a:gd name="T0" fmla="*/ 5 w 16"/>
                <a:gd name="T1" fmla="*/ 0 h 35"/>
                <a:gd name="T2" fmla="*/ 0 w 16"/>
                <a:gd name="T3" fmla="*/ 15 h 35"/>
                <a:gd name="T4" fmla="*/ 15 w 16"/>
                <a:gd name="T5" fmla="*/ 35 h 35"/>
                <a:gd name="T6" fmla="*/ 15 w 16"/>
                <a:gd name="T7" fmla="*/ 35 h 35"/>
                <a:gd name="T8" fmla="*/ 16 w 16"/>
                <a:gd name="T9" fmla="*/ 35 h 35"/>
                <a:gd name="T10" fmla="*/ 5 w 16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35">
                  <a:moveTo>
                    <a:pt x="5" y="0"/>
                  </a:moveTo>
                  <a:cubicBezTo>
                    <a:pt x="5" y="0"/>
                    <a:pt x="0" y="1"/>
                    <a:pt x="0" y="1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7A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5" name="Freeform 153"/>
            <p:cNvSpPr>
              <a:spLocks/>
            </p:cNvSpPr>
            <p:nvPr/>
          </p:nvSpPr>
          <p:spPr bwMode="auto">
            <a:xfrm>
              <a:off x="8393" y="4548"/>
              <a:ext cx="26" cy="41"/>
            </a:xfrm>
            <a:custGeom>
              <a:avLst/>
              <a:gdLst>
                <a:gd name="T0" fmla="*/ 0 w 11"/>
                <a:gd name="T1" fmla="*/ 0 h 17"/>
                <a:gd name="T2" fmla="*/ 0 w 11"/>
                <a:gd name="T3" fmla="*/ 0 h 17"/>
                <a:gd name="T4" fmla="*/ 9 w 11"/>
                <a:gd name="T5" fmla="*/ 17 h 17"/>
                <a:gd name="T6" fmla="*/ 11 w 11"/>
                <a:gd name="T7" fmla="*/ 16 h 17"/>
                <a:gd name="T8" fmla="*/ 9 w 11"/>
                <a:gd name="T9" fmla="*/ 12 h 17"/>
                <a:gd name="T10" fmla="*/ 9 w 11"/>
                <a:gd name="T11" fmla="*/ 12 h 17"/>
                <a:gd name="T12" fmla="*/ 0 w 11"/>
                <a:gd name="T1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49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6" name="Freeform 154"/>
            <p:cNvSpPr>
              <a:spLocks/>
            </p:cNvSpPr>
            <p:nvPr/>
          </p:nvSpPr>
          <p:spPr bwMode="auto">
            <a:xfrm>
              <a:off x="8255" y="4421"/>
              <a:ext cx="620" cy="697"/>
            </a:xfrm>
            <a:custGeom>
              <a:avLst/>
              <a:gdLst>
                <a:gd name="T0" fmla="*/ 261 w 262"/>
                <a:gd name="T1" fmla="*/ 111 h 295"/>
                <a:gd name="T2" fmla="*/ 185 w 262"/>
                <a:gd name="T3" fmla="*/ 114 h 295"/>
                <a:gd name="T4" fmla="*/ 187 w 262"/>
                <a:gd name="T5" fmla="*/ 162 h 295"/>
                <a:gd name="T6" fmla="*/ 179 w 262"/>
                <a:gd name="T7" fmla="*/ 166 h 295"/>
                <a:gd name="T8" fmla="*/ 93 w 262"/>
                <a:gd name="T9" fmla="*/ 105 h 295"/>
                <a:gd name="T10" fmla="*/ 71 w 262"/>
                <a:gd name="T11" fmla="*/ 29 h 295"/>
                <a:gd name="T12" fmla="*/ 67 w 262"/>
                <a:gd name="T13" fmla="*/ 66 h 295"/>
                <a:gd name="T14" fmla="*/ 35 w 262"/>
                <a:gd name="T15" fmla="*/ 24 h 295"/>
                <a:gd name="T16" fmla="*/ 23 w 262"/>
                <a:gd name="T17" fmla="*/ 25 h 295"/>
                <a:gd name="T18" fmla="*/ 67 w 262"/>
                <a:gd name="T19" fmla="*/ 124 h 295"/>
                <a:gd name="T20" fmla="*/ 183 w 262"/>
                <a:gd name="T21" fmla="*/ 250 h 295"/>
                <a:gd name="T22" fmla="*/ 261 w 262"/>
                <a:gd name="T23" fmla="*/ 111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2" h="295">
                  <a:moveTo>
                    <a:pt x="261" y="111"/>
                  </a:moveTo>
                  <a:cubicBezTo>
                    <a:pt x="230" y="124"/>
                    <a:pt x="202" y="122"/>
                    <a:pt x="185" y="114"/>
                  </a:cubicBezTo>
                  <a:cubicBezTo>
                    <a:pt x="185" y="134"/>
                    <a:pt x="186" y="151"/>
                    <a:pt x="187" y="162"/>
                  </a:cubicBezTo>
                  <a:cubicBezTo>
                    <a:pt x="187" y="166"/>
                    <a:pt x="183" y="168"/>
                    <a:pt x="179" y="166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3" y="105"/>
                    <a:pt x="95" y="58"/>
                    <a:pt x="71" y="29"/>
                  </a:cubicBezTo>
                  <a:cubicBezTo>
                    <a:pt x="47" y="0"/>
                    <a:pt x="67" y="66"/>
                    <a:pt x="67" y="66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2" y="20"/>
                    <a:pt x="25" y="20"/>
                    <a:pt x="23" y="25"/>
                  </a:cubicBezTo>
                  <a:cubicBezTo>
                    <a:pt x="13" y="42"/>
                    <a:pt x="0" y="82"/>
                    <a:pt x="67" y="124"/>
                  </a:cubicBezTo>
                  <a:cubicBezTo>
                    <a:pt x="67" y="124"/>
                    <a:pt x="110" y="203"/>
                    <a:pt x="183" y="250"/>
                  </a:cubicBezTo>
                  <a:cubicBezTo>
                    <a:pt x="252" y="295"/>
                    <a:pt x="262" y="111"/>
                    <a:pt x="261" y="111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7" name="Freeform 155"/>
            <p:cNvSpPr>
              <a:spLocks/>
            </p:cNvSpPr>
            <p:nvPr/>
          </p:nvSpPr>
          <p:spPr bwMode="auto">
            <a:xfrm>
              <a:off x="8442" y="4683"/>
              <a:ext cx="433" cy="435"/>
            </a:xfrm>
            <a:custGeom>
              <a:avLst/>
              <a:gdLst>
                <a:gd name="T0" fmla="*/ 182 w 183"/>
                <a:gd name="T1" fmla="*/ 0 h 184"/>
                <a:gd name="T2" fmla="*/ 165 w 183"/>
                <a:gd name="T3" fmla="*/ 6 h 184"/>
                <a:gd name="T4" fmla="*/ 89 w 183"/>
                <a:gd name="T5" fmla="*/ 118 h 184"/>
                <a:gd name="T6" fmla="*/ 0 w 183"/>
                <a:gd name="T7" fmla="*/ 32 h 184"/>
                <a:gd name="T8" fmla="*/ 104 w 183"/>
                <a:gd name="T9" fmla="*/ 139 h 184"/>
                <a:gd name="T10" fmla="*/ 182 w 183"/>
                <a:gd name="T11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3" h="184">
                  <a:moveTo>
                    <a:pt x="182" y="0"/>
                  </a:moveTo>
                  <a:cubicBezTo>
                    <a:pt x="176" y="3"/>
                    <a:pt x="170" y="4"/>
                    <a:pt x="165" y="6"/>
                  </a:cubicBezTo>
                  <a:cubicBezTo>
                    <a:pt x="159" y="55"/>
                    <a:pt x="141" y="151"/>
                    <a:pt x="89" y="118"/>
                  </a:cubicBezTo>
                  <a:cubicBezTo>
                    <a:pt x="50" y="93"/>
                    <a:pt x="20" y="58"/>
                    <a:pt x="0" y="32"/>
                  </a:cubicBezTo>
                  <a:cubicBezTo>
                    <a:pt x="17" y="58"/>
                    <a:pt x="53" y="107"/>
                    <a:pt x="104" y="139"/>
                  </a:cubicBezTo>
                  <a:cubicBezTo>
                    <a:pt x="173" y="184"/>
                    <a:pt x="183" y="0"/>
                    <a:pt x="182" y="0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8" name="Freeform 156"/>
            <p:cNvSpPr>
              <a:spLocks/>
            </p:cNvSpPr>
            <p:nvPr/>
          </p:nvSpPr>
          <p:spPr bwMode="auto">
            <a:xfrm>
              <a:off x="8852" y="4134"/>
              <a:ext cx="184" cy="107"/>
            </a:xfrm>
            <a:custGeom>
              <a:avLst/>
              <a:gdLst>
                <a:gd name="T0" fmla="*/ 76 w 78"/>
                <a:gd name="T1" fmla="*/ 7 h 45"/>
                <a:gd name="T2" fmla="*/ 73 w 78"/>
                <a:gd name="T3" fmla="*/ 0 h 45"/>
                <a:gd name="T4" fmla="*/ 17 w 78"/>
                <a:gd name="T5" fmla="*/ 11 h 45"/>
                <a:gd name="T6" fmla="*/ 0 w 78"/>
                <a:gd name="T7" fmla="*/ 43 h 45"/>
                <a:gd name="T8" fmla="*/ 72 w 78"/>
                <a:gd name="T9" fmla="*/ 22 h 45"/>
                <a:gd name="T10" fmla="*/ 76 w 78"/>
                <a:gd name="T11" fmla="*/ 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45">
                  <a:moveTo>
                    <a:pt x="76" y="7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21" y="24"/>
                    <a:pt x="0" y="43"/>
                  </a:cubicBezTo>
                  <a:cubicBezTo>
                    <a:pt x="38" y="45"/>
                    <a:pt x="61" y="31"/>
                    <a:pt x="72" y="22"/>
                  </a:cubicBezTo>
                  <a:cubicBezTo>
                    <a:pt x="76" y="18"/>
                    <a:pt x="78" y="12"/>
                    <a:pt x="76" y="7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9" name="Freeform 157"/>
            <p:cNvSpPr>
              <a:spLocks/>
            </p:cNvSpPr>
            <p:nvPr/>
          </p:nvSpPr>
          <p:spPr bwMode="auto">
            <a:xfrm>
              <a:off x="8885" y="4134"/>
              <a:ext cx="144" cy="62"/>
            </a:xfrm>
            <a:custGeom>
              <a:avLst/>
              <a:gdLst>
                <a:gd name="T0" fmla="*/ 39 w 61"/>
                <a:gd name="T1" fmla="*/ 18 h 26"/>
                <a:gd name="T2" fmla="*/ 61 w 61"/>
                <a:gd name="T3" fmla="*/ 6 h 26"/>
                <a:gd name="T4" fmla="*/ 59 w 61"/>
                <a:gd name="T5" fmla="*/ 0 h 26"/>
                <a:gd name="T6" fmla="*/ 3 w 61"/>
                <a:gd name="T7" fmla="*/ 11 h 26"/>
                <a:gd name="T8" fmla="*/ 0 w 61"/>
                <a:gd name="T9" fmla="*/ 26 h 26"/>
                <a:gd name="T10" fmla="*/ 39 w 61"/>
                <a:gd name="T11" fmla="*/ 1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26">
                  <a:moveTo>
                    <a:pt x="39" y="18"/>
                  </a:moveTo>
                  <a:cubicBezTo>
                    <a:pt x="47" y="16"/>
                    <a:pt x="55" y="11"/>
                    <a:pt x="61" y="6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5" y="17"/>
                    <a:pt x="0" y="26"/>
                  </a:cubicBezTo>
                  <a:cubicBezTo>
                    <a:pt x="11" y="26"/>
                    <a:pt x="25" y="23"/>
                    <a:pt x="39" y="18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0" name="Freeform 158"/>
            <p:cNvSpPr>
              <a:spLocks/>
            </p:cNvSpPr>
            <p:nvPr/>
          </p:nvSpPr>
          <p:spPr bwMode="auto">
            <a:xfrm>
              <a:off x="8686" y="3590"/>
              <a:ext cx="464" cy="570"/>
            </a:xfrm>
            <a:custGeom>
              <a:avLst/>
              <a:gdLst>
                <a:gd name="T0" fmla="*/ 11 w 196"/>
                <a:gd name="T1" fmla="*/ 82 h 241"/>
                <a:gd name="T2" fmla="*/ 103 w 196"/>
                <a:gd name="T3" fmla="*/ 0 h 241"/>
                <a:gd name="T4" fmla="*/ 196 w 196"/>
                <a:gd name="T5" fmla="*/ 92 h 241"/>
                <a:gd name="T6" fmla="*/ 196 w 196"/>
                <a:gd name="T7" fmla="*/ 94 h 241"/>
                <a:gd name="T8" fmla="*/ 196 w 196"/>
                <a:gd name="T9" fmla="*/ 94 h 241"/>
                <a:gd name="T10" fmla="*/ 196 w 196"/>
                <a:gd name="T11" fmla="*/ 145 h 241"/>
                <a:gd name="T12" fmla="*/ 136 w 196"/>
                <a:gd name="T13" fmla="*/ 233 h 241"/>
                <a:gd name="T14" fmla="*/ 80 w 196"/>
                <a:gd name="T15" fmla="*/ 241 h 241"/>
                <a:gd name="T16" fmla="*/ 64 w 196"/>
                <a:gd name="T17" fmla="*/ 235 h 241"/>
                <a:gd name="T18" fmla="*/ 11 w 196"/>
                <a:gd name="T19" fmla="*/ 82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6" h="241">
                  <a:moveTo>
                    <a:pt x="11" y="82"/>
                  </a:moveTo>
                  <a:cubicBezTo>
                    <a:pt x="19" y="36"/>
                    <a:pt x="56" y="0"/>
                    <a:pt x="103" y="0"/>
                  </a:cubicBezTo>
                  <a:cubicBezTo>
                    <a:pt x="155" y="0"/>
                    <a:pt x="196" y="41"/>
                    <a:pt x="196" y="92"/>
                  </a:cubicBezTo>
                  <a:cubicBezTo>
                    <a:pt x="196" y="93"/>
                    <a:pt x="196" y="93"/>
                    <a:pt x="196" y="94"/>
                  </a:cubicBezTo>
                  <a:cubicBezTo>
                    <a:pt x="196" y="94"/>
                    <a:pt x="196" y="94"/>
                    <a:pt x="196" y="94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84"/>
                    <a:pt x="173" y="220"/>
                    <a:pt x="136" y="233"/>
                  </a:cubicBezTo>
                  <a:cubicBezTo>
                    <a:pt x="114" y="241"/>
                    <a:pt x="92" y="241"/>
                    <a:pt x="80" y="241"/>
                  </a:cubicBezTo>
                  <a:cubicBezTo>
                    <a:pt x="74" y="241"/>
                    <a:pt x="68" y="239"/>
                    <a:pt x="64" y="235"/>
                  </a:cubicBezTo>
                  <a:cubicBezTo>
                    <a:pt x="22" y="201"/>
                    <a:pt x="0" y="152"/>
                    <a:pt x="11" y="82"/>
                  </a:cubicBezTo>
                  <a:close/>
                </a:path>
              </a:pathLst>
            </a:cu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1" name="Freeform 159"/>
            <p:cNvSpPr>
              <a:spLocks/>
            </p:cNvSpPr>
            <p:nvPr/>
          </p:nvSpPr>
          <p:spPr bwMode="auto">
            <a:xfrm>
              <a:off x="8655" y="3562"/>
              <a:ext cx="557" cy="594"/>
            </a:xfrm>
            <a:custGeom>
              <a:avLst/>
              <a:gdLst>
                <a:gd name="T0" fmla="*/ 116 w 235"/>
                <a:gd name="T1" fmla="*/ 0 h 251"/>
                <a:gd name="T2" fmla="*/ 41 w 235"/>
                <a:gd name="T3" fmla="*/ 37 h 251"/>
                <a:gd name="T4" fmla="*/ 41 w 235"/>
                <a:gd name="T5" fmla="*/ 37 h 251"/>
                <a:gd name="T6" fmla="*/ 25 w 235"/>
                <a:gd name="T7" fmla="*/ 106 h 251"/>
                <a:gd name="T8" fmla="*/ 37 w 235"/>
                <a:gd name="T9" fmla="*/ 94 h 251"/>
                <a:gd name="T10" fmla="*/ 49 w 235"/>
                <a:gd name="T11" fmla="*/ 133 h 251"/>
                <a:gd name="T12" fmla="*/ 92 w 235"/>
                <a:gd name="T13" fmla="*/ 144 h 251"/>
                <a:gd name="T14" fmla="*/ 122 w 235"/>
                <a:gd name="T15" fmla="*/ 215 h 251"/>
                <a:gd name="T16" fmla="*/ 164 w 235"/>
                <a:gd name="T17" fmla="*/ 243 h 251"/>
                <a:gd name="T18" fmla="*/ 235 w 235"/>
                <a:gd name="T19" fmla="*/ 136 h 251"/>
                <a:gd name="T20" fmla="*/ 116 w 235"/>
                <a:gd name="T21" fmla="*/ 0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5" h="251">
                  <a:moveTo>
                    <a:pt x="116" y="0"/>
                  </a:moveTo>
                  <a:cubicBezTo>
                    <a:pt x="87" y="0"/>
                    <a:pt x="55" y="13"/>
                    <a:pt x="41" y="37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1" y="37"/>
                    <a:pt x="0" y="58"/>
                    <a:pt x="25" y="106"/>
                  </a:cubicBezTo>
                  <a:cubicBezTo>
                    <a:pt x="25" y="106"/>
                    <a:pt x="27" y="100"/>
                    <a:pt x="37" y="94"/>
                  </a:cubicBezTo>
                  <a:cubicBezTo>
                    <a:pt x="37" y="94"/>
                    <a:pt x="29" y="118"/>
                    <a:pt x="49" y="133"/>
                  </a:cubicBezTo>
                  <a:cubicBezTo>
                    <a:pt x="68" y="149"/>
                    <a:pt x="92" y="144"/>
                    <a:pt x="92" y="144"/>
                  </a:cubicBezTo>
                  <a:cubicBezTo>
                    <a:pt x="92" y="144"/>
                    <a:pt x="119" y="174"/>
                    <a:pt x="122" y="215"/>
                  </a:cubicBezTo>
                  <a:cubicBezTo>
                    <a:pt x="123" y="236"/>
                    <a:pt x="144" y="251"/>
                    <a:pt x="164" y="243"/>
                  </a:cubicBezTo>
                  <a:cubicBezTo>
                    <a:pt x="197" y="231"/>
                    <a:pt x="235" y="202"/>
                    <a:pt x="235" y="136"/>
                  </a:cubicBezTo>
                  <a:cubicBezTo>
                    <a:pt x="235" y="20"/>
                    <a:pt x="154" y="0"/>
                    <a:pt x="116" y="0"/>
                  </a:cubicBezTo>
                  <a:close/>
                </a:path>
              </a:pathLst>
            </a:custGeom>
            <a:solidFill>
              <a:srgbClr val="5D46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2" name="Oval 160"/>
            <p:cNvSpPr>
              <a:spLocks noChangeArrowheads="1"/>
            </p:cNvSpPr>
            <p:nvPr/>
          </p:nvSpPr>
          <p:spPr bwMode="auto">
            <a:xfrm>
              <a:off x="8852" y="3893"/>
              <a:ext cx="99" cy="99"/>
            </a:xfrm>
            <a:prstGeom prst="ellipse">
              <a:avLst/>
            </a:prstGeom>
            <a:solidFill>
              <a:srgbClr val="FDD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3" name="Freeform 161"/>
            <p:cNvSpPr>
              <a:spLocks/>
            </p:cNvSpPr>
            <p:nvPr/>
          </p:nvSpPr>
          <p:spPr bwMode="auto">
            <a:xfrm>
              <a:off x="8677" y="4302"/>
              <a:ext cx="227" cy="414"/>
            </a:xfrm>
            <a:custGeom>
              <a:avLst/>
              <a:gdLst>
                <a:gd name="T0" fmla="*/ 42 w 96"/>
                <a:gd name="T1" fmla="*/ 2 h 175"/>
                <a:gd name="T2" fmla="*/ 1 w 96"/>
                <a:gd name="T3" fmla="*/ 161 h 175"/>
                <a:gd name="T4" fmla="*/ 92 w 96"/>
                <a:gd name="T5" fmla="*/ 161 h 175"/>
                <a:gd name="T6" fmla="*/ 93 w 96"/>
                <a:gd name="T7" fmla="*/ 69 h 175"/>
                <a:gd name="T8" fmla="*/ 42 w 96"/>
                <a:gd name="T9" fmla="*/ 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175">
                  <a:moveTo>
                    <a:pt x="42" y="2"/>
                  </a:moveTo>
                  <a:cubicBezTo>
                    <a:pt x="8" y="0"/>
                    <a:pt x="0" y="95"/>
                    <a:pt x="1" y="161"/>
                  </a:cubicBezTo>
                  <a:cubicBezTo>
                    <a:pt x="18" y="171"/>
                    <a:pt x="58" y="175"/>
                    <a:pt x="92" y="161"/>
                  </a:cubicBezTo>
                  <a:cubicBezTo>
                    <a:pt x="96" y="123"/>
                    <a:pt x="93" y="88"/>
                    <a:pt x="93" y="69"/>
                  </a:cubicBezTo>
                  <a:cubicBezTo>
                    <a:pt x="93" y="11"/>
                    <a:pt x="57" y="3"/>
                    <a:pt x="42" y="2"/>
                  </a:cubicBezTo>
                  <a:close/>
                </a:path>
              </a:pathLst>
            </a:custGeom>
            <a:solidFill>
              <a:srgbClr val="B43F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4" name="Freeform 162"/>
            <p:cNvSpPr>
              <a:spLocks/>
            </p:cNvSpPr>
            <p:nvPr/>
          </p:nvSpPr>
          <p:spPr bwMode="auto">
            <a:xfrm>
              <a:off x="8255" y="4480"/>
              <a:ext cx="159" cy="234"/>
            </a:xfrm>
            <a:custGeom>
              <a:avLst/>
              <a:gdLst>
                <a:gd name="T0" fmla="*/ 23 w 67"/>
                <a:gd name="T1" fmla="*/ 0 h 99"/>
                <a:gd name="T2" fmla="*/ 67 w 67"/>
                <a:gd name="T3" fmla="*/ 99 h 99"/>
                <a:gd name="T4" fmla="*/ 23 w 67"/>
                <a:gd name="T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7" h="99">
                  <a:moveTo>
                    <a:pt x="23" y="0"/>
                  </a:moveTo>
                  <a:cubicBezTo>
                    <a:pt x="13" y="17"/>
                    <a:pt x="0" y="57"/>
                    <a:pt x="67" y="99"/>
                  </a:cubicBezTo>
                  <a:cubicBezTo>
                    <a:pt x="8" y="6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FBC4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5" name="Freeform 163"/>
            <p:cNvSpPr>
              <a:spLocks noEditPoints="1"/>
            </p:cNvSpPr>
            <p:nvPr/>
          </p:nvSpPr>
          <p:spPr bwMode="auto">
            <a:xfrm>
              <a:off x="8437" y="4227"/>
              <a:ext cx="112" cy="414"/>
            </a:xfrm>
            <a:custGeom>
              <a:avLst/>
              <a:gdLst>
                <a:gd name="T0" fmla="*/ 112 w 112"/>
                <a:gd name="T1" fmla="*/ 392 h 414"/>
                <a:gd name="T2" fmla="*/ 74 w 112"/>
                <a:gd name="T3" fmla="*/ 414 h 414"/>
                <a:gd name="T4" fmla="*/ 74 w 112"/>
                <a:gd name="T5" fmla="*/ 414 h 414"/>
                <a:gd name="T6" fmla="*/ 112 w 112"/>
                <a:gd name="T7" fmla="*/ 392 h 414"/>
                <a:gd name="T8" fmla="*/ 34 w 112"/>
                <a:gd name="T9" fmla="*/ 0 h 414"/>
                <a:gd name="T10" fmla="*/ 0 w 112"/>
                <a:gd name="T11" fmla="*/ 18 h 414"/>
                <a:gd name="T12" fmla="*/ 34 w 112"/>
                <a:gd name="T13" fmla="*/ 0 h 414"/>
                <a:gd name="T14" fmla="*/ 34 w 112"/>
                <a:gd name="T15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414">
                  <a:moveTo>
                    <a:pt x="112" y="392"/>
                  </a:moveTo>
                  <a:lnTo>
                    <a:pt x="74" y="414"/>
                  </a:lnTo>
                  <a:lnTo>
                    <a:pt x="74" y="414"/>
                  </a:lnTo>
                  <a:lnTo>
                    <a:pt x="112" y="392"/>
                  </a:lnTo>
                  <a:close/>
                  <a:moveTo>
                    <a:pt x="34" y="0"/>
                  </a:moveTo>
                  <a:lnTo>
                    <a:pt x="0" y="18"/>
                  </a:lnTo>
                  <a:lnTo>
                    <a:pt x="34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6" name="Freeform 164"/>
            <p:cNvSpPr>
              <a:spLocks noEditPoints="1"/>
            </p:cNvSpPr>
            <p:nvPr/>
          </p:nvSpPr>
          <p:spPr bwMode="auto">
            <a:xfrm>
              <a:off x="8437" y="4227"/>
              <a:ext cx="112" cy="414"/>
            </a:xfrm>
            <a:custGeom>
              <a:avLst/>
              <a:gdLst>
                <a:gd name="T0" fmla="*/ 112 w 112"/>
                <a:gd name="T1" fmla="*/ 392 h 414"/>
                <a:gd name="T2" fmla="*/ 74 w 112"/>
                <a:gd name="T3" fmla="*/ 414 h 414"/>
                <a:gd name="T4" fmla="*/ 74 w 112"/>
                <a:gd name="T5" fmla="*/ 414 h 414"/>
                <a:gd name="T6" fmla="*/ 112 w 112"/>
                <a:gd name="T7" fmla="*/ 392 h 414"/>
                <a:gd name="T8" fmla="*/ 34 w 112"/>
                <a:gd name="T9" fmla="*/ 0 h 414"/>
                <a:gd name="T10" fmla="*/ 0 w 112"/>
                <a:gd name="T11" fmla="*/ 18 h 414"/>
                <a:gd name="T12" fmla="*/ 34 w 112"/>
                <a:gd name="T13" fmla="*/ 0 h 414"/>
                <a:gd name="T14" fmla="*/ 34 w 112"/>
                <a:gd name="T15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414">
                  <a:moveTo>
                    <a:pt x="112" y="392"/>
                  </a:moveTo>
                  <a:lnTo>
                    <a:pt x="74" y="414"/>
                  </a:lnTo>
                  <a:lnTo>
                    <a:pt x="74" y="414"/>
                  </a:lnTo>
                  <a:lnTo>
                    <a:pt x="112" y="392"/>
                  </a:lnTo>
                  <a:moveTo>
                    <a:pt x="34" y="0"/>
                  </a:moveTo>
                  <a:lnTo>
                    <a:pt x="0" y="18"/>
                  </a:lnTo>
                  <a:lnTo>
                    <a:pt x="34" y="0"/>
                  </a:lnTo>
                  <a:lnTo>
                    <a:pt x="3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7" name="Freeform 165"/>
            <p:cNvSpPr>
              <a:spLocks/>
            </p:cNvSpPr>
            <p:nvPr/>
          </p:nvSpPr>
          <p:spPr bwMode="auto">
            <a:xfrm>
              <a:off x="8437" y="4227"/>
              <a:ext cx="112" cy="414"/>
            </a:xfrm>
            <a:custGeom>
              <a:avLst/>
              <a:gdLst>
                <a:gd name="T0" fmla="*/ 34 w 112"/>
                <a:gd name="T1" fmla="*/ 0 h 414"/>
                <a:gd name="T2" fmla="*/ 0 w 112"/>
                <a:gd name="T3" fmla="*/ 18 h 414"/>
                <a:gd name="T4" fmla="*/ 74 w 112"/>
                <a:gd name="T5" fmla="*/ 414 h 414"/>
                <a:gd name="T6" fmla="*/ 112 w 112"/>
                <a:gd name="T7" fmla="*/ 392 h 414"/>
                <a:gd name="T8" fmla="*/ 34 w 112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414">
                  <a:moveTo>
                    <a:pt x="34" y="0"/>
                  </a:moveTo>
                  <a:lnTo>
                    <a:pt x="0" y="18"/>
                  </a:lnTo>
                  <a:lnTo>
                    <a:pt x="74" y="414"/>
                  </a:lnTo>
                  <a:lnTo>
                    <a:pt x="112" y="392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8" name="Freeform 166"/>
            <p:cNvSpPr>
              <a:spLocks/>
            </p:cNvSpPr>
            <p:nvPr/>
          </p:nvSpPr>
          <p:spPr bwMode="auto">
            <a:xfrm>
              <a:off x="8437" y="4227"/>
              <a:ext cx="112" cy="414"/>
            </a:xfrm>
            <a:custGeom>
              <a:avLst/>
              <a:gdLst>
                <a:gd name="T0" fmla="*/ 34 w 112"/>
                <a:gd name="T1" fmla="*/ 0 h 414"/>
                <a:gd name="T2" fmla="*/ 0 w 112"/>
                <a:gd name="T3" fmla="*/ 18 h 414"/>
                <a:gd name="T4" fmla="*/ 74 w 112"/>
                <a:gd name="T5" fmla="*/ 414 h 414"/>
                <a:gd name="T6" fmla="*/ 112 w 112"/>
                <a:gd name="T7" fmla="*/ 392 h 414"/>
                <a:gd name="T8" fmla="*/ 34 w 112"/>
                <a:gd name="T9" fmla="*/ 0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414">
                  <a:moveTo>
                    <a:pt x="34" y="0"/>
                  </a:moveTo>
                  <a:lnTo>
                    <a:pt x="0" y="18"/>
                  </a:lnTo>
                  <a:lnTo>
                    <a:pt x="74" y="414"/>
                  </a:lnTo>
                  <a:lnTo>
                    <a:pt x="112" y="392"/>
                  </a:lnTo>
                  <a:lnTo>
                    <a:pt x="3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9" name="Freeform 167"/>
            <p:cNvSpPr>
              <a:spLocks noEditPoints="1"/>
            </p:cNvSpPr>
            <p:nvPr/>
          </p:nvSpPr>
          <p:spPr bwMode="auto">
            <a:xfrm>
              <a:off x="8492" y="4212"/>
              <a:ext cx="83" cy="395"/>
            </a:xfrm>
            <a:custGeom>
              <a:avLst/>
              <a:gdLst>
                <a:gd name="T0" fmla="*/ 83 w 83"/>
                <a:gd name="T1" fmla="*/ 393 h 395"/>
                <a:gd name="T2" fmla="*/ 76 w 83"/>
                <a:gd name="T3" fmla="*/ 395 h 395"/>
                <a:gd name="T4" fmla="*/ 76 w 83"/>
                <a:gd name="T5" fmla="*/ 395 h 395"/>
                <a:gd name="T6" fmla="*/ 83 w 83"/>
                <a:gd name="T7" fmla="*/ 393 h 395"/>
                <a:gd name="T8" fmla="*/ 7 w 83"/>
                <a:gd name="T9" fmla="*/ 0 h 395"/>
                <a:gd name="T10" fmla="*/ 0 w 83"/>
                <a:gd name="T11" fmla="*/ 3 h 395"/>
                <a:gd name="T12" fmla="*/ 7 w 83"/>
                <a:gd name="T13" fmla="*/ 0 h 395"/>
                <a:gd name="T14" fmla="*/ 7 w 83"/>
                <a:gd name="T15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395">
                  <a:moveTo>
                    <a:pt x="83" y="393"/>
                  </a:moveTo>
                  <a:lnTo>
                    <a:pt x="76" y="395"/>
                  </a:lnTo>
                  <a:lnTo>
                    <a:pt x="76" y="395"/>
                  </a:lnTo>
                  <a:lnTo>
                    <a:pt x="83" y="393"/>
                  </a:lnTo>
                  <a:close/>
                  <a:moveTo>
                    <a:pt x="7" y="0"/>
                  </a:moveTo>
                  <a:lnTo>
                    <a:pt x="0" y="3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0" name="Freeform 168"/>
            <p:cNvSpPr>
              <a:spLocks noEditPoints="1"/>
            </p:cNvSpPr>
            <p:nvPr/>
          </p:nvSpPr>
          <p:spPr bwMode="auto">
            <a:xfrm>
              <a:off x="8492" y="4212"/>
              <a:ext cx="83" cy="395"/>
            </a:xfrm>
            <a:custGeom>
              <a:avLst/>
              <a:gdLst>
                <a:gd name="T0" fmla="*/ 83 w 83"/>
                <a:gd name="T1" fmla="*/ 393 h 395"/>
                <a:gd name="T2" fmla="*/ 76 w 83"/>
                <a:gd name="T3" fmla="*/ 395 h 395"/>
                <a:gd name="T4" fmla="*/ 76 w 83"/>
                <a:gd name="T5" fmla="*/ 395 h 395"/>
                <a:gd name="T6" fmla="*/ 83 w 83"/>
                <a:gd name="T7" fmla="*/ 393 h 395"/>
                <a:gd name="T8" fmla="*/ 7 w 83"/>
                <a:gd name="T9" fmla="*/ 0 h 395"/>
                <a:gd name="T10" fmla="*/ 0 w 83"/>
                <a:gd name="T11" fmla="*/ 3 h 395"/>
                <a:gd name="T12" fmla="*/ 7 w 83"/>
                <a:gd name="T13" fmla="*/ 0 h 395"/>
                <a:gd name="T14" fmla="*/ 7 w 83"/>
                <a:gd name="T15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395">
                  <a:moveTo>
                    <a:pt x="83" y="393"/>
                  </a:moveTo>
                  <a:lnTo>
                    <a:pt x="76" y="395"/>
                  </a:lnTo>
                  <a:lnTo>
                    <a:pt x="76" y="395"/>
                  </a:lnTo>
                  <a:lnTo>
                    <a:pt x="83" y="393"/>
                  </a:lnTo>
                  <a:moveTo>
                    <a:pt x="7" y="0"/>
                  </a:moveTo>
                  <a:lnTo>
                    <a:pt x="0" y="3"/>
                  </a:lnTo>
                  <a:lnTo>
                    <a:pt x="7" y="0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1" name="Freeform 169"/>
            <p:cNvSpPr>
              <a:spLocks/>
            </p:cNvSpPr>
            <p:nvPr/>
          </p:nvSpPr>
          <p:spPr bwMode="auto">
            <a:xfrm>
              <a:off x="8492" y="4212"/>
              <a:ext cx="95" cy="395"/>
            </a:xfrm>
            <a:custGeom>
              <a:avLst/>
              <a:gdLst>
                <a:gd name="T0" fmla="*/ 7 w 95"/>
                <a:gd name="T1" fmla="*/ 0 h 395"/>
                <a:gd name="T2" fmla="*/ 7 w 95"/>
                <a:gd name="T3" fmla="*/ 0 h 395"/>
                <a:gd name="T4" fmla="*/ 0 w 95"/>
                <a:gd name="T5" fmla="*/ 3 h 395"/>
                <a:gd name="T6" fmla="*/ 76 w 95"/>
                <a:gd name="T7" fmla="*/ 395 h 395"/>
                <a:gd name="T8" fmla="*/ 83 w 95"/>
                <a:gd name="T9" fmla="*/ 393 h 395"/>
                <a:gd name="T10" fmla="*/ 95 w 95"/>
                <a:gd name="T11" fmla="*/ 386 h 395"/>
                <a:gd name="T12" fmla="*/ 7 w 95"/>
                <a:gd name="T13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395">
                  <a:moveTo>
                    <a:pt x="7" y="0"/>
                  </a:moveTo>
                  <a:lnTo>
                    <a:pt x="7" y="0"/>
                  </a:lnTo>
                  <a:lnTo>
                    <a:pt x="0" y="3"/>
                  </a:lnTo>
                  <a:lnTo>
                    <a:pt x="76" y="395"/>
                  </a:lnTo>
                  <a:lnTo>
                    <a:pt x="83" y="393"/>
                  </a:lnTo>
                  <a:lnTo>
                    <a:pt x="95" y="38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2" name="Freeform 170"/>
            <p:cNvSpPr>
              <a:spLocks/>
            </p:cNvSpPr>
            <p:nvPr/>
          </p:nvSpPr>
          <p:spPr bwMode="auto">
            <a:xfrm>
              <a:off x="8492" y="4212"/>
              <a:ext cx="95" cy="395"/>
            </a:xfrm>
            <a:custGeom>
              <a:avLst/>
              <a:gdLst>
                <a:gd name="T0" fmla="*/ 7 w 95"/>
                <a:gd name="T1" fmla="*/ 0 h 395"/>
                <a:gd name="T2" fmla="*/ 7 w 95"/>
                <a:gd name="T3" fmla="*/ 0 h 395"/>
                <a:gd name="T4" fmla="*/ 0 w 95"/>
                <a:gd name="T5" fmla="*/ 3 h 395"/>
                <a:gd name="T6" fmla="*/ 76 w 95"/>
                <a:gd name="T7" fmla="*/ 395 h 395"/>
                <a:gd name="T8" fmla="*/ 83 w 95"/>
                <a:gd name="T9" fmla="*/ 393 h 395"/>
                <a:gd name="T10" fmla="*/ 95 w 95"/>
                <a:gd name="T11" fmla="*/ 386 h 395"/>
                <a:gd name="T12" fmla="*/ 7 w 95"/>
                <a:gd name="T13" fmla="*/ 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395">
                  <a:moveTo>
                    <a:pt x="7" y="0"/>
                  </a:moveTo>
                  <a:lnTo>
                    <a:pt x="7" y="0"/>
                  </a:lnTo>
                  <a:lnTo>
                    <a:pt x="0" y="3"/>
                  </a:lnTo>
                  <a:lnTo>
                    <a:pt x="76" y="395"/>
                  </a:lnTo>
                  <a:lnTo>
                    <a:pt x="83" y="393"/>
                  </a:lnTo>
                  <a:lnTo>
                    <a:pt x="95" y="386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3" name="Freeform 171"/>
            <p:cNvSpPr>
              <a:spLocks/>
            </p:cNvSpPr>
            <p:nvPr/>
          </p:nvSpPr>
          <p:spPr bwMode="auto">
            <a:xfrm>
              <a:off x="8182" y="3760"/>
              <a:ext cx="2" cy="3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4" name="Freeform 172"/>
            <p:cNvSpPr>
              <a:spLocks/>
            </p:cNvSpPr>
            <p:nvPr/>
          </p:nvSpPr>
          <p:spPr bwMode="auto">
            <a:xfrm>
              <a:off x="7623" y="3413"/>
              <a:ext cx="561" cy="364"/>
            </a:xfrm>
            <a:custGeom>
              <a:avLst/>
              <a:gdLst>
                <a:gd name="T0" fmla="*/ 19 w 237"/>
                <a:gd name="T1" fmla="*/ 0 h 154"/>
                <a:gd name="T2" fmla="*/ 13 w 237"/>
                <a:gd name="T3" fmla="*/ 30 h 154"/>
                <a:gd name="T4" fmla="*/ 13 w 237"/>
                <a:gd name="T5" fmla="*/ 30 h 154"/>
                <a:gd name="T6" fmla="*/ 13 w 237"/>
                <a:gd name="T7" fmla="*/ 30 h 154"/>
                <a:gd name="T8" fmla="*/ 1 w 237"/>
                <a:gd name="T9" fmla="*/ 126 h 154"/>
                <a:gd name="T10" fmla="*/ 0 w 237"/>
                <a:gd name="T11" fmla="*/ 134 h 154"/>
                <a:gd name="T12" fmla="*/ 4 w 237"/>
                <a:gd name="T13" fmla="*/ 154 h 154"/>
                <a:gd name="T14" fmla="*/ 138 w 237"/>
                <a:gd name="T15" fmla="*/ 141 h 154"/>
                <a:gd name="T16" fmla="*/ 236 w 237"/>
                <a:gd name="T17" fmla="*/ 148 h 154"/>
                <a:gd name="T18" fmla="*/ 237 w 237"/>
                <a:gd name="T19" fmla="*/ 147 h 154"/>
                <a:gd name="T20" fmla="*/ 237 w 237"/>
                <a:gd name="T21" fmla="*/ 143 h 154"/>
                <a:gd name="T22" fmla="*/ 130 w 237"/>
                <a:gd name="T23" fmla="*/ 130 h 154"/>
                <a:gd name="T24" fmla="*/ 119 w 237"/>
                <a:gd name="T25" fmla="*/ 131 h 154"/>
                <a:gd name="T26" fmla="*/ 51 w 237"/>
                <a:gd name="T27" fmla="*/ 135 h 154"/>
                <a:gd name="T28" fmla="*/ 49 w 237"/>
                <a:gd name="T29" fmla="*/ 135 h 154"/>
                <a:gd name="T30" fmla="*/ 19 w 237"/>
                <a:gd name="T31" fmla="*/ 105 h 154"/>
                <a:gd name="T32" fmla="*/ 19 w 237"/>
                <a:gd name="T33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7" h="154">
                  <a:moveTo>
                    <a:pt x="19" y="0"/>
                  </a:moveTo>
                  <a:cubicBezTo>
                    <a:pt x="13" y="30"/>
                    <a:pt x="13" y="30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0"/>
                    <a:pt x="5" y="108"/>
                    <a:pt x="1" y="126"/>
                  </a:cubicBezTo>
                  <a:cubicBezTo>
                    <a:pt x="1" y="129"/>
                    <a:pt x="0" y="131"/>
                    <a:pt x="0" y="134"/>
                  </a:cubicBezTo>
                  <a:cubicBezTo>
                    <a:pt x="0" y="141"/>
                    <a:pt x="2" y="148"/>
                    <a:pt x="4" y="154"/>
                  </a:cubicBezTo>
                  <a:cubicBezTo>
                    <a:pt x="47" y="145"/>
                    <a:pt x="92" y="141"/>
                    <a:pt x="138" y="141"/>
                  </a:cubicBezTo>
                  <a:cubicBezTo>
                    <a:pt x="171" y="141"/>
                    <a:pt x="204" y="143"/>
                    <a:pt x="236" y="148"/>
                  </a:cubicBezTo>
                  <a:cubicBezTo>
                    <a:pt x="236" y="147"/>
                    <a:pt x="236" y="147"/>
                    <a:pt x="237" y="147"/>
                  </a:cubicBezTo>
                  <a:cubicBezTo>
                    <a:pt x="237" y="145"/>
                    <a:pt x="237" y="144"/>
                    <a:pt x="237" y="143"/>
                  </a:cubicBezTo>
                  <a:cubicBezTo>
                    <a:pt x="237" y="143"/>
                    <a:pt x="179" y="130"/>
                    <a:pt x="130" y="130"/>
                  </a:cubicBezTo>
                  <a:cubicBezTo>
                    <a:pt x="126" y="130"/>
                    <a:pt x="123" y="130"/>
                    <a:pt x="119" y="131"/>
                  </a:cubicBezTo>
                  <a:cubicBezTo>
                    <a:pt x="94" y="132"/>
                    <a:pt x="70" y="133"/>
                    <a:pt x="51" y="135"/>
                  </a:cubicBezTo>
                  <a:cubicBezTo>
                    <a:pt x="50" y="135"/>
                    <a:pt x="49" y="135"/>
                    <a:pt x="49" y="135"/>
                  </a:cubicBezTo>
                  <a:cubicBezTo>
                    <a:pt x="33" y="135"/>
                    <a:pt x="19" y="122"/>
                    <a:pt x="19" y="105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solidFill>
              <a:srgbClr val="6E24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5" name="Freeform 173"/>
            <p:cNvSpPr>
              <a:spLocks/>
            </p:cNvSpPr>
            <p:nvPr/>
          </p:nvSpPr>
          <p:spPr bwMode="auto">
            <a:xfrm>
              <a:off x="7633" y="3746"/>
              <a:ext cx="549" cy="31"/>
            </a:xfrm>
            <a:custGeom>
              <a:avLst/>
              <a:gdLst>
                <a:gd name="T0" fmla="*/ 134 w 232"/>
                <a:gd name="T1" fmla="*/ 0 h 13"/>
                <a:gd name="T2" fmla="*/ 0 w 232"/>
                <a:gd name="T3" fmla="*/ 13 h 13"/>
                <a:gd name="T4" fmla="*/ 0 w 232"/>
                <a:gd name="T5" fmla="*/ 13 h 13"/>
                <a:gd name="T6" fmla="*/ 134 w 232"/>
                <a:gd name="T7" fmla="*/ 0 h 13"/>
                <a:gd name="T8" fmla="*/ 232 w 232"/>
                <a:gd name="T9" fmla="*/ 7 h 13"/>
                <a:gd name="T10" fmla="*/ 232 w 232"/>
                <a:gd name="T11" fmla="*/ 7 h 13"/>
                <a:gd name="T12" fmla="*/ 232 w 232"/>
                <a:gd name="T13" fmla="*/ 7 h 13"/>
                <a:gd name="T14" fmla="*/ 134 w 232"/>
                <a:gd name="T1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2" h="13">
                  <a:moveTo>
                    <a:pt x="134" y="0"/>
                  </a:moveTo>
                  <a:cubicBezTo>
                    <a:pt x="88" y="0"/>
                    <a:pt x="43" y="4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43" y="4"/>
                    <a:pt x="88" y="0"/>
                    <a:pt x="134" y="0"/>
                  </a:cubicBezTo>
                  <a:cubicBezTo>
                    <a:pt x="167" y="0"/>
                    <a:pt x="200" y="2"/>
                    <a:pt x="232" y="7"/>
                  </a:cubicBezTo>
                  <a:cubicBezTo>
                    <a:pt x="232" y="7"/>
                    <a:pt x="232" y="7"/>
                    <a:pt x="232" y="7"/>
                  </a:cubicBezTo>
                  <a:cubicBezTo>
                    <a:pt x="232" y="7"/>
                    <a:pt x="232" y="7"/>
                    <a:pt x="232" y="7"/>
                  </a:cubicBezTo>
                  <a:cubicBezTo>
                    <a:pt x="200" y="2"/>
                    <a:pt x="167" y="0"/>
                    <a:pt x="134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6" name="Freeform 174"/>
            <p:cNvSpPr>
              <a:spLocks/>
            </p:cNvSpPr>
            <p:nvPr/>
          </p:nvSpPr>
          <p:spPr bwMode="auto">
            <a:xfrm>
              <a:off x="7853" y="3921"/>
              <a:ext cx="317" cy="220"/>
            </a:xfrm>
            <a:custGeom>
              <a:avLst/>
              <a:gdLst>
                <a:gd name="T0" fmla="*/ 48 w 134"/>
                <a:gd name="T1" fmla="*/ 0 h 93"/>
                <a:gd name="T2" fmla="*/ 7 w 134"/>
                <a:gd name="T3" fmla="*/ 4 h 93"/>
                <a:gd name="T4" fmla="*/ 3 w 134"/>
                <a:gd name="T5" fmla="*/ 13 h 93"/>
                <a:gd name="T6" fmla="*/ 80 w 134"/>
                <a:gd name="T7" fmla="*/ 91 h 93"/>
                <a:gd name="T8" fmla="*/ 84 w 134"/>
                <a:gd name="T9" fmla="*/ 93 h 93"/>
                <a:gd name="T10" fmla="*/ 134 w 134"/>
                <a:gd name="T11" fmla="*/ 93 h 93"/>
                <a:gd name="T12" fmla="*/ 134 w 134"/>
                <a:gd name="T13" fmla="*/ 93 h 93"/>
                <a:gd name="T14" fmla="*/ 129 w 134"/>
                <a:gd name="T15" fmla="*/ 91 h 93"/>
                <a:gd name="T16" fmla="*/ 50 w 134"/>
                <a:gd name="T17" fmla="*/ 4 h 93"/>
                <a:gd name="T18" fmla="*/ 48 w 134"/>
                <a:gd name="T1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93">
                  <a:moveTo>
                    <a:pt x="48" y="0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2" y="5"/>
                    <a:pt x="0" y="10"/>
                    <a:pt x="3" y="13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81" y="92"/>
                    <a:pt x="83" y="93"/>
                    <a:pt x="84" y="93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4" y="93"/>
                    <a:pt x="134" y="93"/>
                    <a:pt x="134" y="93"/>
                  </a:cubicBezTo>
                  <a:cubicBezTo>
                    <a:pt x="132" y="93"/>
                    <a:pt x="130" y="92"/>
                    <a:pt x="129" y="91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49" y="3"/>
                    <a:pt x="48" y="2"/>
                    <a:pt x="48" y="0"/>
                  </a:cubicBezTo>
                </a:path>
              </a:pathLst>
            </a:custGeom>
            <a:solidFill>
              <a:srgbClr val="D8D8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7" name="Freeform 175"/>
            <p:cNvSpPr>
              <a:spLocks/>
            </p:cNvSpPr>
            <p:nvPr/>
          </p:nvSpPr>
          <p:spPr bwMode="auto">
            <a:xfrm>
              <a:off x="7966" y="3812"/>
              <a:ext cx="379" cy="329"/>
            </a:xfrm>
            <a:custGeom>
              <a:avLst/>
              <a:gdLst>
                <a:gd name="T0" fmla="*/ 158 w 160"/>
                <a:gd name="T1" fmla="*/ 88 h 139"/>
                <a:gd name="T2" fmla="*/ 75 w 160"/>
                <a:gd name="T3" fmla="*/ 2 h 139"/>
                <a:gd name="T4" fmla="*/ 68 w 160"/>
                <a:gd name="T5" fmla="*/ 1 h 139"/>
                <a:gd name="T6" fmla="*/ 4 w 160"/>
                <a:gd name="T7" fmla="*/ 24 h 139"/>
                <a:gd name="T8" fmla="*/ 0 w 160"/>
                <a:gd name="T9" fmla="*/ 29 h 139"/>
                <a:gd name="T10" fmla="*/ 0 w 160"/>
                <a:gd name="T11" fmla="*/ 29 h 139"/>
                <a:gd name="T12" fmla="*/ 0 w 160"/>
                <a:gd name="T13" fmla="*/ 45 h 139"/>
                <a:gd name="T14" fmla="*/ 0 w 160"/>
                <a:gd name="T15" fmla="*/ 45 h 139"/>
                <a:gd name="T16" fmla="*/ 2 w 160"/>
                <a:gd name="T17" fmla="*/ 50 h 139"/>
                <a:gd name="T18" fmla="*/ 81 w 160"/>
                <a:gd name="T19" fmla="*/ 137 h 139"/>
                <a:gd name="T20" fmla="*/ 88 w 160"/>
                <a:gd name="T21" fmla="*/ 139 h 139"/>
                <a:gd name="T22" fmla="*/ 156 w 160"/>
                <a:gd name="T23" fmla="*/ 114 h 139"/>
                <a:gd name="T24" fmla="*/ 160 w 160"/>
                <a:gd name="T25" fmla="*/ 107 h 139"/>
                <a:gd name="T26" fmla="*/ 160 w 160"/>
                <a:gd name="T27" fmla="*/ 93 h 139"/>
                <a:gd name="T28" fmla="*/ 158 w 160"/>
                <a:gd name="T29" fmla="*/ 88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139">
                  <a:moveTo>
                    <a:pt x="158" y="88"/>
                  </a:moveTo>
                  <a:cubicBezTo>
                    <a:pt x="75" y="2"/>
                    <a:pt x="75" y="2"/>
                    <a:pt x="75" y="2"/>
                  </a:cubicBezTo>
                  <a:cubicBezTo>
                    <a:pt x="73" y="0"/>
                    <a:pt x="71" y="0"/>
                    <a:pt x="68" y="1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2" y="25"/>
                    <a:pt x="0" y="27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7"/>
                    <a:pt x="0" y="48"/>
                    <a:pt x="2" y="50"/>
                  </a:cubicBezTo>
                  <a:cubicBezTo>
                    <a:pt x="81" y="137"/>
                    <a:pt x="81" y="137"/>
                    <a:pt x="81" y="137"/>
                  </a:cubicBezTo>
                  <a:cubicBezTo>
                    <a:pt x="83" y="139"/>
                    <a:pt x="86" y="139"/>
                    <a:pt x="88" y="139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9" y="113"/>
                    <a:pt x="160" y="110"/>
                    <a:pt x="160" y="107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0" y="91"/>
                    <a:pt x="160" y="90"/>
                    <a:pt x="158" y="88"/>
                  </a:cubicBezTo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8" name="Freeform 176"/>
            <p:cNvSpPr>
              <a:spLocks/>
            </p:cNvSpPr>
            <p:nvPr/>
          </p:nvSpPr>
          <p:spPr bwMode="auto">
            <a:xfrm>
              <a:off x="7962" y="3812"/>
              <a:ext cx="388" cy="296"/>
            </a:xfrm>
            <a:custGeom>
              <a:avLst/>
              <a:gdLst>
                <a:gd name="T0" fmla="*/ 6 w 164"/>
                <a:gd name="T1" fmla="*/ 24 h 125"/>
                <a:gd name="T2" fmla="*/ 70 w 164"/>
                <a:gd name="T3" fmla="*/ 1 h 125"/>
                <a:gd name="T4" fmla="*/ 77 w 164"/>
                <a:gd name="T5" fmla="*/ 2 h 125"/>
                <a:gd name="T6" fmla="*/ 160 w 164"/>
                <a:gd name="T7" fmla="*/ 88 h 125"/>
                <a:gd name="T8" fmla="*/ 158 w 164"/>
                <a:gd name="T9" fmla="*/ 99 h 125"/>
                <a:gd name="T10" fmla="*/ 90 w 164"/>
                <a:gd name="T11" fmla="*/ 124 h 125"/>
                <a:gd name="T12" fmla="*/ 83 w 164"/>
                <a:gd name="T13" fmla="*/ 122 h 125"/>
                <a:gd name="T14" fmla="*/ 4 w 164"/>
                <a:gd name="T15" fmla="*/ 35 h 125"/>
                <a:gd name="T16" fmla="*/ 6 w 164"/>
                <a:gd name="T17" fmla="*/ 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4" h="125">
                  <a:moveTo>
                    <a:pt x="6" y="24"/>
                  </a:moveTo>
                  <a:cubicBezTo>
                    <a:pt x="70" y="1"/>
                    <a:pt x="70" y="1"/>
                    <a:pt x="70" y="1"/>
                  </a:cubicBezTo>
                  <a:cubicBezTo>
                    <a:pt x="73" y="0"/>
                    <a:pt x="75" y="0"/>
                    <a:pt x="77" y="2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64" y="92"/>
                    <a:pt x="162" y="98"/>
                    <a:pt x="158" y="99"/>
                  </a:cubicBezTo>
                  <a:cubicBezTo>
                    <a:pt x="90" y="124"/>
                    <a:pt x="90" y="124"/>
                    <a:pt x="90" y="124"/>
                  </a:cubicBezTo>
                  <a:cubicBezTo>
                    <a:pt x="88" y="125"/>
                    <a:pt x="85" y="124"/>
                    <a:pt x="83" y="122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0" y="31"/>
                    <a:pt x="2" y="26"/>
                    <a:pt x="6" y="24"/>
                  </a:cubicBezTo>
                </a:path>
              </a:pathLst>
            </a:custGeom>
            <a:solidFill>
              <a:srgbClr val="5151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9" name="Freeform 177"/>
            <p:cNvSpPr>
              <a:spLocks/>
            </p:cNvSpPr>
            <p:nvPr/>
          </p:nvSpPr>
          <p:spPr bwMode="auto">
            <a:xfrm>
              <a:off x="7988" y="3831"/>
              <a:ext cx="336" cy="251"/>
            </a:xfrm>
            <a:custGeom>
              <a:avLst/>
              <a:gdLst>
                <a:gd name="T0" fmla="*/ 7 w 142"/>
                <a:gd name="T1" fmla="*/ 18 h 106"/>
                <a:gd name="T2" fmla="*/ 56 w 142"/>
                <a:gd name="T3" fmla="*/ 0 h 106"/>
                <a:gd name="T4" fmla="*/ 62 w 142"/>
                <a:gd name="T5" fmla="*/ 2 h 106"/>
                <a:gd name="T6" fmla="*/ 136 w 142"/>
                <a:gd name="T7" fmla="*/ 78 h 106"/>
                <a:gd name="T8" fmla="*/ 134 w 142"/>
                <a:gd name="T9" fmla="*/ 86 h 106"/>
                <a:gd name="T10" fmla="*/ 82 w 142"/>
                <a:gd name="T11" fmla="*/ 105 h 106"/>
                <a:gd name="T12" fmla="*/ 76 w 142"/>
                <a:gd name="T13" fmla="*/ 104 h 106"/>
                <a:gd name="T14" fmla="*/ 4 w 142"/>
                <a:gd name="T15" fmla="*/ 27 h 106"/>
                <a:gd name="T16" fmla="*/ 7 w 142"/>
                <a:gd name="T17" fmla="*/ 1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06">
                  <a:moveTo>
                    <a:pt x="7" y="18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58" y="0"/>
                    <a:pt x="60" y="0"/>
                    <a:pt x="62" y="2"/>
                  </a:cubicBezTo>
                  <a:cubicBezTo>
                    <a:pt x="136" y="78"/>
                    <a:pt x="136" y="78"/>
                    <a:pt x="136" y="78"/>
                  </a:cubicBezTo>
                  <a:cubicBezTo>
                    <a:pt x="142" y="83"/>
                    <a:pt x="139" y="84"/>
                    <a:pt x="134" y="86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0" y="106"/>
                    <a:pt x="77" y="105"/>
                    <a:pt x="76" y="104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0" y="23"/>
                    <a:pt x="0" y="20"/>
                    <a:pt x="7" y="18"/>
                  </a:cubicBezTo>
                </a:path>
              </a:pathLst>
            </a:custGeom>
            <a:solidFill>
              <a:srgbClr val="88D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0" name="Freeform 178"/>
            <p:cNvSpPr>
              <a:spLocks/>
            </p:cNvSpPr>
            <p:nvPr/>
          </p:nvSpPr>
          <p:spPr bwMode="auto">
            <a:xfrm>
              <a:off x="7966" y="3881"/>
              <a:ext cx="379" cy="260"/>
            </a:xfrm>
            <a:custGeom>
              <a:avLst/>
              <a:gdLst>
                <a:gd name="T0" fmla="*/ 156 w 160"/>
                <a:gd name="T1" fmla="*/ 70 h 110"/>
                <a:gd name="T2" fmla="*/ 88 w 160"/>
                <a:gd name="T3" fmla="*/ 95 h 110"/>
                <a:gd name="T4" fmla="*/ 81 w 160"/>
                <a:gd name="T5" fmla="*/ 93 h 110"/>
                <a:gd name="T6" fmla="*/ 2 w 160"/>
                <a:gd name="T7" fmla="*/ 6 h 110"/>
                <a:gd name="T8" fmla="*/ 0 w 160"/>
                <a:gd name="T9" fmla="*/ 0 h 110"/>
                <a:gd name="T10" fmla="*/ 0 w 160"/>
                <a:gd name="T11" fmla="*/ 0 h 110"/>
                <a:gd name="T12" fmla="*/ 0 w 160"/>
                <a:gd name="T13" fmla="*/ 16 h 110"/>
                <a:gd name="T14" fmla="*/ 0 w 160"/>
                <a:gd name="T15" fmla="*/ 16 h 110"/>
                <a:gd name="T16" fmla="*/ 2 w 160"/>
                <a:gd name="T17" fmla="*/ 21 h 110"/>
                <a:gd name="T18" fmla="*/ 81 w 160"/>
                <a:gd name="T19" fmla="*/ 108 h 110"/>
                <a:gd name="T20" fmla="*/ 88 w 160"/>
                <a:gd name="T21" fmla="*/ 110 h 110"/>
                <a:gd name="T22" fmla="*/ 156 w 160"/>
                <a:gd name="T23" fmla="*/ 85 h 110"/>
                <a:gd name="T24" fmla="*/ 160 w 160"/>
                <a:gd name="T25" fmla="*/ 78 h 110"/>
                <a:gd name="T26" fmla="*/ 160 w 160"/>
                <a:gd name="T27" fmla="*/ 64 h 110"/>
                <a:gd name="T28" fmla="*/ 156 w 160"/>
                <a:gd name="T29" fmla="*/ 7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110">
                  <a:moveTo>
                    <a:pt x="156" y="70"/>
                  </a:moveTo>
                  <a:cubicBezTo>
                    <a:pt x="88" y="95"/>
                    <a:pt x="88" y="95"/>
                    <a:pt x="88" y="95"/>
                  </a:cubicBezTo>
                  <a:cubicBezTo>
                    <a:pt x="86" y="96"/>
                    <a:pt x="83" y="95"/>
                    <a:pt x="81" y="9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4"/>
                    <a:pt x="0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8"/>
                    <a:pt x="0" y="19"/>
                    <a:pt x="2" y="21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3" y="110"/>
                    <a:pt x="86" y="110"/>
                    <a:pt x="88" y="110"/>
                  </a:cubicBezTo>
                  <a:cubicBezTo>
                    <a:pt x="156" y="85"/>
                    <a:pt x="156" y="85"/>
                    <a:pt x="156" y="85"/>
                  </a:cubicBezTo>
                  <a:cubicBezTo>
                    <a:pt x="159" y="84"/>
                    <a:pt x="160" y="81"/>
                    <a:pt x="160" y="78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160" y="67"/>
                    <a:pt x="159" y="69"/>
                    <a:pt x="156" y="70"/>
                  </a:cubicBezTo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1" name="Freeform 179"/>
            <p:cNvSpPr>
              <a:spLocks noEditPoints="1"/>
            </p:cNvSpPr>
            <p:nvPr/>
          </p:nvSpPr>
          <p:spPr bwMode="auto">
            <a:xfrm>
              <a:off x="8045" y="3860"/>
              <a:ext cx="210" cy="99"/>
            </a:xfrm>
            <a:custGeom>
              <a:avLst/>
              <a:gdLst>
                <a:gd name="T0" fmla="*/ 208 w 210"/>
                <a:gd name="T1" fmla="*/ 97 h 99"/>
                <a:gd name="T2" fmla="*/ 210 w 210"/>
                <a:gd name="T3" fmla="*/ 99 h 99"/>
                <a:gd name="T4" fmla="*/ 210 w 210"/>
                <a:gd name="T5" fmla="*/ 99 h 99"/>
                <a:gd name="T6" fmla="*/ 208 w 210"/>
                <a:gd name="T7" fmla="*/ 97 h 99"/>
                <a:gd name="T8" fmla="*/ 0 w 210"/>
                <a:gd name="T9" fmla="*/ 0 h 99"/>
                <a:gd name="T10" fmla="*/ 0 w 210"/>
                <a:gd name="T11" fmla="*/ 0 h 99"/>
                <a:gd name="T12" fmla="*/ 0 w 210"/>
                <a:gd name="T13" fmla="*/ 0 h 99"/>
                <a:gd name="T14" fmla="*/ 0 w 210"/>
                <a:gd name="T1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0" h="99">
                  <a:moveTo>
                    <a:pt x="208" y="97"/>
                  </a:moveTo>
                  <a:lnTo>
                    <a:pt x="210" y="99"/>
                  </a:lnTo>
                  <a:lnTo>
                    <a:pt x="210" y="99"/>
                  </a:lnTo>
                  <a:lnTo>
                    <a:pt x="208" y="97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6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2" name="Freeform 180"/>
            <p:cNvSpPr>
              <a:spLocks noEditPoints="1"/>
            </p:cNvSpPr>
            <p:nvPr/>
          </p:nvSpPr>
          <p:spPr bwMode="auto">
            <a:xfrm>
              <a:off x="8045" y="3860"/>
              <a:ext cx="210" cy="99"/>
            </a:xfrm>
            <a:custGeom>
              <a:avLst/>
              <a:gdLst>
                <a:gd name="T0" fmla="*/ 208 w 210"/>
                <a:gd name="T1" fmla="*/ 97 h 99"/>
                <a:gd name="T2" fmla="*/ 210 w 210"/>
                <a:gd name="T3" fmla="*/ 99 h 99"/>
                <a:gd name="T4" fmla="*/ 210 w 210"/>
                <a:gd name="T5" fmla="*/ 99 h 99"/>
                <a:gd name="T6" fmla="*/ 208 w 210"/>
                <a:gd name="T7" fmla="*/ 97 h 99"/>
                <a:gd name="T8" fmla="*/ 0 w 210"/>
                <a:gd name="T9" fmla="*/ 0 h 99"/>
                <a:gd name="T10" fmla="*/ 0 w 210"/>
                <a:gd name="T11" fmla="*/ 0 h 99"/>
                <a:gd name="T12" fmla="*/ 0 w 210"/>
                <a:gd name="T13" fmla="*/ 0 h 99"/>
                <a:gd name="T14" fmla="*/ 0 w 210"/>
                <a:gd name="T15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0" h="99">
                  <a:moveTo>
                    <a:pt x="208" y="97"/>
                  </a:moveTo>
                  <a:lnTo>
                    <a:pt x="210" y="99"/>
                  </a:lnTo>
                  <a:lnTo>
                    <a:pt x="210" y="99"/>
                  </a:lnTo>
                  <a:lnTo>
                    <a:pt x="208" y="97"/>
                  </a:lnTo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3" name="Freeform 181"/>
            <p:cNvSpPr>
              <a:spLocks/>
            </p:cNvSpPr>
            <p:nvPr/>
          </p:nvSpPr>
          <p:spPr bwMode="auto">
            <a:xfrm>
              <a:off x="8030" y="3860"/>
              <a:ext cx="225" cy="99"/>
            </a:xfrm>
            <a:custGeom>
              <a:avLst/>
              <a:gdLst>
                <a:gd name="T0" fmla="*/ 15 w 225"/>
                <a:gd name="T1" fmla="*/ 0 h 99"/>
                <a:gd name="T2" fmla="*/ 15 w 225"/>
                <a:gd name="T3" fmla="*/ 0 h 99"/>
                <a:gd name="T4" fmla="*/ 0 w 225"/>
                <a:gd name="T5" fmla="*/ 5 h 99"/>
                <a:gd name="T6" fmla="*/ 225 w 225"/>
                <a:gd name="T7" fmla="*/ 99 h 99"/>
                <a:gd name="T8" fmla="*/ 223 w 225"/>
                <a:gd name="T9" fmla="*/ 97 h 99"/>
                <a:gd name="T10" fmla="*/ 209 w 225"/>
                <a:gd name="T11" fmla="*/ 83 h 99"/>
                <a:gd name="T12" fmla="*/ 15 w 225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5" h="99">
                  <a:moveTo>
                    <a:pt x="15" y="0"/>
                  </a:moveTo>
                  <a:lnTo>
                    <a:pt x="15" y="0"/>
                  </a:lnTo>
                  <a:lnTo>
                    <a:pt x="0" y="5"/>
                  </a:lnTo>
                  <a:lnTo>
                    <a:pt x="225" y="99"/>
                  </a:lnTo>
                  <a:lnTo>
                    <a:pt x="223" y="97"/>
                  </a:lnTo>
                  <a:lnTo>
                    <a:pt x="209" y="83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4" name="Freeform 182"/>
            <p:cNvSpPr>
              <a:spLocks/>
            </p:cNvSpPr>
            <p:nvPr/>
          </p:nvSpPr>
          <p:spPr bwMode="auto">
            <a:xfrm>
              <a:off x="8030" y="3860"/>
              <a:ext cx="225" cy="99"/>
            </a:xfrm>
            <a:custGeom>
              <a:avLst/>
              <a:gdLst>
                <a:gd name="T0" fmla="*/ 15 w 225"/>
                <a:gd name="T1" fmla="*/ 0 h 99"/>
                <a:gd name="T2" fmla="*/ 15 w 225"/>
                <a:gd name="T3" fmla="*/ 0 h 99"/>
                <a:gd name="T4" fmla="*/ 0 w 225"/>
                <a:gd name="T5" fmla="*/ 5 h 99"/>
                <a:gd name="T6" fmla="*/ 225 w 225"/>
                <a:gd name="T7" fmla="*/ 99 h 99"/>
                <a:gd name="T8" fmla="*/ 223 w 225"/>
                <a:gd name="T9" fmla="*/ 97 h 99"/>
                <a:gd name="T10" fmla="*/ 209 w 225"/>
                <a:gd name="T11" fmla="*/ 83 h 99"/>
                <a:gd name="T12" fmla="*/ 15 w 225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5" h="99">
                  <a:moveTo>
                    <a:pt x="15" y="0"/>
                  </a:moveTo>
                  <a:lnTo>
                    <a:pt x="15" y="0"/>
                  </a:lnTo>
                  <a:lnTo>
                    <a:pt x="0" y="5"/>
                  </a:lnTo>
                  <a:lnTo>
                    <a:pt x="225" y="99"/>
                  </a:lnTo>
                  <a:lnTo>
                    <a:pt x="223" y="97"/>
                  </a:lnTo>
                  <a:lnTo>
                    <a:pt x="209" y="83"/>
                  </a:lnTo>
                  <a:lnTo>
                    <a:pt x="1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5" name="Freeform 183"/>
            <p:cNvSpPr>
              <a:spLocks/>
            </p:cNvSpPr>
            <p:nvPr/>
          </p:nvSpPr>
          <p:spPr bwMode="auto">
            <a:xfrm>
              <a:off x="7990" y="3874"/>
              <a:ext cx="14" cy="9"/>
            </a:xfrm>
            <a:custGeom>
              <a:avLst/>
              <a:gdLst>
                <a:gd name="T0" fmla="*/ 6 w 6"/>
                <a:gd name="T1" fmla="*/ 0 h 4"/>
                <a:gd name="T2" fmla="*/ 6 w 6"/>
                <a:gd name="T3" fmla="*/ 0 h 4"/>
                <a:gd name="T4" fmla="*/ 0 w 6"/>
                <a:gd name="T5" fmla="*/ 4 h 4"/>
                <a:gd name="T6" fmla="*/ 6 w 6"/>
                <a:gd name="T7" fmla="*/ 0 h 4"/>
                <a:gd name="T8" fmla="*/ 6 w 6"/>
                <a:gd name="T9" fmla="*/ 0 h 4"/>
                <a:gd name="T10" fmla="*/ 6 w 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3"/>
                    <a:pt x="0" y="4"/>
                  </a:cubicBezTo>
                  <a:cubicBezTo>
                    <a:pt x="0" y="3"/>
                    <a:pt x="2" y="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6969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6" name="Freeform 184"/>
            <p:cNvSpPr>
              <a:spLocks/>
            </p:cNvSpPr>
            <p:nvPr/>
          </p:nvSpPr>
          <p:spPr bwMode="auto">
            <a:xfrm>
              <a:off x="7990" y="3874"/>
              <a:ext cx="327" cy="163"/>
            </a:xfrm>
            <a:custGeom>
              <a:avLst/>
              <a:gdLst>
                <a:gd name="T0" fmla="*/ 6 w 138"/>
                <a:gd name="T1" fmla="*/ 0 h 69"/>
                <a:gd name="T2" fmla="*/ 6 w 138"/>
                <a:gd name="T3" fmla="*/ 0 h 69"/>
                <a:gd name="T4" fmla="*/ 0 w 138"/>
                <a:gd name="T5" fmla="*/ 4 h 69"/>
                <a:gd name="T6" fmla="*/ 3 w 138"/>
                <a:gd name="T7" fmla="*/ 9 h 69"/>
                <a:gd name="T8" fmla="*/ 15 w 138"/>
                <a:gd name="T9" fmla="*/ 21 h 69"/>
                <a:gd name="T10" fmla="*/ 131 w 138"/>
                <a:gd name="T11" fmla="*/ 69 h 69"/>
                <a:gd name="T12" fmla="*/ 133 w 138"/>
                <a:gd name="T13" fmla="*/ 68 h 69"/>
                <a:gd name="T14" fmla="*/ 138 w 138"/>
                <a:gd name="T15" fmla="*/ 64 h 69"/>
                <a:gd name="T16" fmla="*/ 135 w 138"/>
                <a:gd name="T17" fmla="*/ 60 h 69"/>
                <a:gd name="T18" fmla="*/ 135 w 138"/>
                <a:gd name="T19" fmla="*/ 60 h 69"/>
                <a:gd name="T20" fmla="*/ 126 w 138"/>
                <a:gd name="T21" fmla="*/ 50 h 69"/>
                <a:gd name="T22" fmla="*/ 6 w 138"/>
                <a:gd name="T23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8" h="69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2" y="1"/>
                    <a:pt x="0" y="3"/>
                    <a:pt x="0" y="4"/>
                  </a:cubicBezTo>
                  <a:cubicBezTo>
                    <a:pt x="0" y="5"/>
                    <a:pt x="1" y="7"/>
                    <a:pt x="3" y="9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31" y="69"/>
                    <a:pt x="131" y="69"/>
                    <a:pt x="131" y="69"/>
                  </a:cubicBezTo>
                  <a:cubicBezTo>
                    <a:pt x="133" y="68"/>
                    <a:pt x="133" y="68"/>
                    <a:pt x="133" y="68"/>
                  </a:cubicBezTo>
                  <a:cubicBezTo>
                    <a:pt x="136" y="67"/>
                    <a:pt x="138" y="66"/>
                    <a:pt x="138" y="64"/>
                  </a:cubicBezTo>
                  <a:cubicBezTo>
                    <a:pt x="138" y="63"/>
                    <a:pt x="137" y="62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solidFill>
              <a:srgbClr val="AC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7" name="Freeform 185"/>
            <p:cNvSpPr>
              <a:spLocks/>
            </p:cNvSpPr>
            <p:nvPr/>
          </p:nvSpPr>
          <p:spPr bwMode="auto">
            <a:xfrm>
              <a:off x="6416" y="3427"/>
              <a:ext cx="59" cy="76"/>
            </a:xfrm>
            <a:custGeom>
              <a:avLst/>
              <a:gdLst>
                <a:gd name="T0" fmla="*/ 19 w 25"/>
                <a:gd name="T1" fmla="*/ 0 h 32"/>
                <a:gd name="T2" fmla="*/ 13 w 25"/>
                <a:gd name="T3" fmla="*/ 2 h 32"/>
                <a:gd name="T4" fmla="*/ 0 w 25"/>
                <a:gd name="T5" fmla="*/ 23 h 32"/>
                <a:gd name="T6" fmla="*/ 7 w 25"/>
                <a:gd name="T7" fmla="*/ 32 h 32"/>
                <a:gd name="T8" fmla="*/ 13 w 25"/>
                <a:gd name="T9" fmla="*/ 31 h 32"/>
                <a:gd name="T10" fmla="*/ 13 w 25"/>
                <a:gd name="T11" fmla="*/ 31 h 32"/>
                <a:gd name="T12" fmla="*/ 13 w 25"/>
                <a:gd name="T13" fmla="*/ 31 h 32"/>
                <a:gd name="T14" fmla="*/ 25 w 25"/>
                <a:gd name="T15" fmla="*/ 9 h 32"/>
                <a:gd name="T16" fmla="*/ 19 w 25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2">
                  <a:moveTo>
                    <a:pt x="19" y="0"/>
                  </a:moveTo>
                  <a:cubicBezTo>
                    <a:pt x="17" y="0"/>
                    <a:pt x="15" y="1"/>
                    <a:pt x="13" y="2"/>
                  </a:cubicBezTo>
                  <a:cubicBezTo>
                    <a:pt x="6" y="6"/>
                    <a:pt x="0" y="15"/>
                    <a:pt x="0" y="23"/>
                  </a:cubicBezTo>
                  <a:cubicBezTo>
                    <a:pt x="0" y="29"/>
                    <a:pt x="3" y="32"/>
                    <a:pt x="7" y="32"/>
                  </a:cubicBezTo>
                  <a:cubicBezTo>
                    <a:pt x="9" y="32"/>
                    <a:pt x="11" y="32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20" y="27"/>
                    <a:pt x="25" y="17"/>
                    <a:pt x="25" y="9"/>
                  </a:cubicBezTo>
                  <a:cubicBezTo>
                    <a:pt x="25" y="3"/>
                    <a:pt x="23" y="0"/>
                    <a:pt x="19" y="0"/>
                  </a:cubicBezTo>
                </a:path>
              </a:pathLst>
            </a:custGeom>
            <a:solidFill>
              <a:srgbClr val="3F54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8" name="Freeform 186"/>
            <p:cNvSpPr>
              <a:spLocks/>
            </p:cNvSpPr>
            <p:nvPr/>
          </p:nvSpPr>
          <p:spPr bwMode="auto">
            <a:xfrm>
              <a:off x="6411" y="3495"/>
              <a:ext cx="71" cy="67"/>
            </a:xfrm>
            <a:custGeom>
              <a:avLst/>
              <a:gdLst>
                <a:gd name="T0" fmla="*/ 22 w 30"/>
                <a:gd name="T1" fmla="*/ 0 h 28"/>
                <a:gd name="T2" fmla="*/ 15 w 30"/>
                <a:gd name="T3" fmla="*/ 2 h 28"/>
                <a:gd name="T4" fmla="*/ 15 w 30"/>
                <a:gd name="T5" fmla="*/ 2 h 28"/>
                <a:gd name="T6" fmla="*/ 15 w 30"/>
                <a:gd name="T7" fmla="*/ 2 h 28"/>
                <a:gd name="T8" fmla="*/ 0 w 30"/>
                <a:gd name="T9" fmla="*/ 28 h 28"/>
                <a:gd name="T10" fmla="*/ 30 w 30"/>
                <a:gd name="T11" fmla="*/ 11 h 28"/>
                <a:gd name="T12" fmla="*/ 22 w 30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8">
                  <a:moveTo>
                    <a:pt x="22" y="0"/>
                  </a:moveTo>
                  <a:cubicBezTo>
                    <a:pt x="20" y="0"/>
                    <a:pt x="18" y="0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6" y="7"/>
                    <a:pt x="0" y="19"/>
                    <a:pt x="0" y="28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4"/>
                    <a:pt x="27" y="0"/>
                    <a:pt x="22" y="0"/>
                  </a:cubicBezTo>
                </a:path>
              </a:pathLst>
            </a:custGeom>
            <a:solidFill>
              <a:srgbClr val="5D4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9" name="Freeform 187"/>
            <p:cNvSpPr>
              <a:spLocks/>
            </p:cNvSpPr>
            <p:nvPr/>
          </p:nvSpPr>
          <p:spPr bwMode="auto">
            <a:xfrm>
              <a:off x="6674" y="3283"/>
              <a:ext cx="59" cy="78"/>
            </a:xfrm>
            <a:custGeom>
              <a:avLst/>
              <a:gdLst>
                <a:gd name="T0" fmla="*/ 18 w 25"/>
                <a:gd name="T1" fmla="*/ 0 h 33"/>
                <a:gd name="T2" fmla="*/ 13 w 25"/>
                <a:gd name="T3" fmla="*/ 2 h 33"/>
                <a:gd name="T4" fmla="*/ 0 w 25"/>
                <a:gd name="T5" fmla="*/ 24 h 33"/>
                <a:gd name="T6" fmla="*/ 7 w 25"/>
                <a:gd name="T7" fmla="*/ 33 h 33"/>
                <a:gd name="T8" fmla="*/ 13 w 25"/>
                <a:gd name="T9" fmla="*/ 31 h 33"/>
                <a:gd name="T10" fmla="*/ 13 w 25"/>
                <a:gd name="T11" fmla="*/ 31 h 33"/>
                <a:gd name="T12" fmla="*/ 13 w 25"/>
                <a:gd name="T13" fmla="*/ 31 h 33"/>
                <a:gd name="T14" fmla="*/ 25 w 25"/>
                <a:gd name="T15" fmla="*/ 9 h 33"/>
                <a:gd name="T16" fmla="*/ 18 w 25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3">
                  <a:moveTo>
                    <a:pt x="18" y="0"/>
                  </a:moveTo>
                  <a:cubicBezTo>
                    <a:pt x="17" y="0"/>
                    <a:pt x="15" y="1"/>
                    <a:pt x="13" y="2"/>
                  </a:cubicBezTo>
                  <a:cubicBezTo>
                    <a:pt x="6" y="6"/>
                    <a:pt x="0" y="16"/>
                    <a:pt x="0" y="24"/>
                  </a:cubicBezTo>
                  <a:cubicBezTo>
                    <a:pt x="0" y="29"/>
                    <a:pt x="3" y="33"/>
                    <a:pt x="7" y="33"/>
                  </a:cubicBezTo>
                  <a:cubicBezTo>
                    <a:pt x="9" y="33"/>
                    <a:pt x="11" y="32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20" y="27"/>
                    <a:pt x="25" y="17"/>
                    <a:pt x="25" y="9"/>
                  </a:cubicBezTo>
                  <a:cubicBezTo>
                    <a:pt x="25" y="4"/>
                    <a:pt x="22" y="0"/>
                    <a:pt x="18" y="0"/>
                  </a:cubicBezTo>
                </a:path>
              </a:pathLst>
            </a:custGeom>
            <a:solidFill>
              <a:srgbClr val="5D4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0" name="Freeform 188"/>
            <p:cNvSpPr>
              <a:spLocks/>
            </p:cNvSpPr>
            <p:nvPr/>
          </p:nvSpPr>
          <p:spPr bwMode="auto">
            <a:xfrm>
              <a:off x="6667" y="3351"/>
              <a:ext cx="73" cy="69"/>
            </a:xfrm>
            <a:custGeom>
              <a:avLst/>
              <a:gdLst>
                <a:gd name="T0" fmla="*/ 23 w 31"/>
                <a:gd name="T1" fmla="*/ 0 h 29"/>
                <a:gd name="T2" fmla="*/ 16 w 31"/>
                <a:gd name="T3" fmla="*/ 2 h 29"/>
                <a:gd name="T4" fmla="*/ 16 w 31"/>
                <a:gd name="T5" fmla="*/ 2 h 29"/>
                <a:gd name="T6" fmla="*/ 16 w 31"/>
                <a:gd name="T7" fmla="*/ 2 h 29"/>
                <a:gd name="T8" fmla="*/ 0 w 31"/>
                <a:gd name="T9" fmla="*/ 29 h 29"/>
                <a:gd name="T10" fmla="*/ 31 w 31"/>
                <a:gd name="T11" fmla="*/ 11 h 29"/>
                <a:gd name="T12" fmla="*/ 23 w 31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9">
                  <a:moveTo>
                    <a:pt x="23" y="0"/>
                  </a:moveTo>
                  <a:cubicBezTo>
                    <a:pt x="20" y="0"/>
                    <a:pt x="18" y="1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7" y="7"/>
                    <a:pt x="0" y="19"/>
                    <a:pt x="0" y="29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4"/>
                    <a:pt x="28" y="0"/>
                    <a:pt x="23" y="0"/>
                  </a:cubicBezTo>
                </a:path>
              </a:pathLst>
            </a:custGeom>
            <a:solidFill>
              <a:srgbClr val="3F54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1" name="Freeform 189"/>
            <p:cNvSpPr>
              <a:spLocks noEditPoints="1"/>
            </p:cNvSpPr>
            <p:nvPr/>
          </p:nvSpPr>
          <p:spPr bwMode="auto">
            <a:xfrm>
              <a:off x="6880" y="2303"/>
              <a:ext cx="213" cy="582"/>
            </a:xfrm>
            <a:custGeom>
              <a:avLst/>
              <a:gdLst>
                <a:gd name="T0" fmla="*/ 21 w 90"/>
                <a:gd name="T1" fmla="*/ 187 h 246"/>
                <a:gd name="T2" fmla="*/ 19 w 90"/>
                <a:gd name="T3" fmla="*/ 186 h 246"/>
                <a:gd name="T4" fmla="*/ 20 w 90"/>
                <a:gd name="T5" fmla="*/ 183 h 246"/>
                <a:gd name="T6" fmla="*/ 68 w 90"/>
                <a:gd name="T7" fmla="*/ 155 h 246"/>
                <a:gd name="T8" fmla="*/ 69 w 90"/>
                <a:gd name="T9" fmla="*/ 155 h 246"/>
                <a:gd name="T10" fmla="*/ 71 w 90"/>
                <a:gd name="T11" fmla="*/ 156 h 246"/>
                <a:gd name="T12" fmla="*/ 70 w 90"/>
                <a:gd name="T13" fmla="*/ 159 h 246"/>
                <a:gd name="T14" fmla="*/ 22 w 90"/>
                <a:gd name="T15" fmla="*/ 186 h 246"/>
                <a:gd name="T16" fmla="*/ 21 w 90"/>
                <a:gd name="T17" fmla="*/ 187 h 246"/>
                <a:gd name="T18" fmla="*/ 21 w 90"/>
                <a:gd name="T19" fmla="*/ 165 h 246"/>
                <a:gd name="T20" fmla="*/ 19 w 90"/>
                <a:gd name="T21" fmla="*/ 164 h 246"/>
                <a:gd name="T22" fmla="*/ 20 w 90"/>
                <a:gd name="T23" fmla="*/ 161 h 246"/>
                <a:gd name="T24" fmla="*/ 68 w 90"/>
                <a:gd name="T25" fmla="*/ 133 h 246"/>
                <a:gd name="T26" fmla="*/ 69 w 90"/>
                <a:gd name="T27" fmla="*/ 133 h 246"/>
                <a:gd name="T28" fmla="*/ 71 w 90"/>
                <a:gd name="T29" fmla="*/ 134 h 246"/>
                <a:gd name="T30" fmla="*/ 70 w 90"/>
                <a:gd name="T31" fmla="*/ 137 h 246"/>
                <a:gd name="T32" fmla="*/ 22 w 90"/>
                <a:gd name="T33" fmla="*/ 165 h 246"/>
                <a:gd name="T34" fmla="*/ 21 w 90"/>
                <a:gd name="T35" fmla="*/ 165 h 246"/>
                <a:gd name="T36" fmla="*/ 21 w 90"/>
                <a:gd name="T37" fmla="*/ 144 h 246"/>
                <a:gd name="T38" fmla="*/ 19 w 90"/>
                <a:gd name="T39" fmla="*/ 143 h 246"/>
                <a:gd name="T40" fmla="*/ 20 w 90"/>
                <a:gd name="T41" fmla="*/ 140 h 246"/>
                <a:gd name="T42" fmla="*/ 68 w 90"/>
                <a:gd name="T43" fmla="*/ 112 h 246"/>
                <a:gd name="T44" fmla="*/ 69 w 90"/>
                <a:gd name="T45" fmla="*/ 112 h 246"/>
                <a:gd name="T46" fmla="*/ 71 w 90"/>
                <a:gd name="T47" fmla="*/ 113 h 246"/>
                <a:gd name="T48" fmla="*/ 70 w 90"/>
                <a:gd name="T49" fmla="*/ 116 h 246"/>
                <a:gd name="T50" fmla="*/ 22 w 90"/>
                <a:gd name="T51" fmla="*/ 144 h 246"/>
                <a:gd name="T52" fmla="*/ 21 w 90"/>
                <a:gd name="T53" fmla="*/ 144 h 246"/>
                <a:gd name="T54" fmla="*/ 21 w 90"/>
                <a:gd name="T55" fmla="*/ 122 h 246"/>
                <a:gd name="T56" fmla="*/ 19 w 90"/>
                <a:gd name="T57" fmla="*/ 121 h 246"/>
                <a:gd name="T58" fmla="*/ 20 w 90"/>
                <a:gd name="T59" fmla="*/ 119 h 246"/>
                <a:gd name="T60" fmla="*/ 68 w 90"/>
                <a:gd name="T61" fmla="*/ 91 h 246"/>
                <a:gd name="T62" fmla="*/ 69 w 90"/>
                <a:gd name="T63" fmla="*/ 90 h 246"/>
                <a:gd name="T64" fmla="*/ 71 w 90"/>
                <a:gd name="T65" fmla="*/ 91 h 246"/>
                <a:gd name="T66" fmla="*/ 70 w 90"/>
                <a:gd name="T67" fmla="*/ 94 h 246"/>
                <a:gd name="T68" fmla="*/ 22 w 90"/>
                <a:gd name="T69" fmla="*/ 122 h 246"/>
                <a:gd name="T70" fmla="*/ 21 w 90"/>
                <a:gd name="T71" fmla="*/ 122 h 246"/>
                <a:gd name="T72" fmla="*/ 21 w 90"/>
                <a:gd name="T73" fmla="*/ 101 h 246"/>
                <a:gd name="T74" fmla="*/ 19 w 90"/>
                <a:gd name="T75" fmla="*/ 100 h 246"/>
                <a:gd name="T76" fmla="*/ 20 w 90"/>
                <a:gd name="T77" fmla="*/ 97 h 246"/>
                <a:gd name="T78" fmla="*/ 68 w 90"/>
                <a:gd name="T79" fmla="*/ 69 h 246"/>
                <a:gd name="T80" fmla="*/ 69 w 90"/>
                <a:gd name="T81" fmla="*/ 69 h 246"/>
                <a:gd name="T82" fmla="*/ 71 w 90"/>
                <a:gd name="T83" fmla="*/ 70 h 246"/>
                <a:gd name="T84" fmla="*/ 70 w 90"/>
                <a:gd name="T85" fmla="*/ 73 h 246"/>
                <a:gd name="T86" fmla="*/ 22 w 90"/>
                <a:gd name="T87" fmla="*/ 101 h 246"/>
                <a:gd name="T88" fmla="*/ 21 w 90"/>
                <a:gd name="T89" fmla="*/ 101 h 246"/>
                <a:gd name="T90" fmla="*/ 85 w 90"/>
                <a:gd name="T91" fmla="*/ 0 h 246"/>
                <a:gd name="T92" fmla="*/ 82 w 90"/>
                <a:gd name="T93" fmla="*/ 0 h 246"/>
                <a:gd name="T94" fmla="*/ 5 w 90"/>
                <a:gd name="T95" fmla="*/ 43 h 246"/>
                <a:gd name="T96" fmla="*/ 0 w 90"/>
                <a:gd name="T97" fmla="*/ 52 h 246"/>
                <a:gd name="T98" fmla="*/ 0 w 90"/>
                <a:gd name="T99" fmla="*/ 241 h 246"/>
                <a:gd name="T100" fmla="*/ 5 w 90"/>
                <a:gd name="T101" fmla="*/ 246 h 246"/>
                <a:gd name="T102" fmla="*/ 8 w 90"/>
                <a:gd name="T103" fmla="*/ 246 h 246"/>
                <a:gd name="T104" fmla="*/ 87 w 90"/>
                <a:gd name="T105" fmla="*/ 201 h 246"/>
                <a:gd name="T106" fmla="*/ 90 w 90"/>
                <a:gd name="T107" fmla="*/ 197 h 246"/>
                <a:gd name="T108" fmla="*/ 90 w 90"/>
                <a:gd name="T109" fmla="*/ 5 h 246"/>
                <a:gd name="T110" fmla="*/ 85 w 90"/>
                <a:gd name="T111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0" h="246">
                  <a:moveTo>
                    <a:pt x="21" y="187"/>
                  </a:moveTo>
                  <a:cubicBezTo>
                    <a:pt x="20" y="187"/>
                    <a:pt x="19" y="186"/>
                    <a:pt x="19" y="186"/>
                  </a:cubicBezTo>
                  <a:cubicBezTo>
                    <a:pt x="18" y="185"/>
                    <a:pt x="19" y="183"/>
                    <a:pt x="20" y="183"/>
                  </a:cubicBezTo>
                  <a:cubicBezTo>
                    <a:pt x="68" y="155"/>
                    <a:pt x="68" y="155"/>
                    <a:pt x="68" y="155"/>
                  </a:cubicBezTo>
                  <a:cubicBezTo>
                    <a:pt x="68" y="155"/>
                    <a:pt x="69" y="155"/>
                    <a:pt x="69" y="155"/>
                  </a:cubicBezTo>
                  <a:cubicBezTo>
                    <a:pt x="70" y="155"/>
                    <a:pt x="70" y="155"/>
                    <a:pt x="71" y="156"/>
                  </a:cubicBezTo>
                  <a:cubicBezTo>
                    <a:pt x="71" y="157"/>
                    <a:pt x="71" y="158"/>
                    <a:pt x="70" y="159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7"/>
                    <a:pt x="21" y="187"/>
                    <a:pt x="21" y="187"/>
                  </a:cubicBezTo>
                  <a:moveTo>
                    <a:pt x="21" y="165"/>
                  </a:moveTo>
                  <a:cubicBezTo>
                    <a:pt x="20" y="165"/>
                    <a:pt x="19" y="165"/>
                    <a:pt x="19" y="164"/>
                  </a:cubicBezTo>
                  <a:cubicBezTo>
                    <a:pt x="18" y="163"/>
                    <a:pt x="19" y="162"/>
                    <a:pt x="20" y="161"/>
                  </a:cubicBezTo>
                  <a:cubicBezTo>
                    <a:pt x="68" y="133"/>
                    <a:pt x="68" y="133"/>
                    <a:pt x="68" y="133"/>
                  </a:cubicBezTo>
                  <a:cubicBezTo>
                    <a:pt x="68" y="133"/>
                    <a:pt x="69" y="133"/>
                    <a:pt x="69" y="133"/>
                  </a:cubicBezTo>
                  <a:cubicBezTo>
                    <a:pt x="70" y="133"/>
                    <a:pt x="70" y="134"/>
                    <a:pt x="71" y="134"/>
                  </a:cubicBezTo>
                  <a:cubicBezTo>
                    <a:pt x="71" y="135"/>
                    <a:pt x="71" y="137"/>
                    <a:pt x="70" y="137"/>
                  </a:cubicBezTo>
                  <a:cubicBezTo>
                    <a:pt x="22" y="165"/>
                    <a:pt x="22" y="165"/>
                    <a:pt x="22" y="165"/>
                  </a:cubicBezTo>
                  <a:cubicBezTo>
                    <a:pt x="22" y="165"/>
                    <a:pt x="21" y="165"/>
                    <a:pt x="21" y="165"/>
                  </a:cubicBezTo>
                  <a:moveTo>
                    <a:pt x="21" y="144"/>
                  </a:moveTo>
                  <a:cubicBezTo>
                    <a:pt x="20" y="144"/>
                    <a:pt x="19" y="143"/>
                    <a:pt x="19" y="143"/>
                  </a:cubicBezTo>
                  <a:cubicBezTo>
                    <a:pt x="18" y="142"/>
                    <a:pt x="19" y="140"/>
                    <a:pt x="20" y="140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8" y="112"/>
                    <a:pt x="69" y="112"/>
                    <a:pt x="69" y="112"/>
                  </a:cubicBezTo>
                  <a:cubicBezTo>
                    <a:pt x="70" y="112"/>
                    <a:pt x="70" y="112"/>
                    <a:pt x="71" y="113"/>
                  </a:cubicBezTo>
                  <a:cubicBezTo>
                    <a:pt x="71" y="114"/>
                    <a:pt x="71" y="115"/>
                    <a:pt x="70" y="116"/>
                  </a:cubicBezTo>
                  <a:cubicBezTo>
                    <a:pt x="22" y="144"/>
                    <a:pt x="22" y="144"/>
                    <a:pt x="22" y="144"/>
                  </a:cubicBezTo>
                  <a:cubicBezTo>
                    <a:pt x="22" y="144"/>
                    <a:pt x="21" y="144"/>
                    <a:pt x="21" y="144"/>
                  </a:cubicBezTo>
                  <a:moveTo>
                    <a:pt x="21" y="122"/>
                  </a:moveTo>
                  <a:cubicBezTo>
                    <a:pt x="20" y="122"/>
                    <a:pt x="19" y="122"/>
                    <a:pt x="19" y="121"/>
                  </a:cubicBezTo>
                  <a:cubicBezTo>
                    <a:pt x="18" y="120"/>
                    <a:pt x="19" y="119"/>
                    <a:pt x="20" y="119"/>
                  </a:cubicBezTo>
                  <a:cubicBezTo>
                    <a:pt x="68" y="91"/>
                    <a:pt x="68" y="91"/>
                    <a:pt x="68" y="91"/>
                  </a:cubicBezTo>
                  <a:cubicBezTo>
                    <a:pt x="68" y="91"/>
                    <a:pt x="69" y="90"/>
                    <a:pt x="69" y="90"/>
                  </a:cubicBezTo>
                  <a:cubicBezTo>
                    <a:pt x="70" y="90"/>
                    <a:pt x="70" y="91"/>
                    <a:pt x="71" y="91"/>
                  </a:cubicBezTo>
                  <a:cubicBezTo>
                    <a:pt x="71" y="93"/>
                    <a:pt x="71" y="94"/>
                    <a:pt x="70" y="94"/>
                  </a:cubicBezTo>
                  <a:cubicBezTo>
                    <a:pt x="22" y="122"/>
                    <a:pt x="22" y="122"/>
                    <a:pt x="22" y="122"/>
                  </a:cubicBezTo>
                  <a:cubicBezTo>
                    <a:pt x="22" y="122"/>
                    <a:pt x="21" y="122"/>
                    <a:pt x="21" y="122"/>
                  </a:cubicBezTo>
                  <a:moveTo>
                    <a:pt x="21" y="101"/>
                  </a:moveTo>
                  <a:cubicBezTo>
                    <a:pt x="20" y="101"/>
                    <a:pt x="19" y="101"/>
                    <a:pt x="19" y="100"/>
                  </a:cubicBezTo>
                  <a:cubicBezTo>
                    <a:pt x="18" y="99"/>
                    <a:pt x="19" y="98"/>
                    <a:pt x="20" y="97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68" y="69"/>
                    <a:pt x="69" y="69"/>
                    <a:pt x="69" y="69"/>
                  </a:cubicBezTo>
                  <a:cubicBezTo>
                    <a:pt x="70" y="69"/>
                    <a:pt x="70" y="69"/>
                    <a:pt x="71" y="70"/>
                  </a:cubicBezTo>
                  <a:cubicBezTo>
                    <a:pt x="71" y="71"/>
                    <a:pt x="71" y="72"/>
                    <a:pt x="70" y="73"/>
                  </a:cubicBezTo>
                  <a:cubicBezTo>
                    <a:pt x="22" y="101"/>
                    <a:pt x="22" y="101"/>
                    <a:pt x="22" y="101"/>
                  </a:cubicBezTo>
                  <a:cubicBezTo>
                    <a:pt x="22" y="101"/>
                    <a:pt x="21" y="101"/>
                    <a:pt x="21" y="101"/>
                  </a:cubicBezTo>
                  <a:moveTo>
                    <a:pt x="85" y="0"/>
                  </a:moveTo>
                  <a:cubicBezTo>
                    <a:pt x="84" y="0"/>
                    <a:pt x="83" y="0"/>
                    <a:pt x="82" y="0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2" y="45"/>
                    <a:pt x="0" y="48"/>
                    <a:pt x="0" y="52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0" y="244"/>
                    <a:pt x="3" y="246"/>
                    <a:pt x="5" y="246"/>
                  </a:cubicBezTo>
                  <a:cubicBezTo>
                    <a:pt x="6" y="246"/>
                    <a:pt x="7" y="246"/>
                    <a:pt x="8" y="246"/>
                  </a:cubicBezTo>
                  <a:cubicBezTo>
                    <a:pt x="87" y="201"/>
                    <a:pt x="87" y="201"/>
                    <a:pt x="87" y="201"/>
                  </a:cubicBezTo>
                  <a:cubicBezTo>
                    <a:pt x="89" y="201"/>
                    <a:pt x="90" y="199"/>
                    <a:pt x="90" y="197"/>
                  </a:cubicBezTo>
                  <a:cubicBezTo>
                    <a:pt x="90" y="5"/>
                    <a:pt x="90" y="5"/>
                    <a:pt x="90" y="5"/>
                  </a:cubicBezTo>
                  <a:cubicBezTo>
                    <a:pt x="90" y="2"/>
                    <a:pt x="87" y="0"/>
                    <a:pt x="85" y="0"/>
                  </a:cubicBezTo>
                </a:path>
              </a:pathLst>
            </a:custGeom>
            <a:solidFill>
              <a:srgbClr val="5D4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2" name="Freeform 190"/>
            <p:cNvSpPr>
              <a:spLocks/>
            </p:cNvSpPr>
            <p:nvPr/>
          </p:nvSpPr>
          <p:spPr bwMode="auto">
            <a:xfrm>
              <a:off x="6923" y="2466"/>
              <a:ext cx="125" cy="76"/>
            </a:xfrm>
            <a:custGeom>
              <a:avLst/>
              <a:gdLst>
                <a:gd name="T0" fmla="*/ 51 w 53"/>
                <a:gd name="T1" fmla="*/ 0 h 32"/>
                <a:gd name="T2" fmla="*/ 50 w 53"/>
                <a:gd name="T3" fmla="*/ 0 h 32"/>
                <a:gd name="T4" fmla="*/ 2 w 53"/>
                <a:gd name="T5" fmla="*/ 28 h 32"/>
                <a:gd name="T6" fmla="*/ 1 w 53"/>
                <a:gd name="T7" fmla="*/ 31 h 32"/>
                <a:gd name="T8" fmla="*/ 3 w 53"/>
                <a:gd name="T9" fmla="*/ 32 h 32"/>
                <a:gd name="T10" fmla="*/ 4 w 53"/>
                <a:gd name="T11" fmla="*/ 32 h 32"/>
                <a:gd name="T12" fmla="*/ 52 w 53"/>
                <a:gd name="T13" fmla="*/ 4 h 32"/>
                <a:gd name="T14" fmla="*/ 53 w 53"/>
                <a:gd name="T15" fmla="*/ 1 h 32"/>
                <a:gd name="T16" fmla="*/ 51 w 53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2">
                  <a:moveTo>
                    <a:pt x="51" y="0"/>
                  </a:moveTo>
                  <a:cubicBezTo>
                    <a:pt x="51" y="0"/>
                    <a:pt x="50" y="0"/>
                    <a:pt x="50" y="0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9"/>
                    <a:pt x="0" y="30"/>
                    <a:pt x="1" y="31"/>
                  </a:cubicBezTo>
                  <a:cubicBezTo>
                    <a:pt x="1" y="32"/>
                    <a:pt x="2" y="32"/>
                    <a:pt x="3" y="32"/>
                  </a:cubicBezTo>
                  <a:cubicBezTo>
                    <a:pt x="3" y="32"/>
                    <a:pt x="4" y="32"/>
                    <a:pt x="4" y="3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3"/>
                    <a:pt x="53" y="2"/>
                    <a:pt x="53" y="1"/>
                  </a:cubicBezTo>
                  <a:cubicBezTo>
                    <a:pt x="52" y="0"/>
                    <a:pt x="52" y="0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3" name="Freeform 191"/>
            <p:cNvSpPr>
              <a:spLocks/>
            </p:cNvSpPr>
            <p:nvPr/>
          </p:nvSpPr>
          <p:spPr bwMode="auto">
            <a:xfrm>
              <a:off x="6923" y="2516"/>
              <a:ext cx="125" cy="76"/>
            </a:xfrm>
            <a:custGeom>
              <a:avLst/>
              <a:gdLst>
                <a:gd name="T0" fmla="*/ 51 w 53"/>
                <a:gd name="T1" fmla="*/ 0 h 32"/>
                <a:gd name="T2" fmla="*/ 50 w 53"/>
                <a:gd name="T3" fmla="*/ 1 h 32"/>
                <a:gd name="T4" fmla="*/ 2 w 53"/>
                <a:gd name="T5" fmla="*/ 29 h 32"/>
                <a:gd name="T6" fmla="*/ 1 w 53"/>
                <a:gd name="T7" fmla="*/ 31 h 32"/>
                <a:gd name="T8" fmla="*/ 3 w 53"/>
                <a:gd name="T9" fmla="*/ 32 h 32"/>
                <a:gd name="T10" fmla="*/ 4 w 53"/>
                <a:gd name="T11" fmla="*/ 32 h 32"/>
                <a:gd name="T12" fmla="*/ 52 w 53"/>
                <a:gd name="T13" fmla="*/ 4 h 32"/>
                <a:gd name="T14" fmla="*/ 53 w 53"/>
                <a:gd name="T15" fmla="*/ 1 h 32"/>
                <a:gd name="T16" fmla="*/ 51 w 53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2">
                  <a:moveTo>
                    <a:pt x="51" y="0"/>
                  </a:moveTo>
                  <a:cubicBezTo>
                    <a:pt x="51" y="0"/>
                    <a:pt x="50" y="1"/>
                    <a:pt x="50" y="1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1" y="29"/>
                    <a:pt x="0" y="30"/>
                    <a:pt x="1" y="31"/>
                  </a:cubicBezTo>
                  <a:cubicBezTo>
                    <a:pt x="1" y="32"/>
                    <a:pt x="2" y="32"/>
                    <a:pt x="3" y="32"/>
                  </a:cubicBezTo>
                  <a:cubicBezTo>
                    <a:pt x="3" y="32"/>
                    <a:pt x="4" y="32"/>
                    <a:pt x="4" y="3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4"/>
                    <a:pt x="53" y="3"/>
                    <a:pt x="53" y="1"/>
                  </a:cubicBezTo>
                  <a:cubicBezTo>
                    <a:pt x="52" y="1"/>
                    <a:pt x="52" y="0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4" name="Freeform 192"/>
            <p:cNvSpPr>
              <a:spLocks/>
            </p:cNvSpPr>
            <p:nvPr/>
          </p:nvSpPr>
          <p:spPr bwMode="auto">
            <a:xfrm>
              <a:off x="6923" y="2568"/>
              <a:ext cx="125" cy="76"/>
            </a:xfrm>
            <a:custGeom>
              <a:avLst/>
              <a:gdLst>
                <a:gd name="T0" fmla="*/ 51 w 53"/>
                <a:gd name="T1" fmla="*/ 0 h 32"/>
                <a:gd name="T2" fmla="*/ 50 w 53"/>
                <a:gd name="T3" fmla="*/ 0 h 32"/>
                <a:gd name="T4" fmla="*/ 2 w 53"/>
                <a:gd name="T5" fmla="*/ 28 h 32"/>
                <a:gd name="T6" fmla="*/ 1 w 53"/>
                <a:gd name="T7" fmla="*/ 31 h 32"/>
                <a:gd name="T8" fmla="*/ 3 w 53"/>
                <a:gd name="T9" fmla="*/ 32 h 32"/>
                <a:gd name="T10" fmla="*/ 4 w 53"/>
                <a:gd name="T11" fmla="*/ 32 h 32"/>
                <a:gd name="T12" fmla="*/ 52 w 53"/>
                <a:gd name="T13" fmla="*/ 4 h 32"/>
                <a:gd name="T14" fmla="*/ 53 w 53"/>
                <a:gd name="T15" fmla="*/ 1 h 32"/>
                <a:gd name="T16" fmla="*/ 51 w 53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2">
                  <a:moveTo>
                    <a:pt x="51" y="0"/>
                  </a:moveTo>
                  <a:cubicBezTo>
                    <a:pt x="51" y="0"/>
                    <a:pt x="50" y="0"/>
                    <a:pt x="50" y="0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8"/>
                    <a:pt x="0" y="30"/>
                    <a:pt x="1" y="31"/>
                  </a:cubicBezTo>
                  <a:cubicBezTo>
                    <a:pt x="1" y="31"/>
                    <a:pt x="2" y="32"/>
                    <a:pt x="3" y="32"/>
                  </a:cubicBezTo>
                  <a:cubicBezTo>
                    <a:pt x="3" y="32"/>
                    <a:pt x="4" y="32"/>
                    <a:pt x="4" y="3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3"/>
                    <a:pt x="53" y="2"/>
                    <a:pt x="53" y="1"/>
                  </a:cubicBezTo>
                  <a:cubicBezTo>
                    <a:pt x="52" y="0"/>
                    <a:pt x="52" y="0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5" name="Freeform 193"/>
            <p:cNvSpPr>
              <a:spLocks/>
            </p:cNvSpPr>
            <p:nvPr/>
          </p:nvSpPr>
          <p:spPr bwMode="auto">
            <a:xfrm>
              <a:off x="6923" y="2618"/>
              <a:ext cx="125" cy="75"/>
            </a:xfrm>
            <a:custGeom>
              <a:avLst/>
              <a:gdLst>
                <a:gd name="T0" fmla="*/ 51 w 53"/>
                <a:gd name="T1" fmla="*/ 0 h 32"/>
                <a:gd name="T2" fmla="*/ 50 w 53"/>
                <a:gd name="T3" fmla="*/ 0 h 32"/>
                <a:gd name="T4" fmla="*/ 2 w 53"/>
                <a:gd name="T5" fmla="*/ 28 h 32"/>
                <a:gd name="T6" fmla="*/ 1 w 53"/>
                <a:gd name="T7" fmla="*/ 31 h 32"/>
                <a:gd name="T8" fmla="*/ 3 w 53"/>
                <a:gd name="T9" fmla="*/ 32 h 32"/>
                <a:gd name="T10" fmla="*/ 4 w 53"/>
                <a:gd name="T11" fmla="*/ 32 h 32"/>
                <a:gd name="T12" fmla="*/ 52 w 53"/>
                <a:gd name="T13" fmla="*/ 4 h 32"/>
                <a:gd name="T14" fmla="*/ 53 w 53"/>
                <a:gd name="T15" fmla="*/ 1 h 32"/>
                <a:gd name="T16" fmla="*/ 51 w 53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2">
                  <a:moveTo>
                    <a:pt x="51" y="0"/>
                  </a:moveTo>
                  <a:cubicBezTo>
                    <a:pt x="51" y="0"/>
                    <a:pt x="50" y="0"/>
                    <a:pt x="50" y="0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9"/>
                    <a:pt x="0" y="30"/>
                    <a:pt x="1" y="31"/>
                  </a:cubicBezTo>
                  <a:cubicBezTo>
                    <a:pt x="1" y="32"/>
                    <a:pt x="2" y="32"/>
                    <a:pt x="3" y="32"/>
                  </a:cubicBezTo>
                  <a:cubicBezTo>
                    <a:pt x="3" y="32"/>
                    <a:pt x="4" y="32"/>
                    <a:pt x="4" y="3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4"/>
                    <a:pt x="53" y="2"/>
                    <a:pt x="53" y="1"/>
                  </a:cubicBezTo>
                  <a:cubicBezTo>
                    <a:pt x="52" y="1"/>
                    <a:pt x="52" y="0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6" name="Freeform 194"/>
            <p:cNvSpPr>
              <a:spLocks/>
            </p:cNvSpPr>
            <p:nvPr/>
          </p:nvSpPr>
          <p:spPr bwMode="auto">
            <a:xfrm>
              <a:off x="6923" y="2670"/>
              <a:ext cx="125" cy="75"/>
            </a:xfrm>
            <a:custGeom>
              <a:avLst/>
              <a:gdLst>
                <a:gd name="T0" fmla="*/ 51 w 53"/>
                <a:gd name="T1" fmla="*/ 0 h 32"/>
                <a:gd name="T2" fmla="*/ 50 w 53"/>
                <a:gd name="T3" fmla="*/ 0 h 32"/>
                <a:gd name="T4" fmla="*/ 2 w 53"/>
                <a:gd name="T5" fmla="*/ 28 h 32"/>
                <a:gd name="T6" fmla="*/ 1 w 53"/>
                <a:gd name="T7" fmla="*/ 31 h 32"/>
                <a:gd name="T8" fmla="*/ 3 w 53"/>
                <a:gd name="T9" fmla="*/ 32 h 32"/>
                <a:gd name="T10" fmla="*/ 4 w 53"/>
                <a:gd name="T11" fmla="*/ 31 h 32"/>
                <a:gd name="T12" fmla="*/ 52 w 53"/>
                <a:gd name="T13" fmla="*/ 4 h 32"/>
                <a:gd name="T14" fmla="*/ 53 w 53"/>
                <a:gd name="T15" fmla="*/ 1 h 32"/>
                <a:gd name="T16" fmla="*/ 51 w 53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32">
                  <a:moveTo>
                    <a:pt x="51" y="0"/>
                  </a:moveTo>
                  <a:cubicBezTo>
                    <a:pt x="51" y="0"/>
                    <a:pt x="50" y="0"/>
                    <a:pt x="50" y="0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1" y="28"/>
                    <a:pt x="0" y="30"/>
                    <a:pt x="1" y="31"/>
                  </a:cubicBezTo>
                  <a:cubicBezTo>
                    <a:pt x="1" y="31"/>
                    <a:pt x="2" y="32"/>
                    <a:pt x="3" y="32"/>
                  </a:cubicBezTo>
                  <a:cubicBezTo>
                    <a:pt x="3" y="32"/>
                    <a:pt x="4" y="32"/>
                    <a:pt x="4" y="31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3" y="3"/>
                    <a:pt x="53" y="2"/>
                    <a:pt x="53" y="1"/>
                  </a:cubicBezTo>
                  <a:cubicBezTo>
                    <a:pt x="52" y="0"/>
                    <a:pt x="52" y="0"/>
                    <a:pt x="5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7" name="Freeform 195"/>
            <p:cNvSpPr>
              <a:spLocks/>
            </p:cNvSpPr>
            <p:nvPr/>
          </p:nvSpPr>
          <p:spPr bwMode="auto">
            <a:xfrm>
              <a:off x="6016" y="3583"/>
              <a:ext cx="168" cy="173"/>
            </a:xfrm>
            <a:custGeom>
              <a:avLst/>
              <a:gdLst>
                <a:gd name="T0" fmla="*/ 64 w 71"/>
                <a:gd name="T1" fmla="*/ 0 h 73"/>
                <a:gd name="T2" fmla="*/ 60 w 71"/>
                <a:gd name="T3" fmla="*/ 2 h 73"/>
                <a:gd name="T4" fmla="*/ 26 w 71"/>
                <a:gd name="T5" fmla="*/ 61 h 73"/>
                <a:gd name="T6" fmla="*/ 8 w 71"/>
                <a:gd name="T7" fmla="*/ 50 h 73"/>
                <a:gd name="T8" fmla="*/ 6 w 71"/>
                <a:gd name="T9" fmla="*/ 49 h 73"/>
                <a:gd name="T10" fmla="*/ 1 w 71"/>
                <a:gd name="T11" fmla="*/ 52 h 73"/>
                <a:gd name="T12" fmla="*/ 3 w 71"/>
                <a:gd name="T13" fmla="*/ 59 h 73"/>
                <a:gd name="T14" fmla="*/ 25 w 71"/>
                <a:gd name="T15" fmla="*/ 73 h 73"/>
                <a:gd name="T16" fmla="*/ 28 w 71"/>
                <a:gd name="T17" fmla="*/ 73 h 73"/>
                <a:gd name="T18" fmla="*/ 29 w 71"/>
                <a:gd name="T19" fmla="*/ 73 h 73"/>
                <a:gd name="T20" fmla="*/ 33 w 71"/>
                <a:gd name="T21" fmla="*/ 71 h 73"/>
                <a:gd name="T22" fmla="*/ 69 w 71"/>
                <a:gd name="T23" fmla="*/ 7 h 73"/>
                <a:gd name="T24" fmla="*/ 67 w 71"/>
                <a:gd name="T25" fmla="*/ 0 h 73"/>
                <a:gd name="T26" fmla="*/ 64 w 71"/>
                <a:gd name="T27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1" h="73">
                  <a:moveTo>
                    <a:pt x="64" y="0"/>
                  </a:moveTo>
                  <a:cubicBezTo>
                    <a:pt x="63" y="0"/>
                    <a:pt x="61" y="1"/>
                    <a:pt x="60" y="2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49"/>
                    <a:pt x="6" y="49"/>
                    <a:pt x="6" y="49"/>
                  </a:cubicBezTo>
                  <a:cubicBezTo>
                    <a:pt x="4" y="49"/>
                    <a:pt x="2" y="50"/>
                    <a:pt x="1" y="52"/>
                  </a:cubicBezTo>
                  <a:cubicBezTo>
                    <a:pt x="0" y="54"/>
                    <a:pt x="0" y="58"/>
                    <a:pt x="3" y="59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26" y="73"/>
                    <a:pt x="27" y="73"/>
                    <a:pt x="28" y="73"/>
                  </a:cubicBezTo>
                  <a:cubicBezTo>
                    <a:pt x="28" y="73"/>
                    <a:pt x="29" y="73"/>
                    <a:pt x="29" y="73"/>
                  </a:cubicBezTo>
                  <a:cubicBezTo>
                    <a:pt x="31" y="73"/>
                    <a:pt x="32" y="72"/>
                    <a:pt x="33" y="71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1" y="5"/>
                    <a:pt x="70" y="2"/>
                    <a:pt x="67" y="0"/>
                  </a:cubicBezTo>
                  <a:cubicBezTo>
                    <a:pt x="66" y="0"/>
                    <a:pt x="65" y="0"/>
                    <a:pt x="64" y="0"/>
                  </a:cubicBezTo>
                </a:path>
              </a:pathLst>
            </a:custGeom>
            <a:solidFill>
              <a:srgbClr val="5D4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8" name="Freeform 196"/>
            <p:cNvSpPr>
              <a:spLocks noEditPoints="1"/>
            </p:cNvSpPr>
            <p:nvPr/>
          </p:nvSpPr>
          <p:spPr bwMode="auto">
            <a:xfrm>
              <a:off x="5919" y="2180"/>
              <a:ext cx="890" cy="1377"/>
            </a:xfrm>
            <a:custGeom>
              <a:avLst/>
              <a:gdLst>
                <a:gd name="T0" fmla="*/ 84 w 376"/>
                <a:gd name="T1" fmla="*/ 344 h 582"/>
                <a:gd name="T2" fmla="*/ 63 w 376"/>
                <a:gd name="T3" fmla="*/ 331 h 582"/>
                <a:gd name="T4" fmla="*/ 83 w 376"/>
                <a:gd name="T5" fmla="*/ 296 h 582"/>
                <a:gd name="T6" fmla="*/ 87 w 376"/>
                <a:gd name="T7" fmla="*/ 295 h 582"/>
                <a:gd name="T8" fmla="*/ 71 w 376"/>
                <a:gd name="T9" fmla="*/ 329 h 582"/>
                <a:gd name="T10" fmla="*/ 88 w 376"/>
                <a:gd name="T11" fmla="*/ 343 h 582"/>
                <a:gd name="T12" fmla="*/ 172 w 376"/>
                <a:gd name="T13" fmla="*/ 357 h 582"/>
                <a:gd name="T14" fmla="*/ 199 w 376"/>
                <a:gd name="T15" fmla="*/ 209 h 582"/>
                <a:gd name="T16" fmla="*/ 260 w 376"/>
                <a:gd name="T17" fmla="*/ 244 h 582"/>
                <a:gd name="T18" fmla="*/ 172 w 376"/>
                <a:gd name="T19" fmla="*/ 357 h 582"/>
                <a:gd name="T20" fmla="*/ 290 w 376"/>
                <a:gd name="T21" fmla="*/ 224 h 582"/>
                <a:gd name="T22" fmla="*/ 306 w 376"/>
                <a:gd name="T23" fmla="*/ 190 h 582"/>
                <a:gd name="T24" fmla="*/ 288 w 376"/>
                <a:gd name="T25" fmla="*/ 177 h 582"/>
                <a:gd name="T26" fmla="*/ 293 w 376"/>
                <a:gd name="T27" fmla="*/ 175 h 582"/>
                <a:gd name="T28" fmla="*/ 313 w 376"/>
                <a:gd name="T29" fmla="*/ 188 h 582"/>
                <a:gd name="T30" fmla="*/ 294 w 376"/>
                <a:gd name="T31" fmla="*/ 223 h 582"/>
                <a:gd name="T32" fmla="*/ 355 w 376"/>
                <a:gd name="T33" fmla="*/ 24 h 582"/>
                <a:gd name="T34" fmla="*/ 25 w 376"/>
                <a:gd name="T35" fmla="*/ 215 h 582"/>
                <a:gd name="T36" fmla="*/ 21 w 376"/>
                <a:gd name="T37" fmla="*/ 556 h 582"/>
                <a:gd name="T38" fmla="*/ 22 w 376"/>
                <a:gd name="T39" fmla="*/ 558 h 582"/>
                <a:gd name="T40" fmla="*/ 353 w 376"/>
                <a:gd name="T41" fmla="*/ 367 h 582"/>
                <a:gd name="T42" fmla="*/ 356 w 376"/>
                <a:gd name="T43" fmla="*/ 25 h 582"/>
                <a:gd name="T44" fmla="*/ 355 w 376"/>
                <a:gd name="T45" fmla="*/ 24 h 582"/>
                <a:gd name="T46" fmla="*/ 18 w 376"/>
                <a:gd name="T47" fmla="*/ 563 h 582"/>
                <a:gd name="T48" fmla="*/ 14 w 376"/>
                <a:gd name="T49" fmla="*/ 222 h 582"/>
                <a:gd name="T50" fmla="*/ 351 w 376"/>
                <a:gd name="T51" fmla="*/ 19 h 582"/>
                <a:gd name="T52" fmla="*/ 359 w 376"/>
                <a:gd name="T53" fmla="*/ 19 h 582"/>
                <a:gd name="T54" fmla="*/ 362 w 376"/>
                <a:gd name="T55" fmla="*/ 363 h 582"/>
                <a:gd name="T56" fmla="*/ 26 w 376"/>
                <a:gd name="T57" fmla="*/ 563 h 582"/>
                <a:gd name="T58" fmla="*/ 359 w 376"/>
                <a:gd name="T59" fmla="*/ 0 h 582"/>
                <a:gd name="T60" fmla="*/ 16 w 376"/>
                <a:gd name="T61" fmla="*/ 195 h 582"/>
                <a:gd name="T62" fmla="*/ 0 w 376"/>
                <a:gd name="T63" fmla="*/ 565 h 582"/>
                <a:gd name="T64" fmla="*/ 26 w 376"/>
                <a:gd name="T65" fmla="*/ 580 h 582"/>
                <a:gd name="T66" fmla="*/ 376 w 376"/>
                <a:gd name="T67" fmla="*/ 368 h 582"/>
                <a:gd name="T68" fmla="*/ 359 w 376"/>
                <a:gd name="T69" fmla="*/ 0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76" h="582">
                  <a:moveTo>
                    <a:pt x="85" y="344"/>
                  </a:moveTo>
                  <a:cubicBezTo>
                    <a:pt x="85" y="344"/>
                    <a:pt x="84" y="344"/>
                    <a:pt x="84" y="344"/>
                  </a:cubicBezTo>
                  <a:cubicBezTo>
                    <a:pt x="65" y="333"/>
                    <a:pt x="65" y="333"/>
                    <a:pt x="65" y="333"/>
                  </a:cubicBezTo>
                  <a:cubicBezTo>
                    <a:pt x="64" y="333"/>
                    <a:pt x="63" y="332"/>
                    <a:pt x="63" y="331"/>
                  </a:cubicBezTo>
                  <a:cubicBezTo>
                    <a:pt x="63" y="330"/>
                    <a:pt x="63" y="329"/>
                    <a:pt x="64" y="329"/>
                  </a:cubicBezTo>
                  <a:cubicBezTo>
                    <a:pt x="83" y="296"/>
                    <a:pt x="83" y="296"/>
                    <a:pt x="83" y="296"/>
                  </a:cubicBezTo>
                  <a:cubicBezTo>
                    <a:pt x="83" y="295"/>
                    <a:pt x="84" y="294"/>
                    <a:pt x="85" y="294"/>
                  </a:cubicBezTo>
                  <a:cubicBezTo>
                    <a:pt x="86" y="294"/>
                    <a:pt x="86" y="294"/>
                    <a:pt x="87" y="295"/>
                  </a:cubicBezTo>
                  <a:cubicBezTo>
                    <a:pt x="88" y="295"/>
                    <a:pt x="89" y="297"/>
                    <a:pt x="88" y="299"/>
                  </a:cubicBezTo>
                  <a:cubicBezTo>
                    <a:pt x="71" y="329"/>
                    <a:pt x="71" y="329"/>
                    <a:pt x="71" y="329"/>
                  </a:cubicBezTo>
                  <a:cubicBezTo>
                    <a:pt x="87" y="338"/>
                    <a:pt x="87" y="338"/>
                    <a:pt x="87" y="338"/>
                  </a:cubicBezTo>
                  <a:cubicBezTo>
                    <a:pt x="88" y="339"/>
                    <a:pt x="89" y="341"/>
                    <a:pt x="88" y="343"/>
                  </a:cubicBezTo>
                  <a:cubicBezTo>
                    <a:pt x="87" y="344"/>
                    <a:pt x="86" y="344"/>
                    <a:pt x="85" y="344"/>
                  </a:cubicBezTo>
                  <a:moveTo>
                    <a:pt x="172" y="357"/>
                  </a:moveTo>
                  <a:cubicBezTo>
                    <a:pt x="152" y="357"/>
                    <a:pt x="139" y="341"/>
                    <a:pt x="139" y="314"/>
                  </a:cubicBezTo>
                  <a:cubicBezTo>
                    <a:pt x="139" y="275"/>
                    <a:pt x="166" y="229"/>
                    <a:pt x="199" y="209"/>
                  </a:cubicBezTo>
                  <a:cubicBezTo>
                    <a:pt x="209" y="204"/>
                    <a:pt x="218" y="201"/>
                    <a:pt x="226" y="201"/>
                  </a:cubicBezTo>
                  <a:cubicBezTo>
                    <a:pt x="246" y="201"/>
                    <a:pt x="260" y="217"/>
                    <a:pt x="260" y="244"/>
                  </a:cubicBezTo>
                  <a:cubicBezTo>
                    <a:pt x="260" y="283"/>
                    <a:pt x="233" y="330"/>
                    <a:pt x="199" y="349"/>
                  </a:cubicBezTo>
                  <a:cubicBezTo>
                    <a:pt x="190" y="355"/>
                    <a:pt x="180" y="357"/>
                    <a:pt x="172" y="357"/>
                  </a:cubicBezTo>
                  <a:moveTo>
                    <a:pt x="291" y="225"/>
                  </a:moveTo>
                  <a:cubicBezTo>
                    <a:pt x="291" y="225"/>
                    <a:pt x="290" y="225"/>
                    <a:pt x="290" y="224"/>
                  </a:cubicBezTo>
                  <a:cubicBezTo>
                    <a:pt x="288" y="224"/>
                    <a:pt x="288" y="222"/>
                    <a:pt x="289" y="220"/>
                  </a:cubicBezTo>
                  <a:cubicBezTo>
                    <a:pt x="306" y="190"/>
                    <a:pt x="306" y="190"/>
                    <a:pt x="306" y="190"/>
                  </a:cubicBezTo>
                  <a:cubicBezTo>
                    <a:pt x="290" y="181"/>
                    <a:pt x="290" y="181"/>
                    <a:pt x="290" y="181"/>
                  </a:cubicBezTo>
                  <a:cubicBezTo>
                    <a:pt x="288" y="180"/>
                    <a:pt x="288" y="178"/>
                    <a:pt x="288" y="177"/>
                  </a:cubicBezTo>
                  <a:cubicBezTo>
                    <a:pt x="289" y="175"/>
                    <a:pt x="290" y="175"/>
                    <a:pt x="291" y="175"/>
                  </a:cubicBezTo>
                  <a:cubicBezTo>
                    <a:pt x="292" y="175"/>
                    <a:pt x="292" y="175"/>
                    <a:pt x="293" y="175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3" y="187"/>
                    <a:pt x="313" y="187"/>
                    <a:pt x="313" y="188"/>
                  </a:cubicBezTo>
                  <a:cubicBezTo>
                    <a:pt x="313" y="189"/>
                    <a:pt x="313" y="190"/>
                    <a:pt x="313" y="191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4"/>
                    <a:pt x="292" y="225"/>
                    <a:pt x="291" y="225"/>
                  </a:cubicBezTo>
                  <a:moveTo>
                    <a:pt x="355" y="24"/>
                  </a:moveTo>
                  <a:cubicBezTo>
                    <a:pt x="355" y="24"/>
                    <a:pt x="355" y="24"/>
                    <a:pt x="355" y="24"/>
                  </a:cubicBezTo>
                  <a:cubicBezTo>
                    <a:pt x="25" y="215"/>
                    <a:pt x="25" y="215"/>
                    <a:pt x="25" y="215"/>
                  </a:cubicBezTo>
                  <a:cubicBezTo>
                    <a:pt x="22" y="216"/>
                    <a:pt x="21" y="219"/>
                    <a:pt x="21" y="222"/>
                  </a:cubicBezTo>
                  <a:cubicBezTo>
                    <a:pt x="21" y="556"/>
                    <a:pt x="21" y="556"/>
                    <a:pt x="21" y="556"/>
                  </a:cubicBezTo>
                  <a:cubicBezTo>
                    <a:pt x="21" y="557"/>
                    <a:pt x="21" y="558"/>
                    <a:pt x="22" y="558"/>
                  </a:cubicBezTo>
                  <a:cubicBezTo>
                    <a:pt x="22" y="558"/>
                    <a:pt x="22" y="558"/>
                    <a:pt x="22" y="558"/>
                  </a:cubicBezTo>
                  <a:cubicBezTo>
                    <a:pt x="23" y="558"/>
                    <a:pt x="23" y="558"/>
                    <a:pt x="23" y="558"/>
                  </a:cubicBezTo>
                  <a:cubicBezTo>
                    <a:pt x="353" y="367"/>
                    <a:pt x="353" y="367"/>
                    <a:pt x="353" y="367"/>
                  </a:cubicBezTo>
                  <a:cubicBezTo>
                    <a:pt x="355" y="366"/>
                    <a:pt x="356" y="365"/>
                    <a:pt x="356" y="363"/>
                  </a:cubicBezTo>
                  <a:cubicBezTo>
                    <a:pt x="356" y="25"/>
                    <a:pt x="356" y="25"/>
                    <a:pt x="356" y="25"/>
                  </a:cubicBezTo>
                  <a:cubicBezTo>
                    <a:pt x="355" y="24"/>
                    <a:pt x="355" y="24"/>
                    <a:pt x="355" y="24"/>
                  </a:cubicBezTo>
                  <a:cubicBezTo>
                    <a:pt x="355" y="24"/>
                    <a:pt x="355" y="24"/>
                    <a:pt x="355" y="24"/>
                  </a:cubicBezTo>
                  <a:moveTo>
                    <a:pt x="22" y="564"/>
                  </a:moveTo>
                  <a:cubicBezTo>
                    <a:pt x="21" y="564"/>
                    <a:pt x="20" y="564"/>
                    <a:pt x="18" y="563"/>
                  </a:cubicBezTo>
                  <a:cubicBezTo>
                    <a:pt x="16" y="562"/>
                    <a:pt x="14" y="559"/>
                    <a:pt x="14" y="556"/>
                  </a:cubicBezTo>
                  <a:cubicBezTo>
                    <a:pt x="14" y="222"/>
                    <a:pt x="14" y="222"/>
                    <a:pt x="14" y="222"/>
                  </a:cubicBezTo>
                  <a:cubicBezTo>
                    <a:pt x="14" y="217"/>
                    <a:pt x="17" y="212"/>
                    <a:pt x="22" y="209"/>
                  </a:cubicBezTo>
                  <a:cubicBezTo>
                    <a:pt x="351" y="19"/>
                    <a:pt x="351" y="19"/>
                    <a:pt x="351" y="19"/>
                  </a:cubicBezTo>
                  <a:cubicBezTo>
                    <a:pt x="353" y="18"/>
                    <a:pt x="354" y="18"/>
                    <a:pt x="355" y="18"/>
                  </a:cubicBezTo>
                  <a:cubicBezTo>
                    <a:pt x="356" y="18"/>
                    <a:pt x="357" y="18"/>
                    <a:pt x="359" y="19"/>
                  </a:cubicBezTo>
                  <a:cubicBezTo>
                    <a:pt x="361" y="20"/>
                    <a:pt x="362" y="22"/>
                    <a:pt x="362" y="25"/>
                  </a:cubicBezTo>
                  <a:cubicBezTo>
                    <a:pt x="362" y="363"/>
                    <a:pt x="362" y="363"/>
                    <a:pt x="362" y="363"/>
                  </a:cubicBezTo>
                  <a:cubicBezTo>
                    <a:pt x="362" y="367"/>
                    <a:pt x="360" y="371"/>
                    <a:pt x="357" y="373"/>
                  </a:cubicBezTo>
                  <a:cubicBezTo>
                    <a:pt x="26" y="563"/>
                    <a:pt x="26" y="563"/>
                    <a:pt x="26" y="563"/>
                  </a:cubicBezTo>
                  <a:cubicBezTo>
                    <a:pt x="25" y="564"/>
                    <a:pt x="24" y="564"/>
                    <a:pt x="22" y="564"/>
                  </a:cubicBezTo>
                  <a:moveTo>
                    <a:pt x="359" y="0"/>
                  </a:moveTo>
                  <a:cubicBezTo>
                    <a:pt x="356" y="0"/>
                    <a:pt x="354" y="1"/>
                    <a:pt x="351" y="2"/>
                  </a:cubicBezTo>
                  <a:cubicBezTo>
                    <a:pt x="16" y="195"/>
                    <a:pt x="16" y="195"/>
                    <a:pt x="16" y="195"/>
                  </a:cubicBezTo>
                  <a:cubicBezTo>
                    <a:pt x="6" y="201"/>
                    <a:pt x="0" y="212"/>
                    <a:pt x="0" y="223"/>
                  </a:cubicBezTo>
                  <a:cubicBezTo>
                    <a:pt x="0" y="565"/>
                    <a:pt x="0" y="565"/>
                    <a:pt x="0" y="565"/>
                  </a:cubicBezTo>
                  <a:cubicBezTo>
                    <a:pt x="0" y="575"/>
                    <a:pt x="8" y="582"/>
                    <a:pt x="17" y="582"/>
                  </a:cubicBezTo>
                  <a:cubicBezTo>
                    <a:pt x="20" y="582"/>
                    <a:pt x="23" y="582"/>
                    <a:pt x="26" y="580"/>
                  </a:cubicBezTo>
                  <a:cubicBezTo>
                    <a:pt x="368" y="383"/>
                    <a:pt x="368" y="383"/>
                    <a:pt x="368" y="383"/>
                  </a:cubicBezTo>
                  <a:cubicBezTo>
                    <a:pt x="373" y="380"/>
                    <a:pt x="376" y="374"/>
                    <a:pt x="376" y="368"/>
                  </a:cubicBezTo>
                  <a:cubicBezTo>
                    <a:pt x="376" y="17"/>
                    <a:pt x="376" y="17"/>
                    <a:pt x="376" y="17"/>
                  </a:cubicBezTo>
                  <a:cubicBezTo>
                    <a:pt x="376" y="7"/>
                    <a:pt x="368" y="0"/>
                    <a:pt x="359" y="0"/>
                  </a:cubicBezTo>
                </a:path>
              </a:pathLst>
            </a:custGeom>
            <a:solidFill>
              <a:srgbClr val="5D48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9" name="Freeform 197"/>
            <p:cNvSpPr>
              <a:spLocks noEditPoints="1"/>
            </p:cNvSpPr>
            <p:nvPr/>
          </p:nvSpPr>
          <p:spPr bwMode="auto">
            <a:xfrm>
              <a:off x="5952" y="2223"/>
              <a:ext cx="824" cy="1291"/>
            </a:xfrm>
            <a:custGeom>
              <a:avLst/>
              <a:gdLst>
                <a:gd name="T0" fmla="*/ 8 w 348"/>
                <a:gd name="T1" fmla="*/ 540 h 546"/>
                <a:gd name="T2" fmla="*/ 8 w 348"/>
                <a:gd name="T3" fmla="*/ 540 h 546"/>
                <a:gd name="T4" fmla="*/ 7 w 348"/>
                <a:gd name="T5" fmla="*/ 538 h 546"/>
                <a:gd name="T6" fmla="*/ 7 w 348"/>
                <a:gd name="T7" fmla="*/ 204 h 546"/>
                <a:gd name="T8" fmla="*/ 11 w 348"/>
                <a:gd name="T9" fmla="*/ 197 h 546"/>
                <a:gd name="T10" fmla="*/ 341 w 348"/>
                <a:gd name="T11" fmla="*/ 6 h 546"/>
                <a:gd name="T12" fmla="*/ 341 w 348"/>
                <a:gd name="T13" fmla="*/ 6 h 546"/>
                <a:gd name="T14" fmla="*/ 341 w 348"/>
                <a:gd name="T15" fmla="*/ 6 h 546"/>
                <a:gd name="T16" fmla="*/ 342 w 348"/>
                <a:gd name="T17" fmla="*/ 7 h 546"/>
                <a:gd name="T18" fmla="*/ 342 w 348"/>
                <a:gd name="T19" fmla="*/ 345 h 546"/>
                <a:gd name="T20" fmla="*/ 339 w 348"/>
                <a:gd name="T21" fmla="*/ 349 h 546"/>
                <a:gd name="T22" fmla="*/ 9 w 348"/>
                <a:gd name="T23" fmla="*/ 540 h 546"/>
                <a:gd name="T24" fmla="*/ 8 w 348"/>
                <a:gd name="T25" fmla="*/ 540 h 546"/>
                <a:gd name="T26" fmla="*/ 341 w 348"/>
                <a:gd name="T27" fmla="*/ 0 h 546"/>
                <a:gd name="T28" fmla="*/ 337 w 348"/>
                <a:gd name="T29" fmla="*/ 1 h 546"/>
                <a:gd name="T30" fmla="*/ 8 w 348"/>
                <a:gd name="T31" fmla="*/ 191 h 546"/>
                <a:gd name="T32" fmla="*/ 0 w 348"/>
                <a:gd name="T33" fmla="*/ 204 h 546"/>
                <a:gd name="T34" fmla="*/ 0 w 348"/>
                <a:gd name="T35" fmla="*/ 538 h 546"/>
                <a:gd name="T36" fmla="*/ 4 w 348"/>
                <a:gd name="T37" fmla="*/ 545 h 546"/>
                <a:gd name="T38" fmla="*/ 8 w 348"/>
                <a:gd name="T39" fmla="*/ 546 h 546"/>
                <a:gd name="T40" fmla="*/ 12 w 348"/>
                <a:gd name="T41" fmla="*/ 545 h 546"/>
                <a:gd name="T42" fmla="*/ 343 w 348"/>
                <a:gd name="T43" fmla="*/ 355 h 546"/>
                <a:gd name="T44" fmla="*/ 348 w 348"/>
                <a:gd name="T45" fmla="*/ 345 h 546"/>
                <a:gd name="T46" fmla="*/ 348 w 348"/>
                <a:gd name="T47" fmla="*/ 7 h 546"/>
                <a:gd name="T48" fmla="*/ 345 w 348"/>
                <a:gd name="T49" fmla="*/ 1 h 546"/>
                <a:gd name="T50" fmla="*/ 341 w 348"/>
                <a:gd name="T51" fmla="*/ 0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48" h="546">
                  <a:moveTo>
                    <a:pt x="8" y="540"/>
                  </a:moveTo>
                  <a:cubicBezTo>
                    <a:pt x="8" y="540"/>
                    <a:pt x="8" y="540"/>
                    <a:pt x="8" y="540"/>
                  </a:cubicBezTo>
                  <a:cubicBezTo>
                    <a:pt x="7" y="540"/>
                    <a:pt x="7" y="539"/>
                    <a:pt x="7" y="538"/>
                  </a:cubicBezTo>
                  <a:cubicBezTo>
                    <a:pt x="7" y="204"/>
                    <a:pt x="7" y="204"/>
                    <a:pt x="7" y="204"/>
                  </a:cubicBezTo>
                  <a:cubicBezTo>
                    <a:pt x="7" y="201"/>
                    <a:pt x="8" y="198"/>
                    <a:pt x="11" y="197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2" y="7"/>
                    <a:pt x="342" y="7"/>
                    <a:pt x="342" y="7"/>
                  </a:cubicBezTo>
                  <a:cubicBezTo>
                    <a:pt x="342" y="345"/>
                    <a:pt x="342" y="345"/>
                    <a:pt x="342" y="345"/>
                  </a:cubicBezTo>
                  <a:cubicBezTo>
                    <a:pt x="342" y="347"/>
                    <a:pt x="341" y="348"/>
                    <a:pt x="339" y="349"/>
                  </a:cubicBezTo>
                  <a:cubicBezTo>
                    <a:pt x="9" y="540"/>
                    <a:pt x="9" y="540"/>
                    <a:pt x="9" y="540"/>
                  </a:cubicBezTo>
                  <a:cubicBezTo>
                    <a:pt x="9" y="540"/>
                    <a:pt x="9" y="540"/>
                    <a:pt x="8" y="540"/>
                  </a:cubicBezTo>
                  <a:moveTo>
                    <a:pt x="341" y="0"/>
                  </a:moveTo>
                  <a:cubicBezTo>
                    <a:pt x="340" y="0"/>
                    <a:pt x="339" y="0"/>
                    <a:pt x="337" y="1"/>
                  </a:cubicBezTo>
                  <a:cubicBezTo>
                    <a:pt x="8" y="191"/>
                    <a:pt x="8" y="191"/>
                    <a:pt x="8" y="191"/>
                  </a:cubicBezTo>
                  <a:cubicBezTo>
                    <a:pt x="3" y="194"/>
                    <a:pt x="0" y="199"/>
                    <a:pt x="0" y="204"/>
                  </a:cubicBezTo>
                  <a:cubicBezTo>
                    <a:pt x="0" y="538"/>
                    <a:pt x="0" y="538"/>
                    <a:pt x="0" y="538"/>
                  </a:cubicBezTo>
                  <a:cubicBezTo>
                    <a:pt x="0" y="541"/>
                    <a:pt x="2" y="544"/>
                    <a:pt x="4" y="545"/>
                  </a:cubicBezTo>
                  <a:cubicBezTo>
                    <a:pt x="6" y="546"/>
                    <a:pt x="7" y="546"/>
                    <a:pt x="8" y="546"/>
                  </a:cubicBezTo>
                  <a:cubicBezTo>
                    <a:pt x="10" y="546"/>
                    <a:pt x="11" y="546"/>
                    <a:pt x="12" y="545"/>
                  </a:cubicBezTo>
                  <a:cubicBezTo>
                    <a:pt x="343" y="355"/>
                    <a:pt x="343" y="355"/>
                    <a:pt x="343" y="355"/>
                  </a:cubicBezTo>
                  <a:cubicBezTo>
                    <a:pt x="346" y="353"/>
                    <a:pt x="348" y="349"/>
                    <a:pt x="348" y="345"/>
                  </a:cubicBezTo>
                  <a:cubicBezTo>
                    <a:pt x="348" y="7"/>
                    <a:pt x="348" y="7"/>
                    <a:pt x="348" y="7"/>
                  </a:cubicBezTo>
                  <a:cubicBezTo>
                    <a:pt x="348" y="4"/>
                    <a:pt x="347" y="2"/>
                    <a:pt x="345" y="1"/>
                  </a:cubicBezTo>
                  <a:cubicBezTo>
                    <a:pt x="343" y="0"/>
                    <a:pt x="342" y="0"/>
                    <a:pt x="34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0" name="Freeform 198"/>
            <p:cNvSpPr>
              <a:spLocks/>
            </p:cNvSpPr>
            <p:nvPr/>
          </p:nvSpPr>
          <p:spPr bwMode="auto">
            <a:xfrm>
              <a:off x="6068" y="2876"/>
              <a:ext cx="62" cy="118"/>
            </a:xfrm>
            <a:custGeom>
              <a:avLst/>
              <a:gdLst>
                <a:gd name="T0" fmla="*/ 22 w 26"/>
                <a:gd name="T1" fmla="*/ 0 h 50"/>
                <a:gd name="T2" fmla="*/ 20 w 26"/>
                <a:gd name="T3" fmla="*/ 2 h 50"/>
                <a:gd name="T4" fmla="*/ 1 w 26"/>
                <a:gd name="T5" fmla="*/ 35 h 50"/>
                <a:gd name="T6" fmla="*/ 0 w 26"/>
                <a:gd name="T7" fmla="*/ 37 h 50"/>
                <a:gd name="T8" fmla="*/ 2 w 26"/>
                <a:gd name="T9" fmla="*/ 39 h 50"/>
                <a:gd name="T10" fmla="*/ 21 w 26"/>
                <a:gd name="T11" fmla="*/ 50 h 50"/>
                <a:gd name="T12" fmla="*/ 22 w 26"/>
                <a:gd name="T13" fmla="*/ 50 h 50"/>
                <a:gd name="T14" fmla="*/ 25 w 26"/>
                <a:gd name="T15" fmla="*/ 49 h 50"/>
                <a:gd name="T16" fmla="*/ 24 w 26"/>
                <a:gd name="T17" fmla="*/ 44 h 50"/>
                <a:gd name="T18" fmla="*/ 8 w 26"/>
                <a:gd name="T19" fmla="*/ 35 h 50"/>
                <a:gd name="T20" fmla="*/ 25 w 26"/>
                <a:gd name="T21" fmla="*/ 5 h 50"/>
                <a:gd name="T22" fmla="*/ 24 w 26"/>
                <a:gd name="T23" fmla="*/ 1 h 50"/>
                <a:gd name="T24" fmla="*/ 22 w 26"/>
                <a:gd name="T2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" h="50">
                  <a:moveTo>
                    <a:pt x="22" y="0"/>
                  </a:moveTo>
                  <a:cubicBezTo>
                    <a:pt x="21" y="0"/>
                    <a:pt x="20" y="1"/>
                    <a:pt x="20" y="2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6"/>
                    <a:pt x="0" y="37"/>
                  </a:cubicBezTo>
                  <a:cubicBezTo>
                    <a:pt x="0" y="38"/>
                    <a:pt x="1" y="39"/>
                    <a:pt x="2" y="39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1" y="50"/>
                    <a:pt x="22" y="50"/>
                    <a:pt x="22" y="50"/>
                  </a:cubicBezTo>
                  <a:cubicBezTo>
                    <a:pt x="23" y="50"/>
                    <a:pt x="24" y="50"/>
                    <a:pt x="25" y="49"/>
                  </a:cubicBezTo>
                  <a:cubicBezTo>
                    <a:pt x="26" y="47"/>
                    <a:pt x="25" y="45"/>
                    <a:pt x="24" y="4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3"/>
                    <a:pt x="25" y="1"/>
                    <a:pt x="24" y="1"/>
                  </a:cubicBezTo>
                  <a:cubicBezTo>
                    <a:pt x="23" y="0"/>
                    <a:pt x="23" y="0"/>
                    <a:pt x="2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1" name="Freeform 199"/>
            <p:cNvSpPr>
              <a:spLocks/>
            </p:cNvSpPr>
            <p:nvPr/>
          </p:nvSpPr>
          <p:spPr bwMode="auto">
            <a:xfrm>
              <a:off x="6601" y="2594"/>
              <a:ext cx="59" cy="118"/>
            </a:xfrm>
            <a:custGeom>
              <a:avLst/>
              <a:gdLst>
                <a:gd name="T0" fmla="*/ 3 w 25"/>
                <a:gd name="T1" fmla="*/ 0 h 50"/>
                <a:gd name="T2" fmla="*/ 0 w 25"/>
                <a:gd name="T3" fmla="*/ 2 h 50"/>
                <a:gd name="T4" fmla="*/ 2 w 25"/>
                <a:gd name="T5" fmla="*/ 6 h 50"/>
                <a:gd name="T6" fmla="*/ 18 w 25"/>
                <a:gd name="T7" fmla="*/ 15 h 50"/>
                <a:gd name="T8" fmla="*/ 1 w 25"/>
                <a:gd name="T9" fmla="*/ 45 h 50"/>
                <a:gd name="T10" fmla="*/ 2 w 25"/>
                <a:gd name="T11" fmla="*/ 49 h 50"/>
                <a:gd name="T12" fmla="*/ 3 w 25"/>
                <a:gd name="T13" fmla="*/ 50 h 50"/>
                <a:gd name="T14" fmla="*/ 6 w 25"/>
                <a:gd name="T15" fmla="*/ 48 h 50"/>
                <a:gd name="T16" fmla="*/ 25 w 25"/>
                <a:gd name="T17" fmla="*/ 16 h 50"/>
                <a:gd name="T18" fmla="*/ 25 w 25"/>
                <a:gd name="T19" fmla="*/ 13 h 50"/>
                <a:gd name="T20" fmla="*/ 24 w 25"/>
                <a:gd name="T21" fmla="*/ 11 h 50"/>
                <a:gd name="T22" fmla="*/ 5 w 25"/>
                <a:gd name="T23" fmla="*/ 0 h 50"/>
                <a:gd name="T24" fmla="*/ 3 w 25"/>
                <a:gd name="T2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50">
                  <a:moveTo>
                    <a:pt x="3" y="0"/>
                  </a:moveTo>
                  <a:cubicBezTo>
                    <a:pt x="2" y="0"/>
                    <a:pt x="1" y="0"/>
                    <a:pt x="0" y="2"/>
                  </a:cubicBezTo>
                  <a:cubicBezTo>
                    <a:pt x="0" y="3"/>
                    <a:pt x="0" y="5"/>
                    <a:pt x="2" y="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0" y="47"/>
                    <a:pt x="0" y="49"/>
                    <a:pt x="2" y="49"/>
                  </a:cubicBezTo>
                  <a:cubicBezTo>
                    <a:pt x="2" y="50"/>
                    <a:pt x="3" y="50"/>
                    <a:pt x="3" y="50"/>
                  </a:cubicBezTo>
                  <a:cubicBezTo>
                    <a:pt x="4" y="50"/>
                    <a:pt x="6" y="49"/>
                    <a:pt x="6" y="48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5"/>
                    <a:pt x="25" y="14"/>
                    <a:pt x="25" y="13"/>
                  </a:cubicBezTo>
                  <a:cubicBezTo>
                    <a:pt x="25" y="12"/>
                    <a:pt x="25" y="12"/>
                    <a:pt x="24" y="1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4" y="0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2" name="Freeform 200"/>
            <p:cNvSpPr>
              <a:spLocks/>
            </p:cNvSpPr>
            <p:nvPr/>
          </p:nvSpPr>
          <p:spPr bwMode="auto">
            <a:xfrm>
              <a:off x="6248" y="2656"/>
              <a:ext cx="286" cy="369"/>
            </a:xfrm>
            <a:custGeom>
              <a:avLst/>
              <a:gdLst>
                <a:gd name="T0" fmla="*/ 87 w 121"/>
                <a:gd name="T1" fmla="*/ 0 h 156"/>
                <a:gd name="T2" fmla="*/ 60 w 121"/>
                <a:gd name="T3" fmla="*/ 8 h 156"/>
                <a:gd name="T4" fmla="*/ 0 w 121"/>
                <a:gd name="T5" fmla="*/ 113 h 156"/>
                <a:gd name="T6" fmla="*/ 33 w 121"/>
                <a:gd name="T7" fmla="*/ 156 h 156"/>
                <a:gd name="T8" fmla="*/ 60 w 121"/>
                <a:gd name="T9" fmla="*/ 148 h 156"/>
                <a:gd name="T10" fmla="*/ 121 w 121"/>
                <a:gd name="T11" fmla="*/ 43 h 156"/>
                <a:gd name="T12" fmla="*/ 87 w 121"/>
                <a:gd name="T13" fmla="*/ 0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156">
                  <a:moveTo>
                    <a:pt x="87" y="0"/>
                  </a:moveTo>
                  <a:cubicBezTo>
                    <a:pt x="79" y="0"/>
                    <a:pt x="70" y="3"/>
                    <a:pt x="60" y="8"/>
                  </a:cubicBezTo>
                  <a:cubicBezTo>
                    <a:pt x="27" y="28"/>
                    <a:pt x="0" y="74"/>
                    <a:pt x="0" y="113"/>
                  </a:cubicBezTo>
                  <a:cubicBezTo>
                    <a:pt x="0" y="140"/>
                    <a:pt x="13" y="156"/>
                    <a:pt x="33" y="156"/>
                  </a:cubicBezTo>
                  <a:cubicBezTo>
                    <a:pt x="41" y="156"/>
                    <a:pt x="51" y="154"/>
                    <a:pt x="60" y="148"/>
                  </a:cubicBezTo>
                  <a:cubicBezTo>
                    <a:pt x="94" y="129"/>
                    <a:pt x="121" y="82"/>
                    <a:pt x="121" y="43"/>
                  </a:cubicBezTo>
                  <a:cubicBezTo>
                    <a:pt x="121" y="16"/>
                    <a:pt x="107" y="0"/>
                    <a:pt x="8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03" name="Text Placeholder 2"/>
          <p:cNvSpPr txBox="1">
            <a:spLocks/>
          </p:cNvSpPr>
          <p:nvPr/>
        </p:nvSpPr>
        <p:spPr>
          <a:xfrm>
            <a:off x="2024238" y="1026421"/>
            <a:ext cx="11389151" cy="11633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ü"/>
            </a:pPr>
            <a:r>
              <a:rPr lang="en-US" sz="6600" dirty="0">
                <a:solidFill>
                  <a:srgbClr val="FF7D89"/>
                </a:solidFill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 </a:t>
            </a:r>
            <a:r>
              <a:rPr lang="en-US" sz="5000" dirty="0">
                <a:solidFill>
                  <a:srgbClr val="FF7D89"/>
                </a:solidFill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MÔI TRƯỜNG VI MÔ </a:t>
            </a:r>
            <a:endParaRPr lang="id-ID" sz="5000" dirty="0">
              <a:solidFill>
                <a:srgbClr val="FF7D89"/>
              </a:solidFill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6600" dirty="0"/>
          </a:p>
        </p:txBody>
      </p:sp>
      <p:sp>
        <p:nvSpPr>
          <p:cNvPr id="204" name="Text Placeholder 3"/>
          <p:cNvSpPr txBox="1">
            <a:spLocks/>
          </p:cNvSpPr>
          <p:nvPr/>
        </p:nvSpPr>
        <p:spPr>
          <a:xfrm>
            <a:off x="220194" y="1459712"/>
            <a:ext cx="14168707" cy="13041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Tác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động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bình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diện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hẹp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trực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tiếp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đến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hoạt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động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quản</a:t>
            </a:r>
            <a:r>
              <a:rPr lang="en-GB" sz="4000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trị !</a:t>
            </a:r>
          </a:p>
        </p:txBody>
      </p:sp>
      <p:sp>
        <p:nvSpPr>
          <p:cNvPr id="205" name="Rounded Rectangle 204"/>
          <p:cNvSpPr/>
          <p:nvPr/>
        </p:nvSpPr>
        <p:spPr>
          <a:xfrm>
            <a:off x="388885" y="2464616"/>
            <a:ext cx="14341560" cy="11009688"/>
          </a:xfrm>
          <a:prstGeom prst="roundRect">
            <a:avLst>
              <a:gd name="adj" fmla="val 1547"/>
            </a:avLst>
          </a:prstGeom>
          <a:solidFill>
            <a:schemeClr val="bg2"/>
          </a:solidFill>
          <a:ln>
            <a:noFill/>
          </a:ln>
          <a:effectLst>
            <a:outerShdw blurRad="558800" sx="101000" sy="101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12800" algn="just">
              <a:lnSpc>
                <a:spcPct val="100000"/>
              </a:lnSpc>
              <a:spcBef>
                <a:spcPts val="630"/>
              </a:spcBef>
            </a:pPr>
            <a:endParaRPr lang="vi-VN" sz="3800" dirty="0">
              <a:solidFill>
                <a:srgbClr val="F62264"/>
              </a:solidFill>
              <a:latin typeface="Times New Roman"/>
              <a:cs typeface="Times New Roman"/>
            </a:endParaRPr>
          </a:p>
        </p:txBody>
      </p:sp>
      <p:graphicFrame>
        <p:nvGraphicFramePr>
          <p:cNvPr id="217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8881148"/>
              </p:ext>
            </p:extLst>
          </p:nvPr>
        </p:nvGraphicFramePr>
        <p:xfrm>
          <a:off x="703957" y="2302695"/>
          <a:ext cx="14316636" cy="53895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19" name="Slide Number Placeholder 2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11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08853" y="8577341"/>
            <a:ext cx="12971654" cy="4762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84300" indent="-571500" algn="just">
              <a:lnSpc>
                <a:spcPct val="100000"/>
              </a:lnSpc>
              <a:spcBef>
                <a:spcPts val="630"/>
              </a:spcBef>
              <a:buFont typeface="Wingdings" panose="05000000000000000000" pitchFamily="2" charset="2"/>
              <a:buChar char="v"/>
            </a:pP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Phân biệt khách hàng và người tiêu</a:t>
            </a:r>
            <a:r>
              <a:rPr lang="vi-VN" sz="3500" spc="-55" dirty="0">
                <a:solidFill>
                  <a:srgbClr val="F62264"/>
                </a:solidFill>
                <a:latin typeface="Times New Roman"/>
                <a:cs typeface="Times New Roman"/>
              </a:rPr>
              <a:t> </a:t>
            </a:r>
            <a:r>
              <a:rPr lang="vi-VN" sz="3500" dirty="0">
                <a:solidFill>
                  <a:srgbClr val="F62264"/>
                </a:solidFill>
                <a:latin typeface="Times New Roman"/>
                <a:cs typeface="Times New Roman"/>
              </a:rPr>
              <a:t>dùng.</a:t>
            </a:r>
          </a:p>
          <a:p>
            <a:pPr marL="1384300" marR="331470" indent="-571500" algn="just">
              <a:lnSpc>
                <a:spcPct val="105000"/>
              </a:lnSpc>
              <a:spcBef>
                <a:spcPts val="1175"/>
              </a:spcBef>
              <a:buFont typeface="Wingdings" panose="05000000000000000000" pitchFamily="2" charset="2"/>
              <a:buChar char="v"/>
            </a:pPr>
            <a:r>
              <a:rPr lang="vi-VN" sz="3500" spc="-10" dirty="0">
                <a:solidFill>
                  <a:srgbClr val="F62264"/>
                </a:solidFill>
                <a:latin typeface="Times New Roman"/>
                <a:cs typeface="Times New Roman"/>
              </a:rPr>
              <a:t>Khách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hàng bị thu </a:t>
            </a:r>
            <a:r>
              <a:rPr lang="vi-VN" sz="3500" dirty="0">
                <a:solidFill>
                  <a:srgbClr val="F62264"/>
                </a:solidFill>
                <a:latin typeface="Times New Roman"/>
                <a:cs typeface="Times New Roman"/>
              </a:rPr>
              <a:t>hút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bởi </a:t>
            </a:r>
            <a:r>
              <a:rPr lang="vi-VN" sz="3500" dirty="0">
                <a:solidFill>
                  <a:srgbClr val="F62264"/>
                </a:solidFill>
                <a:latin typeface="Times New Roman"/>
                <a:cs typeface="Times New Roman"/>
              </a:rPr>
              <a:t>những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lợi ích hứa hẹn  sẽ được hưởng </a:t>
            </a:r>
            <a:r>
              <a:rPr lang="vi-VN" sz="3500" dirty="0">
                <a:solidFill>
                  <a:srgbClr val="F62264"/>
                </a:solidFill>
                <a:latin typeface="Times New Roman"/>
                <a:cs typeface="Times New Roman"/>
              </a:rPr>
              <a:t>thụ khi </a:t>
            </a:r>
            <a:r>
              <a:rPr lang="vi-VN" sz="3500" spc="-10" dirty="0">
                <a:solidFill>
                  <a:srgbClr val="F62264"/>
                </a:solidFill>
                <a:latin typeface="Times New Roman"/>
                <a:cs typeface="Times New Roman"/>
              </a:rPr>
              <a:t>mua</a:t>
            </a:r>
            <a:r>
              <a:rPr lang="vi-VN" sz="3500" spc="-50" dirty="0">
                <a:solidFill>
                  <a:srgbClr val="F62264"/>
                </a:solidFill>
                <a:latin typeface="Times New Roman"/>
                <a:cs typeface="Times New Roman"/>
              </a:rPr>
              <a:t>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hàng.</a:t>
            </a:r>
            <a:endParaRPr lang="vi-VN" sz="3500" dirty="0">
              <a:solidFill>
                <a:srgbClr val="F62264"/>
              </a:solidFill>
              <a:latin typeface="Times New Roman"/>
              <a:cs typeface="Times New Roman"/>
            </a:endParaRPr>
          </a:p>
          <a:p>
            <a:pPr marL="1384300" marR="5080" indent="-571500" algn="just">
              <a:lnSpc>
                <a:spcPct val="105000"/>
              </a:lnSpc>
              <a:spcBef>
                <a:spcPts val="1180"/>
              </a:spcBef>
              <a:buFont typeface="Wingdings" panose="05000000000000000000" pitchFamily="2" charset="2"/>
              <a:buChar char="v"/>
            </a:pPr>
            <a:r>
              <a:rPr lang="vi-VN" sz="3500" spc="-10" dirty="0">
                <a:solidFill>
                  <a:srgbClr val="F62264"/>
                </a:solidFill>
                <a:latin typeface="Times New Roman"/>
                <a:cs typeface="Times New Roman"/>
              </a:rPr>
              <a:t>Khách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hàng </a:t>
            </a:r>
            <a:r>
              <a:rPr lang="vi-VN" sz="3500" dirty="0">
                <a:solidFill>
                  <a:srgbClr val="F62264"/>
                </a:solidFill>
                <a:latin typeface="Times New Roman"/>
                <a:cs typeface="Times New Roman"/>
              </a:rPr>
              <a:t>luôn luôn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thay </a:t>
            </a:r>
            <a:r>
              <a:rPr lang="vi-VN" sz="3500" dirty="0">
                <a:solidFill>
                  <a:srgbClr val="F62264"/>
                </a:solidFill>
                <a:latin typeface="Times New Roman"/>
                <a:cs typeface="Times New Roman"/>
              </a:rPr>
              <a:t>đổi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nhu cầu, </a:t>
            </a:r>
            <a:r>
              <a:rPr lang="vi-VN" sz="3500" dirty="0">
                <a:solidFill>
                  <a:srgbClr val="F62264"/>
                </a:solidFill>
                <a:latin typeface="Times New Roman"/>
                <a:cs typeface="Times New Roman"/>
              </a:rPr>
              <a:t>lòng</a:t>
            </a:r>
            <a:r>
              <a:rPr lang="vi-VN" sz="3500" spc="-90" dirty="0">
                <a:solidFill>
                  <a:srgbClr val="F62264"/>
                </a:solidFill>
                <a:latin typeface="Times New Roman"/>
                <a:cs typeface="Times New Roman"/>
              </a:rPr>
              <a:t> </a:t>
            </a:r>
            <a:r>
              <a:rPr lang="vi-VN" sz="3500" dirty="0">
                <a:solidFill>
                  <a:srgbClr val="F62264"/>
                </a:solidFill>
                <a:latin typeface="Times New Roman"/>
                <a:cs typeface="Times New Roman"/>
              </a:rPr>
              <a:t>trung 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thành của khách hàng luôn bị lung lay trước </a:t>
            </a:r>
            <a:r>
              <a:rPr lang="vi-VN" sz="3500" dirty="0">
                <a:solidFill>
                  <a:srgbClr val="F62264"/>
                </a:solidFill>
                <a:latin typeface="Times New Roman"/>
                <a:cs typeface="Times New Roman"/>
              </a:rPr>
              <a:t>nhiều 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hàng hóa đa</a:t>
            </a:r>
            <a:r>
              <a:rPr lang="vi-VN" sz="3500" spc="-35" dirty="0">
                <a:solidFill>
                  <a:srgbClr val="F62264"/>
                </a:solidFill>
                <a:latin typeface="Times New Roman"/>
                <a:cs typeface="Times New Roman"/>
              </a:rPr>
              <a:t>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dạng.</a:t>
            </a:r>
            <a:endParaRPr lang="vi-VN" sz="3500" dirty="0">
              <a:solidFill>
                <a:srgbClr val="F62264"/>
              </a:solidFill>
              <a:latin typeface="Times New Roman"/>
              <a:cs typeface="Times New Roman"/>
            </a:endParaRPr>
          </a:p>
          <a:p>
            <a:pPr marL="1384300" marR="221615" indent="-571500" algn="just">
              <a:lnSpc>
                <a:spcPct val="105000"/>
              </a:lnSpc>
              <a:spcBef>
                <a:spcPts val="1180"/>
              </a:spcBef>
              <a:buFont typeface="Wingdings" panose="05000000000000000000" pitchFamily="2" charset="2"/>
              <a:buChar char="v"/>
            </a:pPr>
            <a:r>
              <a:rPr lang="vi-VN" sz="3500" spc="-10" dirty="0">
                <a:solidFill>
                  <a:srgbClr val="F62264"/>
                </a:solidFill>
                <a:latin typeface="Times New Roman"/>
                <a:cs typeface="Times New Roman"/>
              </a:rPr>
              <a:t>Người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kinh doanh khó nắm bắt tâm lý và yêu </a:t>
            </a:r>
            <a:r>
              <a:rPr lang="vi-VN" sz="3500" spc="-10" dirty="0">
                <a:solidFill>
                  <a:srgbClr val="F62264"/>
                </a:solidFill>
                <a:latin typeface="Times New Roman"/>
                <a:cs typeface="Times New Roman"/>
              </a:rPr>
              <a:t>cầu 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của khách</a:t>
            </a:r>
            <a:r>
              <a:rPr lang="vi-VN" sz="3500" spc="-25" dirty="0">
                <a:solidFill>
                  <a:srgbClr val="F62264"/>
                </a:solidFill>
                <a:latin typeface="Times New Roman"/>
                <a:cs typeface="Times New Roman"/>
              </a:rPr>
              <a:t> </a:t>
            </a:r>
            <a:r>
              <a:rPr lang="vi-VN" sz="3500" spc="-5" dirty="0">
                <a:solidFill>
                  <a:srgbClr val="F62264"/>
                </a:solidFill>
                <a:latin typeface="Times New Roman"/>
                <a:cs typeface="Times New Roman"/>
              </a:rPr>
              <a:t>hàng.</a:t>
            </a:r>
            <a:endParaRPr lang="vi-VN" sz="3500" dirty="0">
              <a:solidFill>
                <a:srgbClr val="F62264"/>
              </a:solidFill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956922" y="7106420"/>
            <a:ext cx="21230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Sản</a:t>
            </a:r>
            <a:r>
              <a:rPr lang="en-US" sz="3000" b="1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phẩm</a:t>
            </a:r>
            <a:r>
              <a:rPr lang="en-US" sz="3000" b="1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3000" b="1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sz="3000" b="1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́</a:t>
            </a:r>
          </a:p>
        </p:txBody>
      </p:sp>
      <p:sp>
        <p:nvSpPr>
          <p:cNvPr id="218" name="TextBox 217"/>
          <p:cNvSpPr txBox="1"/>
          <p:nvPr/>
        </p:nvSpPr>
        <p:spPr>
          <a:xfrm rot="10800000" flipH="1" flipV="1">
            <a:off x="5180929" y="7053589"/>
            <a:ext cx="21781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Nhóm</a:t>
            </a:r>
            <a:r>
              <a:rPr lang="en-US" sz="3000" b="1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</a:t>
            </a:r>
            <a:r>
              <a:rPr lang="en-US" sz="3000" b="1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3000" b="1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ứng</a:t>
            </a:r>
            <a:endParaRPr lang="en-US" sz="3000" b="1" dirty="0">
              <a:solidFill>
                <a:srgbClr val="F622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0" name="TextBox 219"/>
          <p:cNvSpPr txBox="1"/>
          <p:nvPr/>
        </p:nvSpPr>
        <p:spPr>
          <a:xfrm>
            <a:off x="1357214" y="7103652"/>
            <a:ext cx="23969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Nhóm</a:t>
            </a:r>
            <a:endParaRPr lang="en-US" sz="3000" b="1" dirty="0">
              <a:solidFill>
                <a:srgbClr val="F622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000" b="1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Khách</a:t>
            </a:r>
            <a:r>
              <a:rPr lang="en-US" sz="3000" b="1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Hàng</a:t>
            </a:r>
            <a:endParaRPr lang="en-US" sz="3000" b="1" dirty="0">
              <a:solidFill>
                <a:srgbClr val="F622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8251893" y="7053590"/>
            <a:ext cx="28651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Nhóm</a:t>
            </a:r>
            <a:endParaRPr lang="en-US" sz="3000" b="1" dirty="0">
              <a:solidFill>
                <a:srgbClr val="F6226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000" b="1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Đối</a:t>
            </a:r>
            <a:r>
              <a:rPr lang="en-US" sz="3000" b="1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Thủ</a:t>
            </a:r>
          </a:p>
        </p:txBody>
      </p:sp>
    </p:spTree>
    <p:extLst>
      <p:ext uri="{BB962C8B-B14F-4D97-AF65-F5344CB8AC3E}">
        <p14:creationId xmlns:p14="http://schemas.microsoft.com/office/powerpoint/2010/main" val="1387599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-776836" y="445423"/>
            <a:ext cx="12359700" cy="861756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marL="685800" indent="-685800" algn="ctr">
              <a:buFont typeface="Wingdings" panose="05000000000000000000" pitchFamily="2" charset="2"/>
              <a:buChar char="ü"/>
            </a:pPr>
            <a:r>
              <a:rPr lang="en-US" sz="5000" dirty="0">
                <a:solidFill>
                  <a:srgbClr val="FF7D89"/>
                </a:solidFill>
                <a:latin typeface="Times New Roman" panose="02020603050405020304" pitchFamily="18" charset="0"/>
                <a:ea typeface="Open Sans" panose="020B0606030504020204" pitchFamily="34" charset="0"/>
                <a:cs typeface="Times New Roman" panose="02020603050405020304" pitchFamily="18" charset="0"/>
              </a:rPr>
              <a:t>MÔI TRƯỜNG VI MÔ </a:t>
            </a:r>
            <a:endParaRPr lang="id-ID" sz="5000" dirty="0">
              <a:solidFill>
                <a:srgbClr val="FF7D89"/>
              </a:solidFill>
              <a:latin typeface="Times New Roman" panose="02020603050405020304" pitchFamily="18" charset="0"/>
              <a:ea typeface="Open Sans" panose="020B06060305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1384" y="3207863"/>
            <a:ext cx="6958985" cy="108012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mục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đích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sắm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821385" y="5329187"/>
            <a:ext cx="6958985" cy="108012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21384" y="7247830"/>
            <a:ext cx="6958985" cy="1593813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4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cứ</a:t>
            </a:r>
            <a:r>
              <a:rPr lang="en-US" sz="4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4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sz="4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4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hang </a:t>
            </a:r>
            <a:r>
              <a:rPr lang="en-US" sz="4400" b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hoá</a:t>
            </a:r>
            <a:r>
              <a:rPr lang="en-US" sz="4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4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sắm</a:t>
            </a:r>
            <a:endParaRPr lang="en-US" sz="4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21386" y="9626208"/>
            <a:ext cx="6958985" cy="108012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Căn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cứ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21384" y="11658728"/>
            <a:ext cx="6958985" cy="1379287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mối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1384" y="1524948"/>
            <a:ext cx="1013907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8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8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loại</a:t>
            </a:r>
            <a:r>
              <a:rPr lang="en-US" sz="38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khách</a:t>
            </a:r>
            <a:r>
              <a:rPr lang="en-US" sz="38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hàng</a:t>
            </a:r>
            <a:r>
              <a:rPr lang="en-US" sz="38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hiện</a:t>
            </a:r>
            <a:r>
              <a:rPr lang="en-US" sz="38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tại</a:t>
            </a:r>
            <a:r>
              <a:rPr lang="en-US" sz="38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sz="38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sz="38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38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lai</a:t>
            </a:r>
            <a:r>
              <a:rPr lang="en-US" sz="38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8133347" y="3495591"/>
            <a:ext cx="866274" cy="5400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8181473" y="5571446"/>
            <a:ext cx="818148" cy="5956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>
            <a:off x="8181473" y="7768072"/>
            <a:ext cx="866274" cy="5400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>
            <a:off x="8133347" y="9887173"/>
            <a:ext cx="866274" cy="5400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/>
          <p:cNvSpPr/>
          <p:nvPr/>
        </p:nvSpPr>
        <p:spPr>
          <a:xfrm>
            <a:off x="8133347" y="12006274"/>
            <a:ext cx="866274" cy="5400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553074" y="3208044"/>
            <a:ext cx="141250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 là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người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dùng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cuối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cùng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KH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chính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phu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tô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chức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phi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lợi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nhuận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5BA2EF0-8C6C-7940-AF77-223DA3BF2620}"/>
              </a:ext>
            </a:extLst>
          </p:cNvPr>
          <p:cNvSpPr txBox="1"/>
          <p:nvPr/>
        </p:nvSpPr>
        <p:spPr>
          <a:xfrm>
            <a:off x="9400724" y="5451993"/>
            <a:ext cx="148245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E8E3509-64A8-594F-9963-E2E8A3D0E8AC}"/>
              </a:ext>
            </a:extLst>
          </p:cNvPr>
          <p:cNvSpPr txBox="1"/>
          <p:nvPr/>
        </p:nvSpPr>
        <p:spPr>
          <a:xfrm>
            <a:off x="9448851" y="7584857"/>
            <a:ext cx="141250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4400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7E1EBA2-5AD2-CA42-AAD3-3BE0E57AB389}"/>
              </a:ext>
            </a:extLst>
          </p:cNvPr>
          <p:cNvSpPr txBox="1"/>
          <p:nvPr/>
        </p:nvSpPr>
        <p:spPr>
          <a:xfrm>
            <a:off x="9448851" y="9587819"/>
            <a:ext cx="138483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FB865D9-5D52-7D4F-B16C-5F6BFDECB54B}"/>
              </a:ext>
            </a:extLst>
          </p:cNvPr>
          <p:cNvSpPr txBox="1"/>
          <p:nvPr/>
        </p:nvSpPr>
        <p:spPr>
          <a:xfrm>
            <a:off x="9448851" y="11776893"/>
            <a:ext cx="152728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tiềm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truyền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xuyên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3571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756842"/>
            <a:ext cx="24377650" cy="94297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9" name="Oval 48"/>
          <p:cNvSpPr/>
          <p:nvPr/>
        </p:nvSpPr>
        <p:spPr>
          <a:xfrm>
            <a:off x="158268" y="1457401"/>
            <a:ext cx="1325925" cy="12540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 dirty="0">
              <a:latin typeface="Lato Light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186755" y="12319101"/>
            <a:ext cx="1297438" cy="124890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 dirty="0">
              <a:latin typeface="Lato Light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22793439" y="1459023"/>
            <a:ext cx="1325925" cy="124315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 dirty="0">
              <a:latin typeface="Lato Light"/>
            </a:endParaRPr>
          </a:p>
        </p:txBody>
      </p:sp>
      <p:sp>
        <p:nvSpPr>
          <p:cNvPr id="102" name="Subtitle 2"/>
          <p:cNvSpPr txBox="1">
            <a:spLocks/>
          </p:cNvSpPr>
          <p:nvPr/>
        </p:nvSpPr>
        <p:spPr>
          <a:xfrm>
            <a:off x="6381823" y="1457401"/>
            <a:ext cx="11655185" cy="839116"/>
          </a:xfrm>
          <a:prstGeom prst="rect">
            <a:avLst/>
          </a:prstGeom>
        </p:spPr>
        <p:txBody>
          <a:bodyPr vert="horz" lIns="217490" tIns="108745" rIns="217490" bIns="108745" rtlCol="0">
            <a:norm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1" dirty="0">
              <a:solidFill>
                <a:schemeClr val="tx1"/>
              </a:solidFill>
              <a:latin typeface="+mj-lt"/>
              <a:cs typeface="Lato Light"/>
            </a:endParaRPr>
          </a:p>
        </p:txBody>
      </p:sp>
      <p:sp>
        <p:nvSpPr>
          <p:cNvPr id="59" name="Freeform 3"/>
          <p:cNvSpPr>
            <a:spLocks noChangeArrowheads="1"/>
          </p:cNvSpPr>
          <p:nvPr/>
        </p:nvSpPr>
        <p:spPr bwMode="auto">
          <a:xfrm>
            <a:off x="9303394" y="8489292"/>
            <a:ext cx="804670" cy="648009"/>
          </a:xfrm>
          <a:custGeom>
            <a:avLst/>
            <a:gdLst>
              <a:gd name="T0" fmla="*/ 487 w 497"/>
              <a:gd name="T1" fmla="*/ 71 h 400"/>
              <a:gd name="T2" fmla="*/ 487 w 497"/>
              <a:gd name="T3" fmla="*/ 71 h 400"/>
              <a:gd name="T4" fmla="*/ 372 w 497"/>
              <a:gd name="T5" fmla="*/ 0 h 400"/>
              <a:gd name="T6" fmla="*/ 354 w 497"/>
              <a:gd name="T7" fmla="*/ 0 h 400"/>
              <a:gd name="T8" fmla="*/ 248 w 497"/>
              <a:gd name="T9" fmla="*/ 71 h 400"/>
              <a:gd name="T10" fmla="*/ 142 w 497"/>
              <a:gd name="T11" fmla="*/ 0 h 400"/>
              <a:gd name="T12" fmla="*/ 123 w 497"/>
              <a:gd name="T13" fmla="*/ 0 h 400"/>
              <a:gd name="T14" fmla="*/ 8 w 497"/>
              <a:gd name="T15" fmla="*/ 71 h 400"/>
              <a:gd name="T16" fmla="*/ 0 w 497"/>
              <a:gd name="T17" fmla="*/ 89 h 400"/>
              <a:gd name="T18" fmla="*/ 0 w 497"/>
              <a:gd name="T19" fmla="*/ 382 h 400"/>
              <a:gd name="T20" fmla="*/ 8 w 497"/>
              <a:gd name="T21" fmla="*/ 390 h 400"/>
              <a:gd name="T22" fmla="*/ 26 w 497"/>
              <a:gd name="T23" fmla="*/ 390 h 400"/>
              <a:gd name="T24" fmla="*/ 132 w 497"/>
              <a:gd name="T25" fmla="*/ 328 h 400"/>
              <a:gd name="T26" fmla="*/ 239 w 497"/>
              <a:gd name="T27" fmla="*/ 390 h 400"/>
              <a:gd name="T28" fmla="*/ 257 w 497"/>
              <a:gd name="T29" fmla="*/ 390 h 400"/>
              <a:gd name="T30" fmla="*/ 363 w 497"/>
              <a:gd name="T31" fmla="*/ 328 h 400"/>
              <a:gd name="T32" fmla="*/ 470 w 497"/>
              <a:gd name="T33" fmla="*/ 390 h 400"/>
              <a:gd name="T34" fmla="*/ 478 w 497"/>
              <a:gd name="T35" fmla="*/ 399 h 400"/>
              <a:gd name="T36" fmla="*/ 487 w 497"/>
              <a:gd name="T37" fmla="*/ 390 h 400"/>
              <a:gd name="T38" fmla="*/ 496 w 497"/>
              <a:gd name="T39" fmla="*/ 382 h 400"/>
              <a:gd name="T40" fmla="*/ 496 w 497"/>
              <a:gd name="T41" fmla="*/ 89 h 400"/>
              <a:gd name="T42" fmla="*/ 487 w 497"/>
              <a:gd name="T43" fmla="*/ 71 h 400"/>
              <a:gd name="T44" fmla="*/ 115 w 497"/>
              <a:gd name="T45" fmla="*/ 293 h 400"/>
              <a:gd name="T46" fmla="*/ 115 w 497"/>
              <a:gd name="T47" fmla="*/ 293 h 400"/>
              <a:gd name="T48" fmla="*/ 35 w 497"/>
              <a:gd name="T49" fmla="*/ 346 h 400"/>
              <a:gd name="T50" fmla="*/ 35 w 497"/>
              <a:gd name="T51" fmla="*/ 98 h 400"/>
              <a:gd name="T52" fmla="*/ 115 w 497"/>
              <a:gd name="T53" fmla="*/ 44 h 400"/>
              <a:gd name="T54" fmla="*/ 115 w 497"/>
              <a:gd name="T55" fmla="*/ 293 h 400"/>
              <a:gd name="T56" fmla="*/ 230 w 497"/>
              <a:gd name="T57" fmla="*/ 346 h 400"/>
              <a:gd name="T58" fmla="*/ 230 w 497"/>
              <a:gd name="T59" fmla="*/ 346 h 400"/>
              <a:gd name="T60" fmla="*/ 150 w 497"/>
              <a:gd name="T61" fmla="*/ 293 h 400"/>
              <a:gd name="T62" fmla="*/ 150 w 497"/>
              <a:gd name="T63" fmla="*/ 44 h 400"/>
              <a:gd name="T64" fmla="*/ 230 w 497"/>
              <a:gd name="T65" fmla="*/ 98 h 400"/>
              <a:gd name="T66" fmla="*/ 230 w 497"/>
              <a:gd name="T67" fmla="*/ 346 h 400"/>
              <a:gd name="T68" fmla="*/ 345 w 497"/>
              <a:gd name="T69" fmla="*/ 293 h 400"/>
              <a:gd name="T70" fmla="*/ 345 w 497"/>
              <a:gd name="T71" fmla="*/ 293 h 400"/>
              <a:gd name="T72" fmla="*/ 266 w 497"/>
              <a:gd name="T73" fmla="*/ 346 h 400"/>
              <a:gd name="T74" fmla="*/ 266 w 497"/>
              <a:gd name="T75" fmla="*/ 98 h 400"/>
              <a:gd name="T76" fmla="*/ 345 w 497"/>
              <a:gd name="T77" fmla="*/ 44 h 400"/>
              <a:gd name="T78" fmla="*/ 345 w 497"/>
              <a:gd name="T79" fmla="*/ 293 h 400"/>
              <a:gd name="T80" fmla="*/ 461 w 497"/>
              <a:gd name="T81" fmla="*/ 346 h 400"/>
              <a:gd name="T82" fmla="*/ 461 w 497"/>
              <a:gd name="T83" fmla="*/ 346 h 400"/>
              <a:gd name="T84" fmla="*/ 380 w 497"/>
              <a:gd name="T85" fmla="*/ 293 h 400"/>
              <a:gd name="T86" fmla="*/ 380 w 497"/>
              <a:gd name="T87" fmla="*/ 44 h 400"/>
              <a:gd name="T88" fmla="*/ 461 w 497"/>
              <a:gd name="T89" fmla="*/ 98 h 400"/>
              <a:gd name="T90" fmla="*/ 461 w 497"/>
              <a:gd name="T91" fmla="*/ 346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97" h="400">
                <a:moveTo>
                  <a:pt x="487" y="71"/>
                </a:moveTo>
                <a:lnTo>
                  <a:pt x="487" y="71"/>
                </a:lnTo>
                <a:cubicBezTo>
                  <a:pt x="372" y="0"/>
                  <a:pt x="372" y="0"/>
                  <a:pt x="372" y="0"/>
                </a:cubicBezTo>
                <a:cubicBezTo>
                  <a:pt x="363" y="0"/>
                  <a:pt x="363" y="0"/>
                  <a:pt x="354" y="0"/>
                </a:cubicBezTo>
                <a:cubicBezTo>
                  <a:pt x="248" y="71"/>
                  <a:pt x="248" y="71"/>
                  <a:pt x="248" y="71"/>
                </a:cubicBezTo>
                <a:cubicBezTo>
                  <a:pt x="142" y="0"/>
                  <a:pt x="142" y="0"/>
                  <a:pt x="142" y="0"/>
                </a:cubicBezTo>
                <a:cubicBezTo>
                  <a:pt x="132" y="0"/>
                  <a:pt x="132" y="0"/>
                  <a:pt x="123" y="0"/>
                </a:cubicBezTo>
                <a:cubicBezTo>
                  <a:pt x="8" y="71"/>
                  <a:pt x="8" y="71"/>
                  <a:pt x="8" y="71"/>
                </a:cubicBezTo>
                <a:cubicBezTo>
                  <a:pt x="0" y="80"/>
                  <a:pt x="0" y="80"/>
                  <a:pt x="0" y="89"/>
                </a:cubicBezTo>
                <a:cubicBezTo>
                  <a:pt x="0" y="382"/>
                  <a:pt x="0" y="382"/>
                  <a:pt x="0" y="382"/>
                </a:cubicBezTo>
                <a:cubicBezTo>
                  <a:pt x="0" y="382"/>
                  <a:pt x="0" y="390"/>
                  <a:pt x="8" y="390"/>
                </a:cubicBezTo>
                <a:cubicBezTo>
                  <a:pt x="8" y="399"/>
                  <a:pt x="17" y="399"/>
                  <a:pt x="26" y="390"/>
                </a:cubicBezTo>
                <a:cubicBezTo>
                  <a:pt x="132" y="328"/>
                  <a:pt x="132" y="328"/>
                  <a:pt x="132" y="328"/>
                </a:cubicBezTo>
                <a:cubicBezTo>
                  <a:pt x="239" y="390"/>
                  <a:pt x="239" y="390"/>
                  <a:pt x="239" y="390"/>
                </a:cubicBezTo>
                <a:cubicBezTo>
                  <a:pt x="248" y="399"/>
                  <a:pt x="248" y="399"/>
                  <a:pt x="257" y="390"/>
                </a:cubicBezTo>
                <a:cubicBezTo>
                  <a:pt x="363" y="328"/>
                  <a:pt x="363" y="328"/>
                  <a:pt x="363" y="328"/>
                </a:cubicBezTo>
                <a:cubicBezTo>
                  <a:pt x="470" y="390"/>
                  <a:pt x="470" y="390"/>
                  <a:pt x="470" y="390"/>
                </a:cubicBezTo>
                <a:cubicBezTo>
                  <a:pt x="470" y="399"/>
                  <a:pt x="478" y="399"/>
                  <a:pt x="478" y="399"/>
                </a:cubicBezTo>
                <a:cubicBezTo>
                  <a:pt x="478" y="399"/>
                  <a:pt x="487" y="399"/>
                  <a:pt x="487" y="390"/>
                </a:cubicBezTo>
                <a:cubicBezTo>
                  <a:pt x="496" y="390"/>
                  <a:pt x="496" y="382"/>
                  <a:pt x="496" y="382"/>
                </a:cubicBezTo>
                <a:cubicBezTo>
                  <a:pt x="496" y="89"/>
                  <a:pt x="496" y="89"/>
                  <a:pt x="496" y="89"/>
                </a:cubicBezTo>
                <a:cubicBezTo>
                  <a:pt x="496" y="80"/>
                  <a:pt x="496" y="80"/>
                  <a:pt x="487" y="71"/>
                </a:cubicBezTo>
                <a:close/>
                <a:moveTo>
                  <a:pt x="115" y="293"/>
                </a:moveTo>
                <a:lnTo>
                  <a:pt x="115" y="293"/>
                </a:lnTo>
                <a:cubicBezTo>
                  <a:pt x="35" y="346"/>
                  <a:pt x="35" y="346"/>
                  <a:pt x="35" y="346"/>
                </a:cubicBezTo>
                <a:cubicBezTo>
                  <a:pt x="35" y="98"/>
                  <a:pt x="35" y="98"/>
                  <a:pt x="35" y="98"/>
                </a:cubicBezTo>
                <a:cubicBezTo>
                  <a:pt x="115" y="44"/>
                  <a:pt x="115" y="44"/>
                  <a:pt x="115" y="44"/>
                </a:cubicBezTo>
                <a:lnTo>
                  <a:pt x="115" y="293"/>
                </a:lnTo>
                <a:close/>
                <a:moveTo>
                  <a:pt x="230" y="346"/>
                </a:moveTo>
                <a:lnTo>
                  <a:pt x="230" y="346"/>
                </a:lnTo>
                <a:cubicBezTo>
                  <a:pt x="150" y="293"/>
                  <a:pt x="150" y="293"/>
                  <a:pt x="150" y="293"/>
                </a:cubicBezTo>
                <a:cubicBezTo>
                  <a:pt x="150" y="44"/>
                  <a:pt x="150" y="44"/>
                  <a:pt x="150" y="44"/>
                </a:cubicBezTo>
                <a:cubicBezTo>
                  <a:pt x="230" y="98"/>
                  <a:pt x="230" y="98"/>
                  <a:pt x="230" y="98"/>
                </a:cubicBezTo>
                <a:lnTo>
                  <a:pt x="230" y="346"/>
                </a:lnTo>
                <a:close/>
                <a:moveTo>
                  <a:pt x="345" y="293"/>
                </a:moveTo>
                <a:lnTo>
                  <a:pt x="345" y="293"/>
                </a:lnTo>
                <a:cubicBezTo>
                  <a:pt x="266" y="346"/>
                  <a:pt x="266" y="346"/>
                  <a:pt x="266" y="346"/>
                </a:cubicBezTo>
                <a:cubicBezTo>
                  <a:pt x="266" y="98"/>
                  <a:pt x="266" y="98"/>
                  <a:pt x="266" y="98"/>
                </a:cubicBezTo>
                <a:cubicBezTo>
                  <a:pt x="345" y="44"/>
                  <a:pt x="345" y="44"/>
                  <a:pt x="345" y="44"/>
                </a:cubicBezTo>
                <a:lnTo>
                  <a:pt x="345" y="293"/>
                </a:lnTo>
                <a:close/>
                <a:moveTo>
                  <a:pt x="461" y="346"/>
                </a:moveTo>
                <a:lnTo>
                  <a:pt x="461" y="346"/>
                </a:lnTo>
                <a:cubicBezTo>
                  <a:pt x="380" y="293"/>
                  <a:pt x="380" y="293"/>
                  <a:pt x="380" y="293"/>
                </a:cubicBezTo>
                <a:cubicBezTo>
                  <a:pt x="380" y="44"/>
                  <a:pt x="380" y="44"/>
                  <a:pt x="380" y="44"/>
                </a:cubicBezTo>
                <a:cubicBezTo>
                  <a:pt x="461" y="98"/>
                  <a:pt x="461" y="98"/>
                  <a:pt x="461" y="98"/>
                </a:cubicBezTo>
                <a:lnTo>
                  <a:pt x="461" y="34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0" name="Freeform 22"/>
          <p:cNvSpPr>
            <a:spLocks noChangeArrowheads="1"/>
          </p:cNvSpPr>
          <p:nvPr/>
        </p:nvSpPr>
        <p:spPr bwMode="auto">
          <a:xfrm>
            <a:off x="14345653" y="3964766"/>
            <a:ext cx="747703" cy="747708"/>
          </a:xfrm>
          <a:custGeom>
            <a:avLst/>
            <a:gdLst>
              <a:gd name="T0" fmla="*/ 230 w 461"/>
              <a:gd name="T1" fmla="*/ 8 h 461"/>
              <a:gd name="T2" fmla="*/ 230 w 461"/>
              <a:gd name="T3" fmla="*/ 8 h 461"/>
              <a:gd name="T4" fmla="*/ 0 w 461"/>
              <a:gd name="T5" fmla="*/ 239 h 461"/>
              <a:gd name="T6" fmla="*/ 230 w 461"/>
              <a:gd name="T7" fmla="*/ 460 h 461"/>
              <a:gd name="T8" fmla="*/ 460 w 461"/>
              <a:gd name="T9" fmla="*/ 230 h 461"/>
              <a:gd name="T10" fmla="*/ 230 w 461"/>
              <a:gd name="T11" fmla="*/ 8 h 461"/>
              <a:gd name="T12" fmla="*/ 230 w 461"/>
              <a:gd name="T13" fmla="*/ 35 h 461"/>
              <a:gd name="T14" fmla="*/ 230 w 461"/>
              <a:gd name="T15" fmla="*/ 35 h 461"/>
              <a:gd name="T16" fmla="*/ 319 w 461"/>
              <a:gd name="T17" fmla="*/ 53 h 461"/>
              <a:gd name="T18" fmla="*/ 291 w 461"/>
              <a:gd name="T19" fmla="*/ 106 h 461"/>
              <a:gd name="T20" fmla="*/ 230 w 461"/>
              <a:gd name="T21" fmla="*/ 97 h 461"/>
              <a:gd name="T22" fmla="*/ 168 w 461"/>
              <a:gd name="T23" fmla="*/ 106 h 461"/>
              <a:gd name="T24" fmla="*/ 141 w 461"/>
              <a:gd name="T25" fmla="*/ 53 h 461"/>
              <a:gd name="T26" fmla="*/ 230 w 461"/>
              <a:gd name="T27" fmla="*/ 35 h 461"/>
              <a:gd name="T28" fmla="*/ 106 w 461"/>
              <a:gd name="T29" fmla="*/ 292 h 461"/>
              <a:gd name="T30" fmla="*/ 106 w 461"/>
              <a:gd name="T31" fmla="*/ 292 h 461"/>
              <a:gd name="T32" fmla="*/ 53 w 461"/>
              <a:gd name="T33" fmla="*/ 327 h 461"/>
              <a:gd name="T34" fmla="*/ 35 w 461"/>
              <a:gd name="T35" fmla="*/ 239 h 461"/>
              <a:gd name="T36" fmla="*/ 53 w 461"/>
              <a:gd name="T37" fmla="*/ 141 h 461"/>
              <a:gd name="T38" fmla="*/ 106 w 461"/>
              <a:gd name="T39" fmla="*/ 167 h 461"/>
              <a:gd name="T40" fmla="*/ 88 w 461"/>
              <a:gd name="T41" fmla="*/ 230 h 461"/>
              <a:gd name="T42" fmla="*/ 106 w 461"/>
              <a:gd name="T43" fmla="*/ 292 h 461"/>
              <a:gd name="T44" fmla="*/ 230 w 461"/>
              <a:gd name="T45" fmla="*/ 433 h 461"/>
              <a:gd name="T46" fmla="*/ 230 w 461"/>
              <a:gd name="T47" fmla="*/ 433 h 461"/>
              <a:gd name="T48" fmla="*/ 141 w 461"/>
              <a:gd name="T49" fmla="*/ 407 h 461"/>
              <a:gd name="T50" fmla="*/ 168 w 461"/>
              <a:gd name="T51" fmla="*/ 354 h 461"/>
              <a:gd name="T52" fmla="*/ 230 w 461"/>
              <a:gd name="T53" fmla="*/ 372 h 461"/>
              <a:gd name="T54" fmla="*/ 291 w 461"/>
              <a:gd name="T55" fmla="*/ 354 h 461"/>
              <a:gd name="T56" fmla="*/ 319 w 461"/>
              <a:gd name="T57" fmla="*/ 407 h 461"/>
              <a:gd name="T58" fmla="*/ 230 w 461"/>
              <a:gd name="T59" fmla="*/ 433 h 461"/>
              <a:gd name="T60" fmla="*/ 230 w 461"/>
              <a:gd name="T61" fmla="*/ 345 h 461"/>
              <a:gd name="T62" fmla="*/ 230 w 461"/>
              <a:gd name="T63" fmla="*/ 345 h 461"/>
              <a:gd name="T64" fmla="*/ 124 w 461"/>
              <a:gd name="T65" fmla="*/ 230 h 461"/>
              <a:gd name="T66" fmla="*/ 230 w 461"/>
              <a:gd name="T67" fmla="*/ 123 h 461"/>
              <a:gd name="T68" fmla="*/ 336 w 461"/>
              <a:gd name="T69" fmla="*/ 230 h 461"/>
              <a:gd name="T70" fmla="*/ 230 w 461"/>
              <a:gd name="T71" fmla="*/ 345 h 461"/>
              <a:gd name="T72" fmla="*/ 354 w 461"/>
              <a:gd name="T73" fmla="*/ 292 h 461"/>
              <a:gd name="T74" fmla="*/ 354 w 461"/>
              <a:gd name="T75" fmla="*/ 292 h 461"/>
              <a:gd name="T76" fmla="*/ 372 w 461"/>
              <a:gd name="T77" fmla="*/ 230 h 461"/>
              <a:gd name="T78" fmla="*/ 354 w 461"/>
              <a:gd name="T79" fmla="*/ 167 h 461"/>
              <a:gd name="T80" fmla="*/ 407 w 461"/>
              <a:gd name="T81" fmla="*/ 141 h 461"/>
              <a:gd name="T82" fmla="*/ 425 w 461"/>
              <a:gd name="T83" fmla="*/ 230 h 461"/>
              <a:gd name="T84" fmla="*/ 407 w 461"/>
              <a:gd name="T85" fmla="*/ 327 h 461"/>
              <a:gd name="T86" fmla="*/ 354 w 461"/>
              <a:gd name="T87" fmla="*/ 292 h 4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61" h="461">
                <a:moveTo>
                  <a:pt x="230" y="8"/>
                </a:moveTo>
                <a:lnTo>
                  <a:pt x="230" y="8"/>
                </a:lnTo>
                <a:cubicBezTo>
                  <a:pt x="97" y="8"/>
                  <a:pt x="0" y="106"/>
                  <a:pt x="0" y="239"/>
                </a:cubicBezTo>
                <a:cubicBezTo>
                  <a:pt x="0" y="363"/>
                  <a:pt x="106" y="460"/>
                  <a:pt x="230" y="460"/>
                </a:cubicBezTo>
                <a:cubicBezTo>
                  <a:pt x="363" y="460"/>
                  <a:pt x="460" y="354"/>
                  <a:pt x="460" y="230"/>
                </a:cubicBezTo>
                <a:cubicBezTo>
                  <a:pt x="460" y="106"/>
                  <a:pt x="354" y="0"/>
                  <a:pt x="230" y="8"/>
                </a:cubicBezTo>
                <a:close/>
                <a:moveTo>
                  <a:pt x="230" y="35"/>
                </a:moveTo>
                <a:lnTo>
                  <a:pt x="230" y="35"/>
                </a:lnTo>
                <a:cubicBezTo>
                  <a:pt x="256" y="35"/>
                  <a:pt x="291" y="44"/>
                  <a:pt x="319" y="53"/>
                </a:cubicBezTo>
                <a:cubicBezTo>
                  <a:pt x="291" y="106"/>
                  <a:pt x="291" y="106"/>
                  <a:pt x="291" y="106"/>
                </a:cubicBezTo>
                <a:cubicBezTo>
                  <a:pt x="275" y="97"/>
                  <a:pt x="247" y="97"/>
                  <a:pt x="230" y="97"/>
                </a:cubicBezTo>
                <a:cubicBezTo>
                  <a:pt x="203" y="97"/>
                  <a:pt x="185" y="97"/>
                  <a:pt x="168" y="106"/>
                </a:cubicBezTo>
                <a:cubicBezTo>
                  <a:pt x="141" y="53"/>
                  <a:pt x="141" y="53"/>
                  <a:pt x="141" y="53"/>
                </a:cubicBezTo>
                <a:cubicBezTo>
                  <a:pt x="168" y="44"/>
                  <a:pt x="194" y="35"/>
                  <a:pt x="230" y="35"/>
                </a:cubicBezTo>
                <a:close/>
                <a:moveTo>
                  <a:pt x="106" y="292"/>
                </a:moveTo>
                <a:lnTo>
                  <a:pt x="106" y="292"/>
                </a:lnTo>
                <a:cubicBezTo>
                  <a:pt x="53" y="327"/>
                  <a:pt x="53" y="327"/>
                  <a:pt x="53" y="327"/>
                </a:cubicBezTo>
                <a:cubicBezTo>
                  <a:pt x="35" y="301"/>
                  <a:pt x="35" y="265"/>
                  <a:pt x="35" y="239"/>
                </a:cubicBezTo>
                <a:cubicBezTo>
                  <a:pt x="26" y="204"/>
                  <a:pt x="35" y="167"/>
                  <a:pt x="53" y="141"/>
                </a:cubicBezTo>
                <a:cubicBezTo>
                  <a:pt x="106" y="167"/>
                  <a:pt x="106" y="167"/>
                  <a:pt x="106" y="167"/>
                </a:cubicBezTo>
                <a:cubicBezTo>
                  <a:pt x="97" y="185"/>
                  <a:pt x="88" y="212"/>
                  <a:pt x="88" y="230"/>
                </a:cubicBezTo>
                <a:cubicBezTo>
                  <a:pt x="88" y="257"/>
                  <a:pt x="97" y="274"/>
                  <a:pt x="106" y="292"/>
                </a:cubicBezTo>
                <a:close/>
                <a:moveTo>
                  <a:pt x="230" y="433"/>
                </a:moveTo>
                <a:lnTo>
                  <a:pt x="230" y="433"/>
                </a:lnTo>
                <a:cubicBezTo>
                  <a:pt x="194" y="433"/>
                  <a:pt x="168" y="425"/>
                  <a:pt x="141" y="407"/>
                </a:cubicBezTo>
                <a:cubicBezTo>
                  <a:pt x="168" y="354"/>
                  <a:pt x="168" y="354"/>
                  <a:pt x="168" y="354"/>
                </a:cubicBezTo>
                <a:cubicBezTo>
                  <a:pt x="185" y="363"/>
                  <a:pt x="203" y="372"/>
                  <a:pt x="230" y="372"/>
                </a:cubicBezTo>
                <a:cubicBezTo>
                  <a:pt x="247" y="372"/>
                  <a:pt x="275" y="363"/>
                  <a:pt x="291" y="354"/>
                </a:cubicBezTo>
                <a:cubicBezTo>
                  <a:pt x="319" y="407"/>
                  <a:pt x="319" y="407"/>
                  <a:pt x="319" y="407"/>
                </a:cubicBezTo>
                <a:cubicBezTo>
                  <a:pt x="291" y="425"/>
                  <a:pt x="266" y="433"/>
                  <a:pt x="230" y="433"/>
                </a:cubicBezTo>
                <a:close/>
                <a:moveTo>
                  <a:pt x="230" y="345"/>
                </a:moveTo>
                <a:lnTo>
                  <a:pt x="230" y="345"/>
                </a:lnTo>
                <a:cubicBezTo>
                  <a:pt x="168" y="345"/>
                  <a:pt x="124" y="292"/>
                  <a:pt x="124" y="230"/>
                </a:cubicBezTo>
                <a:cubicBezTo>
                  <a:pt x="124" y="167"/>
                  <a:pt x="168" y="123"/>
                  <a:pt x="230" y="123"/>
                </a:cubicBezTo>
                <a:cubicBezTo>
                  <a:pt x="291" y="123"/>
                  <a:pt x="336" y="167"/>
                  <a:pt x="336" y="230"/>
                </a:cubicBezTo>
                <a:cubicBezTo>
                  <a:pt x="336" y="292"/>
                  <a:pt x="291" y="345"/>
                  <a:pt x="230" y="345"/>
                </a:cubicBezTo>
                <a:close/>
                <a:moveTo>
                  <a:pt x="354" y="292"/>
                </a:moveTo>
                <a:lnTo>
                  <a:pt x="354" y="292"/>
                </a:lnTo>
                <a:cubicBezTo>
                  <a:pt x="363" y="274"/>
                  <a:pt x="372" y="257"/>
                  <a:pt x="372" y="230"/>
                </a:cubicBezTo>
                <a:cubicBezTo>
                  <a:pt x="372" y="212"/>
                  <a:pt x="363" y="185"/>
                  <a:pt x="354" y="167"/>
                </a:cubicBezTo>
                <a:cubicBezTo>
                  <a:pt x="407" y="141"/>
                  <a:pt x="407" y="141"/>
                  <a:pt x="407" y="141"/>
                </a:cubicBezTo>
                <a:cubicBezTo>
                  <a:pt x="416" y="167"/>
                  <a:pt x="425" y="195"/>
                  <a:pt x="425" y="230"/>
                </a:cubicBezTo>
                <a:cubicBezTo>
                  <a:pt x="425" y="265"/>
                  <a:pt x="416" y="292"/>
                  <a:pt x="407" y="327"/>
                </a:cubicBezTo>
                <a:lnTo>
                  <a:pt x="354" y="2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2" name="Freeform 97"/>
          <p:cNvSpPr>
            <a:spLocks noChangeArrowheads="1"/>
          </p:cNvSpPr>
          <p:nvPr/>
        </p:nvSpPr>
        <p:spPr bwMode="auto">
          <a:xfrm>
            <a:off x="9303388" y="3898791"/>
            <a:ext cx="804676" cy="690739"/>
          </a:xfrm>
          <a:custGeom>
            <a:avLst/>
            <a:gdLst>
              <a:gd name="T0" fmla="*/ 230 w 497"/>
              <a:gd name="T1" fmla="*/ 231 h 426"/>
              <a:gd name="T2" fmla="*/ 230 w 497"/>
              <a:gd name="T3" fmla="*/ 231 h 426"/>
              <a:gd name="T4" fmla="*/ 274 w 497"/>
              <a:gd name="T5" fmla="*/ 231 h 426"/>
              <a:gd name="T6" fmla="*/ 274 w 497"/>
              <a:gd name="T7" fmla="*/ 275 h 426"/>
              <a:gd name="T8" fmla="*/ 496 w 497"/>
              <a:gd name="T9" fmla="*/ 275 h 426"/>
              <a:gd name="T10" fmla="*/ 487 w 497"/>
              <a:gd name="T11" fmla="*/ 133 h 426"/>
              <a:gd name="T12" fmla="*/ 443 w 497"/>
              <a:gd name="T13" fmla="*/ 80 h 426"/>
              <a:gd name="T14" fmla="*/ 363 w 497"/>
              <a:gd name="T15" fmla="*/ 80 h 426"/>
              <a:gd name="T16" fmla="*/ 337 w 497"/>
              <a:gd name="T17" fmla="*/ 27 h 426"/>
              <a:gd name="T18" fmla="*/ 300 w 497"/>
              <a:gd name="T19" fmla="*/ 0 h 426"/>
              <a:gd name="T20" fmla="*/ 194 w 497"/>
              <a:gd name="T21" fmla="*/ 0 h 426"/>
              <a:gd name="T22" fmla="*/ 168 w 497"/>
              <a:gd name="T23" fmla="*/ 27 h 426"/>
              <a:gd name="T24" fmla="*/ 133 w 497"/>
              <a:gd name="T25" fmla="*/ 80 h 426"/>
              <a:gd name="T26" fmla="*/ 53 w 497"/>
              <a:gd name="T27" fmla="*/ 80 h 426"/>
              <a:gd name="T28" fmla="*/ 9 w 497"/>
              <a:gd name="T29" fmla="*/ 133 h 426"/>
              <a:gd name="T30" fmla="*/ 0 w 497"/>
              <a:gd name="T31" fmla="*/ 275 h 426"/>
              <a:gd name="T32" fmla="*/ 230 w 497"/>
              <a:gd name="T33" fmla="*/ 275 h 426"/>
              <a:gd name="T34" fmla="*/ 230 w 497"/>
              <a:gd name="T35" fmla="*/ 231 h 426"/>
              <a:gd name="T36" fmla="*/ 186 w 497"/>
              <a:gd name="T37" fmla="*/ 53 h 426"/>
              <a:gd name="T38" fmla="*/ 186 w 497"/>
              <a:gd name="T39" fmla="*/ 53 h 426"/>
              <a:gd name="T40" fmla="*/ 212 w 497"/>
              <a:gd name="T41" fmla="*/ 36 h 426"/>
              <a:gd name="T42" fmla="*/ 284 w 497"/>
              <a:gd name="T43" fmla="*/ 36 h 426"/>
              <a:gd name="T44" fmla="*/ 309 w 497"/>
              <a:gd name="T45" fmla="*/ 53 h 426"/>
              <a:gd name="T46" fmla="*/ 319 w 497"/>
              <a:gd name="T47" fmla="*/ 80 h 426"/>
              <a:gd name="T48" fmla="*/ 177 w 497"/>
              <a:gd name="T49" fmla="*/ 80 h 426"/>
              <a:gd name="T50" fmla="*/ 186 w 497"/>
              <a:gd name="T51" fmla="*/ 53 h 426"/>
              <a:gd name="T52" fmla="*/ 274 w 497"/>
              <a:gd name="T53" fmla="*/ 355 h 426"/>
              <a:gd name="T54" fmla="*/ 274 w 497"/>
              <a:gd name="T55" fmla="*/ 355 h 426"/>
              <a:gd name="T56" fmla="*/ 230 w 497"/>
              <a:gd name="T57" fmla="*/ 355 h 426"/>
              <a:gd name="T58" fmla="*/ 230 w 497"/>
              <a:gd name="T59" fmla="*/ 302 h 426"/>
              <a:gd name="T60" fmla="*/ 9 w 497"/>
              <a:gd name="T61" fmla="*/ 302 h 426"/>
              <a:gd name="T62" fmla="*/ 17 w 497"/>
              <a:gd name="T63" fmla="*/ 381 h 426"/>
              <a:gd name="T64" fmla="*/ 62 w 497"/>
              <a:gd name="T65" fmla="*/ 425 h 426"/>
              <a:gd name="T66" fmla="*/ 434 w 497"/>
              <a:gd name="T67" fmla="*/ 425 h 426"/>
              <a:gd name="T68" fmla="*/ 478 w 497"/>
              <a:gd name="T69" fmla="*/ 381 h 426"/>
              <a:gd name="T70" fmla="*/ 487 w 497"/>
              <a:gd name="T71" fmla="*/ 302 h 426"/>
              <a:gd name="T72" fmla="*/ 274 w 497"/>
              <a:gd name="T73" fmla="*/ 302 h 426"/>
              <a:gd name="T74" fmla="*/ 274 w 497"/>
              <a:gd name="T75" fmla="*/ 355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97" h="426">
                <a:moveTo>
                  <a:pt x="230" y="231"/>
                </a:moveTo>
                <a:lnTo>
                  <a:pt x="230" y="231"/>
                </a:lnTo>
                <a:cubicBezTo>
                  <a:pt x="274" y="231"/>
                  <a:pt x="274" y="231"/>
                  <a:pt x="274" y="231"/>
                </a:cubicBezTo>
                <a:cubicBezTo>
                  <a:pt x="274" y="275"/>
                  <a:pt x="274" y="275"/>
                  <a:pt x="274" y="275"/>
                </a:cubicBezTo>
                <a:cubicBezTo>
                  <a:pt x="496" y="275"/>
                  <a:pt x="496" y="275"/>
                  <a:pt x="496" y="275"/>
                </a:cubicBezTo>
                <a:cubicBezTo>
                  <a:pt x="496" y="275"/>
                  <a:pt x="496" y="168"/>
                  <a:pt x="487" y="133"/>
                </a:cubicBezTo>
                <a:cubicBezTo>
                  <a:pt x="487" y="97"/>
                  <a:pt x="478" y="80"/>
                  <a:pt x="443" y="80"/>
                </a:cubicBezTo>
                <a:cubicBezTo>
                  <a:pt x="363" y="80"/>
                  <a:pt x="363" y="80"/>
                  <a:pt x="363" y="80"/>
                </a:cubicBezTo>
                <a:cubicBezTo>
                  <a:pt x="345" y="53"/>
                  <a:pt x="337" y="27"/>
                  <a:pt x="337" y="27"/>
                </a:cubicBezTo>
                <a:cubicBezTo>
                  <a:pt x="328" y="9"/>
                  <a:pt x="319" y="0"/>
                  <a:pt x="300" y="0"/>
                </a:cubicBezTo>
                <a:cubicBezTo>
                  <a:pt x="194" y="0"/>
                  <a:pt x="194" y="0"/>
                  <a:pt x="194" y="0"/>
                </a:cubicBezTo>
                <a:cubicBezTo>
                  <a:pt x="177" y="0"/>
                  <a:pt x="168" y="9"/>
                  <a:pt x="168" y="27"/>
                </a:cubicBezTo>
                <a:cubicBezTo>
                  <a:pt x="159" y="27"/>
                  <a:pt x="150" y="53"/>
                  <a:pt x="133" y="80"/>
                </a:cubicBezTo>
                <a:cubicBezTo>
                  <a:pt x="53" y="80"/>
                  <a:pt x="53" y="80"/>
                  <a:pt x="53" y="80"/>
                </a:cubicBezTo>
                <a:cubicBezTo>
                  <a:pt x="17" y="80"/>
                  <a:pt x="9" y="97"/>
                  <a:pt x="9" y="133"/>
                </a:cubicBezTo>
                <a:cubicBezTo>
                  <a:pt x="0" y="168"/>
                  <a:pt x="0" y="275"/>
                  <a:pt x="0" y="275"/>
                </a:cubicBezTo>
                <a:cubicBezTo>
                  <a:pt x="230" y="275"/>
                  <a:pt x="230" y="275"/>
                  <a:pt x="230" y="275"/>
                </a:cubicBezTo>
                <a:lnTo>
                  <a:pt x="230" y="231"/>
                </a:lnTo>
                <a:close/>
                <a:moveTo>
                  <a:pt x="186" y="53"/>
                </a:moveTo>
                <a:lnTo>
                  <a:pt x="186" y="53"/>
                </a:lnTo>
                <a:cubicBezTo>
                  <a:pt x="194" y="44"/>
                  <a:pt x="194" y="36"/>
                  <a:pt x="212" y="36"/>
                </a:cubicBezTo>
                <a:cubicBezTo>
                  <a:pt x="284" y="36"/>
                  <a:pt x="284" y="36"/>
                  <a:pt x="284" y="36"/>
                </a:cubicBezTo>
                <a:cubicBezTo>
                  <a:pt x="300" y="36"/>
                  <a:pt x="300" y="44"/>
                  <a:pt x="309" y="53"/>
                </a:cubicBezTo>
                <a:cubicBezTo>
                  <a:pt x="309" y="53"/>
                  <a:pt x="319" y="71"/>
                  <a:pt x="319" y="80"/>
                </a:cubicBezTo>
                <a:cubicBezTo>
                  <a:pt x="177" y="80"/>
                  <a:pt x="177" y="80"/>
                  <a:pt x="177" y="80"/>
                </a:cubicBezTo>
                <a:cubicBezTo>
                  <a:pt x="186" y="71"/>
                  <a:pt x="186" y="53"/>
                  <a:pt x="186" y="53"/>
                </a:cubicBezTo>
                <a:close/>
                <a:moveTo>
                  <a:pt x="274" y="355"/>
                </a:moveTo>
                <a:lnTo>
                  <a:pt x="274" y="355"/>
                </a:lnTo>
                <a:cubicBezTo>
                  <a:pt x="230" y="355"/>
                  <a:pt x="230" y="355"/>
                  <a:pt x="230" y="355"/>
                </a:cubicBezTo>
                <a:cubicBezTo>
                  <a:pt x="230" y="302"/>
                  <a:pt x="230" y="302"/>
                  <a:pt x="230" y="302"/>
                </a:cubicBezTo>
                <a:cubicBezTo>
                  <a:pt x="9" y="302"/>
                  <a:pt x="9" y="302"/>
                  <a:pt x="9" y="302"/>
                </a:cubicBezTo>
                <a:cubicBezTo>
                  <a:pt x="9" y="302"/>
                  <a:pt x="17" y="346"/>
                  <a:pt x="17" y="381"/>
                </a:cubicBezTo>
                <a:cubicBezTo>
                  <a:pt x="17" y="399"/>
                  <a:pt x="26" y="425"/>
                  <a:pt x="62" y="425"/>
                </a:cubicBezTo>
                <a:cubicBezTo>
                  <a:pt x="434" y="425"/>
                  <a:pt x="434" y="425"/>
                  <a:pt x="434" y="425"/>
                </a:cubicBezTo>
                <a:cubicBezTo>
                  <a:pt x="469" y="425"/>
                  <a:pt x="478" y="399"/>
                  <a:pt x="478" y="381"/>
                </a:cubicBezTo>
                <a:cubicBezTo>
                  <a:pt x="478" y="346"/>
                  <a:pt x="487" y="302"/>
                  <a:pt x="487" y="302"/>
                </a:cubicBezTo>
                <a:cubicBezTo>
                  <a:pt x="274" y="302"/>
                  <a:pt x="274" y="302"/>
                  <a:pt x="274" y="302"/>
                </a:cubicBezTo>
                <a:lnTo>
                  <a:pt x="274" y="3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3" name="Freeform 101"/>
          <p:cNvSpPr>
            <a:spLocks noChangeArrowheads="1"/>
          </p:cNvSpPr>
          <p:nvPr/>
        </p:nvSpPr>
        <p:spPr bwMode="auto">
          <a:xfrm>
            <a:off x="14310963" y="8533826"/>
            <a:ext cx="804670" cy="619524"/>
          </a:xfrm>
          <a:custGeom>
            <a:avLst/>
            <a:gdLst>
              <a:gd name="T0" fmla="*/ 80 w 497"/>
              <a:gd name="T1" fmla="*/ 248 h 382"/>
              <a:gd name="T2" fmla="*/ 80 w 497"/>
              <a:gd name="T3" fmla="*/ 248 h 382"/>
              <a:gd name="T4" fmla="*/ 159 w 497"/>
              <a:gd name="T5" fmla="*/ 328 h 382"/>
              <a:gd name="T6" fmla="*/ 248 w 497"/>
              <a:gd name="T7" fmla="*/ 381 h 382"/>
              <a:gd name="T8" fmla="*/ 337 w 497"/>
              <a:gd name="T9" fmla="*/ 337 h 382"/>
              <a:gd name="T10" fmla="*/ 390 w 497"/>
              <a:gd name="T11" fmla="*/ 258 h 382"/>
              <a:gd name="T12" fmla="*/ 248 w 497"/>
              <a:gd name="T13" fmla="*/ 328 h 382"/>
              <a:gd name="T14" fmla="*/ 80 w 497"/>
              <a:gd name="T15" fmla="*/ 248 h 382"/>
              <a:gd name="T16" fmla="*/ 487 w 497"/>
              <a:gd name="T17" fmla="*/ 124 h 382"/>
              <a:gd name="T18" fmla="*/ 487 w 497"/>
              <a:gd name="T19" fmla="*/ 124 h 382"/>
              <a:gd name="T20" fmla="*/ 274 w 497"/>
              <a:gd name="T21" fmla="*/ 9 h 382"/>
              <a:gd name="T22" fmla="*/ 221 w 497"/>
              <a:gd name="T23" fmla="*/ 9 h 382"/>
              <a:gd name="T24" fmla="*/ 9 w 497"/>
              <a:gd name="T25" fmla="*/ 124 h 382"/>
              <a:gd name="T26" fmla="*/ 9 w 497"/>
              <a:gd name="T27" fmla="*/ 160 h 382"/>
              <a:gd name="T28" fmla="*/ 221 w 497"/>
              <a:gd name="T29" fmla="*/ 275 h 382"/>
              <a:gd name="T30" fmla="*/ 274 w 497"/>
              <a:gd name="T31" fmla="*/ 275 h 382"/>
              <a:gd name="T32" fmla="*/ 408 w 497"/>
              <a:gd name="T33" fmla="*/ 195 h 382"/>
              <a:gd name="T34" fmla="*/ 266 w 497"/>
              <a:gd name="T35" fmla="*/ 160 h 382"/>
              <a:gd name="T36" fmla="*/ 248 w 497"/>
              <a:gd name="T37" fmla="*/ 168 h 382"/>
              <a:gd name="T38" fmla="*/ 203 w 497"/>
              <a:gd name="T39" fmla="*/ 133 h 382"/>
              <a:gd name="T40" fmla="*/ 248 w 497"/>
              <a:gd name="T41" fmla="*/ 107 h 382"/>
              <a:gd name="T42" fmla="*/ 293 w 497"/>
              <a:gd name="T43" fmla="*/ 124 h 382"/>
              <a:gd name="T44" fmla="*/ 443 w 497"/>
              <a:gd name="T45" fmla="*/ 177 h 382"/>
              <a:gd name="T46" fmla="*/ 487 w 497"/>
              <a:gd name="T47" fmla="*/ 160 h 382"/>
              <a:gd name="T48" fmla="*/ 487 w 497"/>
              <a:gd name="T49" fmla="*/ 124 h 382"/>
              <a:gd name="T50" fmla="*/ 425 w 497"/>
              <a:gd name="T51" fmla="*/ 346 h 382"/>
              <a:gd name="T52" fmla="*/ 425 w 497"/>
              <a:gd name="T53" fmla="*/ 346 h 382"/>
              <a:gd name="T54" fmla="*/ 461 w 497"/>
              <a:gd name="T55" fmla="*/ 337 h 382"/>
              <a:gd name="T56" fmla="*/ 443 w 497"/>
              <a:gd name="T57" fmla="*/ 177 h 382"/>
              <a:gd name="T58" fmla="*/ 408 w 497"/>
              <a:gd name="T59" fmla="*/ 195 h 382"/>
              <a:gd name="T60" fmla="*/ 425 w 497"/>
              <a:gd name="T61" fmla="*/ 34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97" h="382">
                <a:moveTo>
                  <a:pt x="80" y="248"/>
                </a:moveTo>
                <a:lnTo>
                  <a:pt x="80" y="248"/>
                </a:lnTo>
                <a:cubicBezTo>
                  <a:pt x="97" y="293"/>
                  <a:pt x="106" y="311"/>
                  <a:pt x="159" y="328"/>
                </a:cubicBezTo>
                <a:cubicBezTo>
                  <a:pt x="203" y="355"/>
                  <a:pt x="230" y="381"/>
                  <a:pt x="248" y="381"/>
                </a:cubicBezTo>
                <a:cubicBezTo>
                  <a:pt x="266" y="381"/>
                  <a:pt x="293" y="355"/>
                  <a:pt x="337" y="337"/>
                </a:cubicBezTo>
                <a:cubicBezTo>
                  <a:pt x="390" y="311"/>
                  <a:pt x="372" y="311"/>
                  <a:pt x="390" y="258"/>
                </a:cubicBezTo>
                <a:cubicBezTo>
                  <a:pt x="248" y="328"/>
                  <a:pt x="248" y="328"/>
                  <a:pt x="248" y="328"/>
                </a:cubicBezTo>
                <a:lnTo>
                  <a:pt x="80" y="248"/>
                </a:lnTo>
                <a:close/>
                <a:moveTo>
                  <a:pt x="487" y="124"/>
                </a:moveTo>
                <a:lnTo>
                  <a:pt x="487" y="124"/>
                </a:lnTo>
                <a:cubicBezTo>
                  <a:pt x="274" y="9"/>
                  <a:pt x="274" y="9"/>
                  <a:pt x="274" y="9"/>
                </a:cubicBezTo>
                <a:cubicBezTo>
                  <a:pt x="266" y="0"/>
                  <a:pt x="239" y="0"/>
                  <a:pt x="221" y="9"/>
                </a:cubicBezTo>
                <a:cubicBezTo>
                  <a:pt x="9" y="124"/>
                  <a:pt x="9" y="124"/>
                  <a:pt x="9" y="124"/>
                </a:cubicBezTo>
                <a:cubicBezTo>
                  <a:pt x="0" y="133"/>
                  <a:pt x="0" y="142"/>
                  <a:pt x="9" y="160"/>
                </a:cubicBezTo>
                <a:cubicBezTo>
                  <a:pt x="221" y="275"/>
                  <a:pt x="221" y="275"/>
                  <a:pt x="221" y="275"/>
                </a:cubicBezTo>
                <a:cubicBezTo>
                  <a:pt x="239" y="284"/>
                  <a:pt x="266" y="284"/>
                  <a:pt x="274" y="275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266" y="160"/>
                  <a:pt x="266" y="160"/>
                  <a:pt x="266" y="160"/>
                </a:cubicBezTo>
                <a:cubicBezTo>
                  <a:pt x="257" y="160"/>
                  <a:pt x="257" y="168"/>
                  <a:pt x="248" y="168"/>
                </a:cubicBezTo>
                <a:cubicBezTo>
                  <a:pt x="221" y="168"/>
                  <a:pt x="203" y="151"/>
                  <a:pt x="203" y="133"/>
                </a:cubicBezTo>
                <a:cubicBezTo>
                  <a:pt x="203" y="124"/>
                  <a:pt x="221" y="107"/>
                  <a:pt x="248" y="107"/>
                </a:cubicBezTo>
                <a:cubicBezTo>
                  <a:pt x="266" y="107"/>
                  <a:pt x="284" y="115"/>
                  <a:pt x="293" y="124"/>
                </a:cubicBezTo>
                <a:cubicBezTo>
                  <a:pt x="443" y="177"/>
                  <a:pt x="443" y="177"/>
                  <a:pt x="443" y="177"/>
                </a:cubicBezTo>
                <a:cubicBezTo>
                  <a:pt x="487" y="160"/>
                  <a:pt x="487" y="160"/>
                  <a:pt x="487" y="160"/>
                </a:cubicBezTo>
                <a:cubicBezTo>
                  <a:pt x="496" y="142"/>
                  <a:pt x="496" y="133"/>
                  <a:pt x="487" y="124"/>
                </a:cubicBezTo>
                <a:close/>
                <a:moveTo>
                  <a:pt x="425" y="346"/>
                </a:moveTo>
                <a:lnTo>
                  <a:pt x="425" y="346"/>
                </a:lnTo>
                <a:cubicBezTo>
                  <a:pt x="416" y="355"/>
                  <a:pt x="452" y="364"/>
                  <a:pt x="461" y="337"/>
                </a:cubicBezTo>
                <a:cubicBezTo>
                  <a:pt x="469" y="213"/>
                  <a:pt x="443" y="177"/>
                  <a:pt x="443" y="177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408" y="195"/>
                  <a:pt x="443" y="222"/>
                  <a:pt x="425" y="3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5" name="Freeform 102"/>
          <p:cNvSpPr>
            <a:spLocks noChangeArrowheads="1"/>
          </p:cNvSpPr>
          <p:nvPr/>
        </p:nvSpPr>
        <p:spPr bwMode="auto">
          <a:xfrm>
            <a:off x="23054063" y="1806566"/>
            <a:ext cx="804676" cy="719219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6" name="Freeform 104"/>
          <p:cNvSpPr>
            <a:spLocks noChangeArrowheads="1"/>
          </p:cNvSpPr>
          <p:nvPr/>
        </p:nvSpPr>
        <p:spPr bwMode="auto">
          <a:xfrm>
            <a:off x="428622" y="1740508"/>
            <a:ext cx="804676" cy="541196"/>
          </a:xfrm>
          <a:custGeom>
            <a:avLst/>
            <a:gdLst>
              <a:gd name="T0" fmla="*/ 203 w 497"/>
              <a:gd name="T1" fmla="*/ 257 h 337"/>
              <a:gd name="T2" fmla="*/ 203 w 497"/>
              <a:gd name="T3" fmla="*/ 257 h 337"/>
              <a:gd name="T4" fmla="*/ 221 w 497"/>
              <a:gd name="T5" fmla="*/ 327 h 337"/>
              <a:gd name="T6" fmla="*/ 283 w 497"/>
              <a:gd name="T7" fmla="*/ 310 h 337"/>
              <a:gd name="T8" fmla="*/ 398 w 497"/>
              <a:gd name="T9" fmla="*/ 9 h 337"/>
              <a:gd name="T10" fmla="*/ 203 w 497"/>
              <a:gd name="T11" fmla="*/ 257 h 337"/>
              <a:gd name="T12" fmla="*/ 248 w 497"/>
              <a:gd name="T13" fmla="*/ 71 h 337"/>
              <a:gd name="T14" fmla="*/ 248 w 497"/>
              <a:gd name="T15" fmla="*/ 71 h 337"/>
              <a:gd name="T16" fmla="*/ 274 w 497"/>
              <a:gd name="T17" fmla="*/ 71 h 337"/>
              <a:gd name="T18" fmla="*/ 310 w 497"/>
              <a:gd name="T19" fmla="*/ 26 h 337"/>
              <a:gd name="T20" fmla="*/ 248 w 497"/>
              <a:gd name="T21" fmla="*/ 17 h 337"/>
              <a:gd name="T22" fmla="*/ 0 w 497"/>
              <a:gd name="T23" fmla="*/ 283 h 337"/>
              <a:gd name="T24" fmla="*/ 0 w 497"/>
              <a:gd name="T25" fmla="*/ 310 h 337"/>
              <a:gd name="T26" fmla="*/ 26 w 497"/>
              <a:gd name="T27" fmla="*/ 336 h 337"/>
              <a:gd name="T28" fmla="*/ 53 w 497"/>
              <a:gd name="T29" fmla="*/ 310 h 337"/>
              <a:gd name="T30" fmla="*/ 53 w 497"/>
              <a:gd name="T31" fmla="*/ 283 h 337"/>
              <a:gd name="T32" fmla="*/ 248 w 497"/>
              <a:gd name="T33" fmla="*/ 71 h 337"/>
              <a:gd name="T34" fmla="*/ 425 w 497"/>
              <a:gd name="T35" fmla="*/ 98 h 337"/>
              <a:gd name="T36" fmla="*/ 425 w 497"/>
              <a:gd name="T37" fmla="*/ 98 h 337"/>
              <a:gd name="T38" fmla="*/ 407 w 497"/>
              <a:gd name="T39" fmla="*/ 151 h 337"/>
              <a:gd name="T40" fmla="*/ 442 w 497"/>
              <a:gd name="T41" fmla="*/ 283 h 337"/>
              <a:gd name="T42" fmla="*/ 442 w 497"/>
              <a:gd name="T43" fmla="*/ 310 h 337"/>
              <a:gd name="T44" fmla="*/ 469 w 497"/>
              <a:gd name="T45" fmla="*/ 336 h 337"/>
              <a:gd name="T46" fmla="*/ 469 w 497"/>
              <a:gd name="T47" fmla="*/ 336 h 337"/>
              <a:gd name="T48" fmla="*/ 496 w 497"/>
              <a:gd name="T49" fmla="*/ 310 h 337"/>
              <a:gd name="T50" fmla="*/ 496 w 497"/>
              <a:gd name="T51" fmla="*/ 283 h 337"/>
              <a:gd name="T52" fmla="*/ 425 w 497"/>
              <a:gd name="T53" fmla="*/ 98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97" h="337">
                <a:moveTo>
                  <a:pt x="203" y="257"/>
                </a:moveTo>
                <a:lnTo>
                  <a:pt x="203" y="257"/>
                </a:lnTo>
                <a:cubicBezTo>
                  <a:pt x="186" y="283"/>
                  <a:pt x="194" y="310"/>
                  <a:pt x="221" y="327"/>
                </a:cubicBezTo>
                <a:cubicBezTo>
                  <a:pt x="239" y="336"/>
                  <a:pt x="266" y="336"/>
                  <a:pt x="283" y="310"/>
                </a:cubicBezTo>
                <a:cubicBezTo>
                  <a:pt x="301" y="274"/>
                  <a:pt x="407" y="9"/>
                  <a:pt x="398" y="9"/>
                </a:cubicBezTo>
                <a:cubicBezTo>
                  <a:pt x="389" y="0"/>
                  <a:pt x="221" y="230"/>
                  <a:pt x="203" y="257"/>
                </a:cubicBezTo>
                <a:close/>
                <a:moveTo>
                  <a:pt x="248" y="71"/>
                </a:moveTo>
                <a:lnTo>
                  <a:pt x="248" y="71"/>
                </a:lnTo>
                <a:cubicBezTo>
                  <a:pt x="257" y="71"/>
                  <a:pt x="266" y="71"/>
                  <a:pt x="274" y="71"/>
                </a:cubicBezTo>
                <a:cubicBezTo>
                  <a:pt x="292" y="53"/>
                  <a:pt x="301" y="44"/>
                  <a:pt x="310" y="26"/>
                </a:cubicBezTo>
                <a:cubicBezTo>
                  <a:pt x="292" y="17"/>
                  <a:pt x="274" y="17"/>
                  <a:pt x="248" y="17"/>
                </a:cubicBezTo>
                <a:cubicBezTo>
                  <a:pt x="106" y="17"/>
                  <a:pt x="0" y="133"/>
                  <a:pt x="0" y="283"/>
                </a:cubicBezTo>
                <a:cubicBezTo>
                  <a:pt x="0" y="292"/>
                  <a:pt x="0" y="301"/>
                  <a:pt x="0" y="310"/>
                </a:cubicBezTo>
                <a:cubicBezTo>
                  <a:pt x="0" y="327"/>
                  <a:pt x="17" y="336"/>
                  <a:pt x="26" y="336"/>
                </a:cubicBezTo>
                <a:cubicBezTo>
                  <a:pt x="44" y="336"/>
                  <a:pt x="53" y="319"/>
                  <a:pt x="53" y="310"/>
                </a:cubicBezTo>
                <a:cubicBezTo>
                  <a:pt x="53" y="301"/>
                  <a:pt x="53" y="292"/>
                  <a:pt x="53" y="283"/>
                </a:cubicBezTo>
                <a:cubicBezTo>
                  <a:pt x="53" y="160"/>
                  <a:pt x="132" y="71"/>
                  <a:pt x="248" y="71"/>
                </a:cubicBezTo>
                <a:close/>
                <a:moveTo>
                  <a:pt x="425" y="98"/>
                </a:moveTo>
                <a:lnTo>
                  <a:pt x="425" y="98"/>
                </a:lnTo>
                <a:cubicBezTo>
                  <a:pt x="416" y="115"/>
                  <a:pt x="416" y="133"/>
                  <a:pt x="407" y="151"/>
                </a:cubicBezTo>
                <a:cubicBezTo>
                  <a:pt x="433" y="186"/>
                  <a:pt x="442" y="239"/>
                  <a:pt x="442" y="283"/>
                </a:cubicBezTo>
                <a:cubicBezTo>
                  <a:pt x="442" y="292"/>
                  <a:pt x="442" y="301"/>
                  <a:pt x="442" y="310"/>
                </a:cubicBezTo>
                <a:cubicBezTo>
                  <a:pt x="442" y="319"/>
                  <a:pt x="451" y="336"/>
                  <a:pt x="469" y="336"/>
                </a:cubicBezTo>
                <a:lnTo>
                  <a:pt x="469" y="336"/>
                </a:lnTo>
                <a:cubicBezTo>
                  <a:pt x="478" y="336"/>
                  <a:pt x="496" y="327"/>
                  <a:pt x="496" y="310"/>
                </a:cubicBezTo>
                <a:cubicBezTo>
                  <a:pt x="496" y="301"/>
                  <a:pt x="496" y="292"/>
                  <a:pt x="496" y="283"/>
                </a:cubicBezTo>
                <a:cubicBezTo>
                  <a:pt x="496" y="213"/>
                  <a:pt x="469" y="151"/>
                  <a:pt x="425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8" name="Freeform 110"/>
          <p:cNvSpPr>
            <a:spLocks noChangeArrowheads="1"/>
          </p:cNvSpPr>
          <p:nvPr/>
        </p:nvSpPr>
        <p:spPr bwMode="auto">
          <a:xfrm>
            <a:off x="447378" y="12763618"/>
            <a:ext cx="747703" cy="373250"/>
          </a:xfrm>
          <a:custGeom>
            <a:avLst/>
            <a:gdLst>
              <a:gd name="T0" fmla="*/ 444 w 462"/>
              <a:gd name="T1" fmla="*/ 9 h 373"/>
              <a:gd name="T2" fmla="*/ 444 w 462"/>
              <a:gd name="T3" fmla="*/ 9 h 373"/>
              <a:gd name="T4" fmla="*/ 9 w 462"/>
              <a:gd name="T5" fmla="*/ 160 h 373"/>
              <a:gd name="T6" fmla="*/ 9 w 462"/>
              <a:gd name="T7" fmla="*/ 169 h 373"/>
              <a:gd name="T8" fmla="*/ 98 w 462"/>
              <a:gd name="T9" fmla="*/ 213 h 373"/>
              <a:gd name="T10" fmla="*/ 98 w 462"/>
              <a:gd name="T11" fmla="*/ 213 h 373"/>
              <a:gd name="T12" fmla="*/ 160 w 462"/>
              <a:gd name="T13" fmla="*/ 230 h 373"/>
              <a:gd name="T14" fmla="*/ 434 w 462"/>
              <a:gd name="T15" fmla="*/ 35 h 373"/>
              <a:gd name="T16" fmla="*/ 434 w 462"/>
              <a:gd name="T17" fmla="*/ 35 h 373"/>
              <a:gd name="T18" fmla="*/ 240 w 462"/>
              <a:gd name="T19" fmla="*/ 248 h 373"/>
              <a:gd name="T20" fmla="*/ 240 w 462"/>
              <a:gd name="T21" fmla="*/ 248 h 373"/>
              <a:gd name="T22" fmla="*/ 231 w 462"/>
              <a:gd name="T23" fmla="*/ 257 h 373"/>
              <a:gd name="T24" fmla="*/ 240 w 462"/>
              <a:gd name="T25" fmla="*/ 266 h 373"/>
              <a:gd name="T26" fmla="*/ 240 w 462"/>
              <a:gd name="T27" fmla="*/ 266 h 373"/>
              <a:gd name="T28" fmla="*/ 363 w 462"/>
              <a:gd name="T29" fmla="*/ 337 h 373"/>
              <a:gd name="T30" fmla="*/ 390 w 462"/>
              <a:gd name="T31" fmla="*/ 328 h 373"/>
              <a:gd name="T32" fmla="*/ 461 w 462"/>
              <a:gd name="T33" fmla="*/ 18 h 373"/>
              <a:gd name="T34" fmla="*/ 444 w 462"/>
              <a:gd name="T35" fmla="*/ 9 h 373"/>
              <a:gd name="T36" fmla="*/ 160 w 462"/>
              <a:gd name="T37" fmla="*/ 363 h 373"/>
              <a:gd name="T38" fmla="*/ 160 w 462"/>
              <a:gd name="T39" fmla="*/ 363 h 373"/>
              <a:gd name="T40" fmla="*/ 169 w 462"/>
              <a:gd name="T41" fmla="*/ 372 h 373"/>
              <a:gd name="T42" fmla="*/ 240 w 462"/>
              <a:gd name="T43" fmla="*/ 310 h 373"/>
              <a:gd name="T44" fmla="*/ 160 w 462"/>
              <a:gd name="T45" fmla="*/ 266 h 373"/>
              <a:gd name="T46" fmla="*/ 160 w 462"/>
              <a:gd name="T47" fmla="*/ 363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62" h="373">
                <a:moveTo>
                  <a:pt x="444" y="9"/>
                </a:moveTo>
                <a:lnTo>
                  <a:pt x="444" y="9"/>
                </a:lnTo>
                <a:cubicBezTo>
                  <a:pt x="434" y="9"/>
                  <a:pt x="18" y="160"/>
                  <a:pt x="9" y="160"/>
                </a:cubicBezTo>
                <a:cubicBezTo>
                  <a:pt x="0" y="160"/>
                  <a:pt x="0" y="169"/>
                  <a:pt x="9" y="169"/>
                </a:cubicBezTo>
                <a:cubicBezTo>
                  <a:pt x="18" y="177"/>
                  <a:pt x="98" y="213"/>
                  <a:pt x="98" y="213"/>
                </a:cubicBezTo>
                <a:lnTo>
                  <a:pt x="98" y="213"/>
                </a:lnTo>
                <a:cubicBezTo>
                  <a:pt x="160" y="230"/>
                  <a:pt x="160" y="230"/>
                  <a:pt x="160" y="230"/>
                </a:cubicBezTo>
                <a:cubicBezTo>
                  <a:pt x="160" y="230"/>
                  <a:pt x="425" y="35"/>
                  <a:pt x="434" y="35"/>
                </a:cubicBezTo>
                <a:cubicBezTo>
                  <a:pt x="434" y="26"/>
                  <a:pt x="434" y="35"/>
                  <a:pt x="434" y="35"/>
                </a:cubicBezTo>
                <a:lnTo>
                  <a:pt x="240" y="248"/>
                </a:lnTo>
                <a:lnTo>
                  <a:pt x="240" y="248"/>
                </a:lnTo>
                <a:cubicBezTo>
                  <a:pt x="231" y="257"/>
                  <a:pt x="231" y="257"/>
                  <a:pt x="231" y="257"/>
                </a:cubicBezTo>
                <a:cubicBezTo>
                  <a:pt x="240" y="266"/>
                  <a:pt x="240" y="266"/>
                  <a:pt x="240" y="266"/>
                </a:cubicBezTo>
                <a:lnTo>
                  <a:pt x="240" y="266"/>
                </a:lnTo>
                <a:cubicBezTo>
                  <a:pt x="240" y="266"/>
                  <a:pt x="363" y="328"/>
                  <a:pt x="363" y="337"/>
                </a:cubicBezTo>
                <a:cubicBezTo>
                  <a:pt x="372" y="337"/>
                  <a:pt x="381" y="337"/>
                  <a:pt x="390" y="328"/>
                </a:cubicBezTo>
                <a:cubicBezTo>
                  <a:pt x="390" y="319"/>
                  <a:pt x="461" y="26"/>
                  <a:pt x="461" y="18"/>
                </a:cubicBezTo>
                <a:cubicBezTo>
                  <a:pt x="461" y="9"/>
                  <a:pt x="453" y="0"/>
                  <a:pt x="444" y="9"/>
                </a:cubicBezTo>
                <a:close/>
                <a:moveTo>
                  <a:pt x="160" y="363"/>
                </a:moveTo>
                <a:lnTo>
                  <a:pt x="160" y="363"/>
                </a:lnTo>
                <a:cubicBezTo>
                  <a:pt x="160" y="372"/>
                  <a:pt x="160" y="372"/>
                  <a:pt x="169" y="372"/>
                </a:cubicBezTo>
                <a:cubicBezTo>
                  <a:pt x="169" y="363"/>
                  <a:pt x="240" y="310"/>
                  <a:pt x="240" y="310"/>
                </a:cubicBezTo>
                <a:cubicBezTo>
                  <a:pt x="160" y="266"/>
                  <a:pt x="160" y="266"/>
                  <a:pt x="160" y="266"/>
                </a:cubicBezTo>
                <a:lnTo>
                  <a:pt x="160" y="3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>
              <a:solidFill>
                <a:srgbClr val="E8067C"/>
              </a:solidFill>
            </a:endParaRPr>
          </a:p>
        </p:txBody>
      </p:sp>
      <p:sp>
        <p:nvSpPr>
          <p:cNvPr id="69" name="Freeform 97"/>
          <p:cNvSpPr>
            <a:spLocks noChangeArrowheads="1"/>
          </p:cNvSpPr>
          <p:nvPr/>
        </p:nvSpPr>
        <p:spPr bwMode="auto">
          <a:xfrm flipV="1">
            <a:off x="22238350" y="13108987"/>
            <a:ext cx="1565271" cy="1681433"/>
          </a:xfrm>
          <a:custGeom>
            <a:avLst/>
            <a:gdLst>
              <a:gd name="T0" fmla="*/ 230 w 497"/>
              <a:gd name="T1" fmla="*/ 231 h 426"/>
              <a:gd name="T2" fmla="*/ 230 w 497"/>
              <a:gd name="T3" fmla="*/ 231 h 426"/>
              <a:gd name="T4" fmla="*/ 274 w 497"/>
              <a:gd name="T5" fmla="*/ 231 h 426"/>
              <a:gd name="T6" fmla="*/ 274 w 497"/>
              <a:gd name="T7" fmla="*/ 275 h 426"/>
              <a:gd name="T8" fmla="*/ 496 w 497"/>
              <a:gd name="T9" fmla="*/ 275 h 426"/>
              <a:gd name="T10" fmla="*/ 487 w 497"/>
              <a:gd name="T11" fmla="*/ 133 h 426"/>
              <a:gd name="T12" fmla="*/ 443 w 497"/>
              <a:gd name="T13" fmla="*/ 80 h 426"/>
              <a:gd name="T14" fmla="*/ 363 w 497"/>
              <a:gd name="T15" fmla="*/ 80 h 426"/>
              <a:gd name="T16" fmla="*/ 337 w 497"/>
              <a:gd name="T17" fmla="*/ 27 h 426"/>
              <a:gd name="T18" fmla="*/ 300 w 497"/>
              <a:gd name="T19" fmla="*/ 0 h 426"/>
              <a:gd name="T20" fmla="*/ 194 w 497"/>
              <a:gd name="T21" fmla="*/ 0 h 426"/>
              <a:gd name="T22" fmla="*/ 168 w 497"/>
              <a:gd name="T23" fmla="*/ 27 h 426"/>
              <a:gd name="T24" fmla="*/ 133 w 497"/>
              <a:gd name="T25" fmla="*/ 80 h 426"/>
              <a:gd name="T26" fmla="*/ 53 w 497"/>
              <a:gd name="T27" fmla="*/ 80 h 426"/>
              <a:gd name="T28" fmla="*/ 9 w 497"/>
              <a:gd name="T29" fmla="*/ 133 h 426"/>
              <a:gd name="T30" fmla="*/ 0 w 497"/>
              <a:gd name="T31" fmla="*/ 275 h 426"/>
              <a:gd name="T32" fmla="*/ 230 w 497"/>
              <a:gd name="T33" fmla="*/ 275 h 426"/>
              <a:gd name="T34" fmla="*/ 230 w 497"/>
              <a:gd name="T35" fmla="*/ 231 h 426"/>
              <a:gd name="T36" fmla="*/ 186 w 497"/>
              <a:gd name="T37" fmla="*/ 53 h 426"/>
              <a:gd name="T38" fmla="*/ 186 w 497"/>
              <a:gd name="T39" fmla="*/ 53 h 426"/>
              <a:gd name="T40" fmla="*/ 212 w 497"/>
              <a:gd name="T41" fmla="*/ 36 h 426"/>
              <a:gd name="T42" fmla="*/ 284 w 497"/>
              <a:gd name="T43" fmla="*/ 36 h 426"/>
              <a:gd name="T44" fmla="*/ 309 w 497"/>
              <a:gd name="T45" fmla="*/ 53 h 426"/>
              <a:gd name="T46" fmla="*/ 319 w 497"/>
              <a:gd name="T47" fmla="*/ 80 h 426"/>
              <a:gd name="T48" fmla="*/ 177 w 497"/>
              <a:gd name="T49" fmla="*/ 80 h 426"/>
              <a:gd name="T50" fmla="*/ 186 w 497"/>
              <a:gd name="T51" fmla="*/ 53 h 426"/>
              <a:gd name="T52" fmla="*/ 274 w 497"/>
              <a:gd name="T53" fmla="*/ 355 h 426"/>
              <a:gd name="T54" fmla="*/ 274 w 497"/>
              <a:gd name="T55" fmla="*/ 355 h 426"/>
              <a:gd name="T56" fmla="*/ 230 w 497"/>
              <a:gd name="T57" fmla="*/ 355 h 426"/>
              <a:gd name="T58" fmla="*/ 230 w 497"/>
              <a:gd name="T59" fmla="*/ 302 h 426"/>
              <a:gd name="T60" fmla="*/ 9 w 497"/>
              <a:gd name="T61" fmla="*/ 302 h 426"/>
              <a:gd name="T62" fmla="*/ 17 w 497"/>
              <a:gd name="T63" fmla="*/ 381 h 426"/>
              <a:gd name="T64" fmla="*/ 62 w 497"/>
              <a:gd name="T65" fmla="*/ 425 h 426"/>
              <a:gd name="T66" fmla="*/ 434 w 497"/>
              <a:gd name="T67" fmla="*/ 425 h 426"/>
              <a:gd name="T68" fmla="*/ 478 w 497"/>
              <a:gd name="T69" fmla="*/ 381 h 426"/>
              <a:gd name="T70" fmla="*/ 487 w 497"/>
              <a:gd name="T71" fmla="*/ 302 h 426"/>
              <a:gd name="T72" fmla="*/ 274 w 497"/>
              <a:gd name="T73" fmla="*/ 302 h 426"/>
              <a:gd name="T74" fmla="*/ 274 w 497"/>
              <a:gd name="T75" fmla="*/ 355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97" h="426">
                <a:moveTo>
                  <a:pt x="230" y="231"/>
                </a:moveTo>
                <a:lnTo>
                  <a:pt x="230" y="231"/>
                </a:lnTo>
                <a:cubicBezTo>
                  <a:pt x="274" y="231"/>
                  <a:pt x="274" y="231"/>
                  <a:pt x="274" y="231"/>
                </a:cubicBezTo>
                <a:cubicBezTo>
                  <a:pt x="274" y="275"/>
                  <a:pt x="274" y="275"/>
                  <a:pt x="274" y="275"/>
                </a:cubicBezTo>
                <a:cubicBezTo>
                  <a:pt x="496" y="275"/>
                  <a:pt x="496" y="275"/>
                  <a:pt x="496" y="275"/>
                </a:cubicBezTo>
                <a:cubicBezTo>
                  <a:pt x="496" y="275"/>
                  <a:pt x="496" y="168"/>
                  <a:pt x="487" y="133"/>
                </a:cubicBezTo>
                <a:cubicBezTo>
                  <a:pt x="487" y="97"/>
                  <a:pt x="478" y="80"/>
                  <a:pt x="443" y="80"/>
                </a:cubicBezTo>
                <a:cubicBezTo>
                  <a:pt x="363" y="80"/>
                  <a:pt x="363" y="80"/>
                  <a:pt x="363" y="80"/>
                </a:cubicBezTo>
                <a:cubicBezTo>
                  <a:pt x="345" y="53"/>
                  <a:pt x="337" y="27"/>
                  <a:pt x="337" y="27"/>
                </a:cubicBezTo>
                <a:cubicBezTo>
                  <a:pt x="328" y="9"/>
                  <a:pt x="319" y="0"/>
                  <a:pt x="300" y="0"/>
                </a:cubicBezTo>
                <a:cubicBezTo>
                  <a:pt x="194" y="0"/>
                  <a:pt x="194" y="0"/>
                  <a:pt x="194" y="0"/>
                </a:cubicBezTo>
                <a:cubicBezTo>
                  <a:pt x="177" y="0"/>
                  <a:pt x="168" y="9"/>
                  <a:pt x="168" y="27"/>
                </a:cubicBezTo>
                <a:cubicBezTo>
                  <a:pt x="159" y="27"/>
                  <a:pt x="150" y="53"/>
                  <a:pt x="133" y="80"/>
                </a:cubicBezTo>
                <a:cubicBezTo>
                  <a:pt x="53" y="80"/>
                  <a:pt x="53" y="80"/>
                  <a:pt x="53" y="80"/>
                </a:cubicBezTo>
                <a:cubicBezTo>
                  <a:pt x="17" y="80"/>
                  <a:pt x="9" y="97"/>
                  <a:pt x="9" y="133"/>
                </a:cubicBezTo>
                <a:cubicBezTo>
                  <a:pt x="0" y="168"/>
                  <a:pt x="0" y="275"/>
                  <a:pt x="0" y="275"/>
                </a:cubicBezTo>
                <a:cubicBezTo>
                  <a:pt x="230" y="275"/>
                  <a:pt x="230" y="275"/>
                  <a:pt x="230" y="275"/>
                </a:cubicBezTo>
                <a:lnTo>
                  <a:pt x="230" y="231"/>
                </a:lnTo>
                <a:close/>
                <a:moveTo>
                  <a:pt x="186" y="53"/>
                </a:moveTo>
                <a:lnTo>
                  <a:pt x="186" y="53"/>
                </a:lnTo>
                <a:cubicBezTo>
                  <a:pt x="194" y="44"/>
                  <a:pt x="194" y="36"/>
                  <a:pt x="212" y="36"/>
                </a:cubicBezTo>
                <a:cubicBezTo>
                  <a:pt x="284" y="36"/>
                  <a:pt x="284" y="36"/>
                  <a:pt x="284" y="36"/>
                </a:cubicBezTo>
                <a:cubicBezTo>
                  <a:pt x="300" y="36"/>
                  <a:pt x="300" y="44"/>
                  <a:pt x="309" y="53"/>
                </a:cubicBezTo>
                <a:cubicBezTo>
                  <a:pt x="309" y="53"/>
                  <a:pt x="319" y="71"/>
                  <a:pt x="319" y="80"/>
                </a:cubicBezTo>
                <a:cubicBezTo>
                  <a:pt x="177" y="80"/>
                  <a:pt x="177" y="80"/>
                  <a:pt x="177" y="80"/>
                </a:cubicBezTo>
                <a:cubicBezTo>
                  <a:pt x="186" y="71"/>
                  <a:pt x="186" y="53"/>
                  <a:pt x="186" y="53"/>
                </a:cubicBezTo>
                <a:close/>
                <a:moveTo>
                  <a:pt x="274" y="355"/>
                </a:moveTo>
                <a:lnTo>
                  <a:pt x="274" y="355"/>
                </a:lnTo>
                <a:cubicBezTo>
                  <a:pt x="230" y="355"/>
                  <a:pt x="230" y="355"/>
                  <a:pt x="230" y="355"/>
                </a:cubicBezTo>
                <a:cubicBezTo>
                  <a:pt x="230" y="302"/>
                  <a:pt x="230" y="302"/>
                  <a:pt x="230" y="302"/>
                </a:cubicBezTo>
                <a:cubicBezTo>
                  <a:pt x="9" y="302"/>
                  <a:pt x="9" y="302"/>
                  <a:pt x="9" y="302"/>
                </a:cubicBezTo>
                <a:cubicBezTo>
                  <a:pt x="9" y="302"/>
                  <a:pt x="17" y="346"/>
                  <a:pt x="17" y="381"/>
                </a:cubicBezTo>
                <a:cubicBezTo>
                  <a:pt x="17" y="399"/>
                  <a:pt x="26" y="425"/>
                  <a:pt x="62" y="425"/>
                </a:cubicBezTo>
                <a:cubicBezTo>
                  <a:pt x="434" y="425"/>
                  <a:pt x="434" y="425"/>
                  <a:pt x="434" y="425"/>
                </a:cubicBezTo>
                <a:cubicBezTo>
                  <a:pt x="469" y="425"/>
                  <a:pt x="478" y="399"/>
                  <a:pt x="478" y="381"/>
                </a:cubicBezTo>
                <a:cubicBezTo>
                  <a:pt x="478" y="346"/>
                  <a:pt x="487" y="302"/>
                  <a:pt x="487" y="302"/>
                </a:cubicBezTo>
                <a:cubicBezTo>
                  <a:pt x="274" y="302"/>
                  <a:pt x="274" y="302"/>
                  <a:pt x="274" y="302"/>
                </a:cubicBezTo>
                <a:lnTo>
                  <a:pt x="274" y="3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BCE4982-7C76-8E46-B6FD-7CC5D5C5A495}"/>
              </a:ext>
            </a:extLst>
          </p:cNvPr>
          <p:cNvSpPr/>
          <p:nvPr/>
        </p:nvSpPr>
        <p:spPr>
          <a:xfrm>
            <a:off x="1754547" y="758341"/>
            <a:ext cx="9151346" cy="5781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98500" indent="-685800">
              <a:lnSpc>
                <a:spcPct val="100000"/>
              </a:lnSpc>
              <a:spcBef>
                <a:spcPts val="869"/>
              </a:spcBef>
              <a:buFont typeface="Wingdings" pitchFamily="2" charset="2"/>
              <a:buChar char="ü"/>
            </a:pPr>
            <a:r>
              <a:rPr lang="vi-VN" sz="5000" b="1" spc="-5" dirty="0">
                <a:solidFill>
                  <a:srgbClr val="E8067C"/>
                </a:solidFill>
                <a:latin typeface="Times New Roman"/>
                <a:cs typeface="Times New Roman"/>
              </a:rPr>
              <a:t> Nhà cung</a:t>
            </a:r>
            <a:r>
              <a:rPr lang="vi-VN" sz="5000" b="1" spc="-35" dirty="0">
                <a:solidFill>
                  <a:srgbClr val="E8067C"/>
                </a:solidFill>
                <a:latin typeface="Times New Roman"/>
                <a:cs typeface="Times New Roman"/>
              </a:rPr>
              <a:t> </a:t>
            </a:r>
            <a:r>
              <a:rPr lang="vi-VN" sz="5000" b="1" spc="5" dirty="0">
                <a:solidFill>
                  <a:srgbClr val="E8067C"/>
                </a:solidFill>
                <a:latin typeface="Times New Roman"/>
                <a:cs typeface="Times New Roman"/>
              </a:rPr>
              <a:t>cấp</a:t>
            </a:r>
            <a:endParaRPr lang="vi-VN" sz="5000" dirty="0">
              <a:solidFill>
                <a:srgbClr val="E8067C"/>
              </a:solidFill>
              <a:latin typeface="Times New Roman"/>
              <a:cs typeface="Times New Roman"/>
            </a:endParaRPr>
          </a:p>
          <a:p>
            <a:pPr marL="1384300" marR="5080" indent="-571500">
              <a:lnSpc>
                <a:spcPct val="100000"/>
              </a:lnSpc>
              <a:spcBef>
                <a:spcPts val="720"/>
              </a:spcBef>
              <a:buFont typeface="Wingdings" pitchFamily="2" charset="2"/>
              <a:buChar char="q"/>
            </a:pP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Những </a:t>
            </a:r>
            <a:r>
              <a:rPr lang="vi-VN" sz="4400" dirty="0">
                <a:solidFill>
                  <a:srgbClr val="122767"/>
                </a:solidFill>
                <a:latin typeface="Times New Roman"/>
                <a:cs typeface="Times New Roman"/>
              </a:rPr>
              <a:t>cá nhân hay tổ chức cung ứng các</a:t>
            </a:r>
            <a:r>
              <a:rPr lang="vi-VN" sz="4400" spc="-7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4400" dirty="0">
                <a:solidFill>
                  <a:srgbClr val="122767"/>
                </a:solidFill>
                <a:latin typeface="Times New Roman"/>
                <a:cs typeface="Times New Roman"/>
              </a:rPr>
              <a:t>yếu  tố đầu vào cho doanh</a:t>
            </a:r>
            <a:r>
              <a:rPr lang="vi-VN" sz="4400" spc="-2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4400" dirty="0">
                <a:solidFill>
                  <a:srgbClr val="122767"/>
                </a:solidFill>
                <a:latin typeface="Times New Roman"/>
                <a:cs typeface="Times New Roman"/>
              </a:rPr>
              <a:t>nghiệp ( Nguyên vật liệu, máy móc, nhân lực… ).</a:t>
            </a:r>
            <a:endParaRPr lang="vi-VN" sz="4400" dirty="0">
              <a:latin typeface="Times New Roman"/>
              <a:cs typeface="Times New Roman"/>
            </a:endParaRPr>
          </a:p>
          <a:p>
            <a:pPr marL="1384300" marR="665480" indent="-571500">
              <a:lnSpc>
                <a:spcPct val="100000"/>
              </a:lnSpc>
              <a:spcBef>
                <a:spcPts val="720"/>
              </a:spcBef>
              <a:buFont typeface="Wingdings" pitchFamily="2" charset="2"/>
              <a:buChar char="q"/>
            </a:pP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Doanh </a:t>
            </a:r>
            <a:r>
              <a:rPr lang="vi-VN" sz="4400" dirty="0">
                <a:solidFill>
                  <a:srgbClr val="122767"/>
                </a:solidFill>
                <a:latin typeface="Times New Roman"/>
                <a:cs typeface="Times New Roman"/>
              </a:rPr>
              <a:t>nghiệp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thường được </a:t>
            </a:r>
            <a:r>
              <a:rPr lang="vi-VN" sz="4400" dirty="0">
                <a:solidFill>
                  <a:srgbClr val="122767"/>
                </a:solidFill>
                <a:latin typeface="Times New Roman"/>
                <a:cs typeface="Times New Roman"/>
              </a:rPr>
              <a:t>chào mời bởi  nhiều nhà cung cấp một cách tận</a:t>
            </a:r>
            <a:r>
              <a:rPr lang="vi-VN" sz="4400" spc="-1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tình.</a:t>
            </a:r>
            <a:endParaRPr lang="en-US" sz="4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2CDA7D38-7D6F-164D-A669-3DD25FDBE124}"/>
              </a:ext>
            </a:extLst>
          </p:cNvPr>
          <p:cNvSpPr/>
          <p:nvPr/>
        </p:nvSpPr>
        <p:spPr>
          <a:xfrm>
            <a:off x="12209415" y="720395"/>
            <a:ext cx="10099849" cy="10076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805"/>
              </a:spcBef>
              <a:buFont typeface="Wingdings" pitchFamily="2" charset="2"/>
              <a:buChar char="ü"/>
            </a:pPr>
            <a:r>
              <a:rPr lang="en-US" sz="4400" b="1" spc="-5" dirty="0">
                <a:solidFill>
                  <a:srgbClr val="F62264"/>
                </a:solidFill>
                <a:latin typeface="Times New Roman"/>
                <a:cs typeface="Times New Roman"/>
              </a:rPr>
              <a:t> </a:t>
            </a:r>
            <a:r>
              <a:rPr lang="en-US" sz="5000" b="1" spc="-5" dirty="0" err="1">
                <a:solidFill>
                  <a:srgbClr val="F62264"/>
                </a:solidFill>
                <a:latin typeface="Times New Roman"/>
                <a:cs typeface="Times New Roman"/>
              </a:rPr>
              <a:t>Đối</a:t>
            </a:r>
            <a:r>
              <a:rPr lang="en-US" sz="5000" b="1" spc="-5" dirty="0">
                <a:solidFill>
                  <a:srgbClr val="F62264"/>
                </a:solidFill>
                <a:latin typeface="Times New Roman"/>
                <a:cs typeface="Times New Roman"/>
              </a:rPr>
              <a:t> </a:t>
            </a:r>
            <a:r>
              <a:rPr lang="en-US" sz="5000" b="1" spc="-5" dirty="0" err="1">
                <a:solidFill>
                  <a:srgbClr val="F62264"/>
                </a:solidFill>
                <a:latin typeface="Times New Roman"/>
                <a:cs typeface="Times New Roman"/>
              </a:rPr>
              <a:t>thủ</a:t>
            </a:r>
            <a:r>
              <a:rPr lang="en-US" sz="5000" b="1" spc="-5" dirty="0">
                <a:solidFill>
                  <a:srgbClr val="F62264"/>
                </a:solidFill>
                <a:latin typeface="Times New Roman"/>
                <a:cs typeface="Times New Roman"/>
              </a:rPr>
              <a:t> </a:t>
            </a:r>
            <a:r>
              <a:rPr lang="en-US" sz="5000" b="1" dirty="0" err="1">
                <a:solidFill>
                  <a:srgbClr val="F62264"/>
                </a:solidFill>
                <a:latin typeface="Times New Roman"/>
                <a:cs typeface="Times New Roman"/>
              </a:rPr>
              <a:t>cạnh</a:t>
            </a:r>
            <a:r>
              <a:rPr lang="en-US" sz="5000" b="1" spc="-50" dirty="0">
                <a:solidFill>
                  <a:srgbClr val="F62264"/>
                </a:solidFill>
                <a:latin typeface="Times New Roman"/>
                <a:cs typeface="Times New Roman"/>
              </a:rPr>
              <a:t> </a:t>
            </a:r>
            <a:r>
              <a:rPr lang="en-US" sz="5000" b="1" spc="-10" dirty="0" err="1">
                <a:solidFill>
                  <a:srgbClr val="F62264"/>
                </a:solidFill>
                <a:latin typeface="Times New Roman"/>
                <a:cs typeface="Times New Roman"/>
              </a:rPr>
              <a:t>tranh</a:t>
            </a:r>
            <a:endParaRPr lang="en-US" sz="5000" dirty="0">
              <a:solidFill>
                <a:srgbClr val="F62264"/>
              </a:solidFill>
              <a:latin typeface="Times New Roman"/>
              <a:cs typeface="Times New Roman"/>
            </a:endParaRPr>
          </a:p>
          <a:p>
            <a:pPr marL="1041400" marR="5080" indent="-571500">
              <a:lnSpc>
                <a:spcPct val="105000"/>
              </a:lnSpc>
              <a:spcBef>
                <a:spcPts val="480"/>
              </a:spcBef>
              <a:buFont typeface="Wingdings" pitchFamily="2" charset="2"/>
              <a:buChar char="q"/>
            </a:pP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Là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những</a:t>
            </a:r>
            <a:r>
              <a:rPr lang="en-US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cá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nhân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hay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tổ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chức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có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khả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năng</a:t>
            </a:r>
            <a:r>
              <a:rPr lang="en-US" sz="4400" spc="-5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thỏa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mãn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nhu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cầu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của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khách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hàng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mục</a:t>
            </a:r>
            <a:r>
              <a:rPr lang="en-US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tiêu</a:t>
            </a:r>
            <a:r>
              <a:rPr lang="en-US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doanh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nghiệp</a:t>
            </a:r>
            <a:r>
              <a:rPr lang="en-US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bằng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:</a:t>
            </a:r>
            <a:endParaRPr lang="en-US" sz="4400" dirty="0">
              <a:latin typeface="Times New Roman"/>
              <a:cs typeface="Times New Roman"/>
            </a:endParaRPr>
          </a:p>
          <a:p>
            <a:pPr marL="1727200" indent="-571500">
              <a:lnSpc>
                <a:spcPct val="100000"/>
              </a:lnSpc>
              <a:spcBef>
                <a:spcPts val="1240"/>
              </a:spcBef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Cùng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loại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sản</a:t>
            </a:r>
            <a:r>
              <a:rPr lang="en-US" sz="4400" spc="-4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phẩm</a:t>
            </a:r>
            <a:endParaRPr lang="en-US" sz="4400" dirty="0">
              <a:latin typeface="Times New Roman"/>
              <a:cs typeface="Times New Roman"/>
            </a:endParaRPr>
          </a:p>
          <a:p>
            <a:pPr marL="1727200" indent="-571500">
              <a:lnSpc>
                <a:spcPct val="100000"/>
              </a:lnSpc>
              <a:spcBef>
                <a:spcPts val="1240"/>
              </a:spcBef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Bằng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sản</a:t>
            </a:r>
            <a:r>
              <a:rPr lang="en-US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phẩm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có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spc="5" dirty="0" err="1">
                <a:solidFill>
                  <a:srgbClr val="122767"/>
                </a:solidFill>
                <a:latin typeface="Times New Roman"/>
                <a:cs typeface="Times New Roman"/>
              </a:rPr>
              <a:t>khả</a:t>
            </a:r>
            <a:r>
              <a:rPr lang="en-US" sz="4400" spc="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năng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thay</a:t>
            </a:r>
            <a:r>
              <a:rPr lang="en-US" sz="4400" spc="-12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thế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.</a:t>
            </a:r>
            <a:endParaRPr lang="en-US" sz="4400" dirty="0">
              <a:latin typeface="Times New Roman"/>
              <a:cs typeface="Times New Roman"/>
            </a:endParaRPr>
          </a:p>
          <a:p>
            <a:pPr marL="469900">
              <a:lnSpc>
                <a:spcPct val="100000"/>
              </a:lnSpc>
              <a:spcBef>
                <a:spcPts val="1160"/>
              </a:spcBef>
            </a:pPr>
            <a:r>
              <a:rPr lang="en-US" sz="44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Ví</a:t>
            </a:r>
            <a:r>
              <a:rPr lang="en-US" sz="4400" spc="-2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dụ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:</a:t>
            </a:r>
            <a:r>
              <a:rPr lang="en-US" sz="4400" dirty="0">
                <a:latin typeface="Times New Roman"/>
                <a:cs typeface="Times New Roman"/>
              </a:rPr>
              <a:t> </a:t>
            </a:r>
          </a:p>
          <a:p>
            <a:pPr marL="1041400" indent="-571500">
              <a:lnSpc>
                <a:spcPct val="100000"/>
              </a:lnSpc>
              <a:spcBef>
                <a:spcPts val="1160"/>
              </a:spcBef>
              <a:buFont typeface="Wingdings" pitchFamily="2" charset="2"/>
              <a:buChar char="v"/>
            </a:pPr>
            <a:r>
              <a:rPr lang="en-US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  </a:t>
            </a:r>
            <a:r>
              <a:rPr lang="en-US" sz="44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Sản</a:t>
            </a:r>
            <a:r>
              <a:rPr lang="en-US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phẩm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cùng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loại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và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thay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thế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của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bếp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gas (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bếp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điện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)</a:t>
            </a:r>
          </a:p>
          <a:p>
            <a:pPr marL="1041400" indent="-571500">
              <a:lnSpc>
                <a:spcPct val="100000"/>
              </a:lnSpc>
              <a:spcBef>
                <a:spcPts val="1160"/>
              </a:spcBef>
              <a:buFont typeface="Wingdings" pitchFamily="2" charset="2"/>
              <a:buChar char="v"/>
            </a:pP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  </a:t>
            </a:r>
            <a:r>
              <a:rPr lang="en-US" sz="44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Sản</a:t>
            </a:r>
            <a:r>
              <a:rPr lang="en-US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phẩm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cùng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loại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và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thay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thế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của</a:t>
            </a:r>
            <a:r>
              <a:rPr lang="en-US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xe</a:t>
            </a:r>
            <a:r>
              <a:rPr lang="en-US" sz="4400" spc="-12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Honda (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xe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Yamaha , </a:t>
            </a:r>
            <a:r>
              <a:rPr lang="en-US" sz="4400" dirty="0" err="1">
                <a:solidFill>
                  <a:srgbClr val="122767"/>
                </a:solidFill>
                <a:latin typeface="Times New Roman"/>
                <a:cs typeface="Times New Roman"/>
              </a:rPr>
              <a:t>xe</a:t>
            </a:r>
            <a:r>
              <a:rPr lang="en-US" sz="4400" dirty="0">
                <a:solidFill>
                  <a:srgbClr val="122767"/>
                </a:solidFill>
                <a:latin typeface="Times New Roman"/>
                <a:cs typeface="Times New Roman"/>
              </a:rPr>
              <a:t> Suzuki… )</a:t>
            </a:r>
          </a:p>
          <a:p>
            <a:pPr marL="1155700" marR="489584">
              <a:lnSpc>
                <a:spcPct val="125000"/>
              </a:lnSpc>
              <a:spcBef>
                <a:spcPts val="465"/>
              </a:spcBef>
            </a:pPr>
            <a:endParaRPr lang="en-US" sz="4400" dirty="0">
              <a:latin typeface="Times New Roman"/>
              <a:cs typeface="Times New Roman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9EB29C84-462E-5046-A4E0-47A5BE4ECEC7}"/>
              </a:ext>
            </a:extLst>
          </p:cNvPr>
          <p:cNvSpPr/>
          <p:nvPr/>
        </p:nvSpPr>
        <p:spPr>
          <a:xfrm>
            <a:off x="9803356" y="10049621"/>
            <a:ext cx="14475367" cy="29547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41400" marR="5080" indent="-571500">
              <a:lnSpc>
                <a:spcPct val="105300"/>
              </a:lnSpc>
              <a:spcBef>
                <a:spcPts val="470"/>
              </a:spcBef>
              <a:buFont typeface="Wingdings" pitchFamily="2" charset="2"/>
              <a:buChar char="Ø"/>
            </a:pP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 Đối </a:t>
            </a:r>
            <a:r>
              <a:rPr lang="vi-VN" sz="4400" dirty="0">
                <a:solidFill>
                  <a:srgbClr val="122767"/>
                </a:solidFill>
                <a:latin typeface="Times New Roman"/>
                <a:cs typeface="Times New Roman"/>
              </a:rPr>
              <a:t>thủ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tiềm </a:t>
            </a:r>
            <a:r>
              <a:rPr lang="vi-VN" sz="4400" dirty="0">
                <a:solidFill>
                  <a:srgbClr val="122767"/>
                </a:solidFill>
                <a:latin typeface="Times New Roman"/>
                <a:cs typeface="Times New Roman"/>
              </a:rPr>
              <a:t>ẩn: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những tổ chức </a:t>
            </a:r>
            <a:r>
              <a:rPr lang="vi-VN" sz="4400" spc="-10" dirty="0">
                <a:solidFill>
                  <a:srgbClr val="122767"/>
                </a:solidFill>
                <a:latin typeface="Times New Roman"/>
                <a:cs typeface="Times New Roman"/>
              </a:rPr>
              <a:t>có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ý định và chuẩn  bị kế hoạch tham </a:t>
            </a:r>
            <a:r>
              <a:rPr lang="vi-VN" sz="4400" dirty="0">
                <a:solidFill>
                  <a:srgbClr val="122767"/>
                </a:solidFill>
                <a:latin typeface="Times New Roman"/>
                <a:cs typeface="Times New Roman"/>
              </a:rPr>
              <a:t>gia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vào lĩnh vực </a:t>
            </a:r>
            <a:r>
              <a:rPr lang="vi-VN" sz="4400" spc="-15" dirty="0">
                <a:solidFill>
                  <a:srgbClr val="122767"/>
                </a:solidFill>
                <a:latin typeface="Times New Roman"/>
                <a:cs typeface="Times New Roman"/>
              </a:rPr>
              <a:t>mà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công ty đang  kinh</a:t>
            </a:r>
            <a:r>
              <a:rPr lang="vi-VN" sz="4400" spc="-3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doanh.</a:t>
            </a:r>
            <a:endParaRPr lang="vi-VN" sz="4400" dirty="0">
              <a:latin typeface="Times New Roman"/>
              <a:cs typeface="Times New Roman"/>
            </a:endParaRPr>
          </a:p>
          <a:p>
            <a:pPr marL="1041400" marR="5080" indent="-571500">
              <a:lnSpc>
                <a:spcPct val="105300"/>
              </a:lnSpc>
              <a:spcBef>
                <a:spcPts val="470"/>
              </a:spcBef>
              <a:buFont typeface="Wingdings" pitchFamily="2" charset="2"/>
              <a:buChar char="Ø"/>
            </a:pPr>
            <a:r>
              <a:rPr lang="vi-VN" sz="4400" spc="-10" dirty="0">
                <a:solidFill>
                  <a:srgbClr val="122767"/>
                </a:solidFill>
                <a:latin typeface="Times New Roman"/>
                <a:cs typeface="Times New Roman"/>
              </a:rPr>
              <a:t> Đối </a:t>
            </a:r>
            <a:r>
              <a:rPr lang="vi-VN" sz="4400" dirty="0">
                <a:solidFill>
                  <a:srgbClr val="122767"/>
                </a:solidFill>
                <a:latin typeface="Times New Roman"/>
                <a:cs typeface="Times New Roman"/>
              </a:rPr>
              <a:t>thủ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tiềm </a:t>
            </a:r>
            <a:r>
              <a:rPr lang="vi-VN" sz="4400" spc="-10" dirty="0">
                <a:solidFill>
                  <a:srgbClr val="122767"/>
                </a:solidFill>
                <a:latin typeface="Times New Roman"/>
                <a:cs typeface="Times New Roman"/>
              </a:rPr>
              <a:t>ẩn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nhiều do </a:t>
            </a:r>
            <a:r>
              <a:rPr lang="vi-VN" sz="4400" spc="-10" dirty="0">
                <a:solidFill>
                  <a:srgbClr val="122767"/>
                </a:solidFill>
                <a:latin typeface="Times New Roman"/>
                <a:cs typeface="Times New Roman"/>
              </a:rPr>
              <a:t>môi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trường kinh doanh  ngày nay thuận lợi cho các doanh nghiệp </a:t>
            </a:r>
            <a:r>
              <a:rPr lang="vi-VN" sz="4400" spc="-15" dirty="0">
                <a:solidFill>
                  <a:srgbClr val="122767"/>
                </a:solidFill>
                <a:latin typeface="Times New Roman"/>
                <a:cs typeface="Times New Roman"/>
              </a:rPr>
              <a:t>mở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rộng  ngành</a:t>
            </a:r>
            <a:r>
              <a:rPr lang="vi-VN" sz="4400" spc="-2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4400" spc="-5" dirty="0">
                <a:solidFill>
                  <a:srgbClr val="122767"/>
                </a:solidFill>
                <a:latin typeface="Times New Roman"/>
                <a:cs typeface="Times New Roman"/>
              </a:rPr>
              <a:t>nghề.</a:t>
            </a:r>
            <a:endParaRPr lang="vi-VN" sz="4400" dirty="0">
              <a:latin typeface="Times New Roman"/>
              <a:cs typeface="Times New Roman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141E29A-B1D1-3146-A3AB-CA14475019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338" y="7175945"/>
            <a:ext cx="88138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53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Freeform 1"/>
          <p:cNvSpPr>
            <a:spLocks noChangeArrowheads="1"/>
          </p:cNvSpPr>
          <p:nvPr/>
        </p:nvSpPr>
        <p:spPr bwMode="auto">
          <a:xfrm rot="3781268" flipV="1">
            <a:off x="9086679" y="353165"/>
            <a:ext cx="5255837" cy="6195360"/>
          </a:xfrm>
          <a:custGeom>
            <a:avLst/>
            <a:gdLst>
              <a:gd name="T0" fmla="*/ 12686 w 12993"/>
              <a:gd name="T1" fmla="*/ 4080 h 11401"/>
              <a:gd name="T2" fmla="*/ 12606 w 12993"/>
              <a:gd name="T3" fmla="*/ 3587 h 11401"/>
              <a:gd name="T4" fmla="*/ 11918 w 12993"/>
              <a:gd name="T5" fmla="*/ 4946 h 11401"/>
              <a:gd name="T6" fmla="*/ 9222 w 12993"/>
              <a:gd name="T7" fmla="*/ 4608 h 11401"/>
              <a:gd name="T8" fmla="*/ 9147 w 12993"/>
              <a:gd name="T9" fmla="*/ 3773 h 11401"/>
              <a:gd name="T10" fmla="*/ 9139 w 12993"/>
              <a:gd name="T11" fmla="*/ 3805 h 11401"/>
              <a:gd name="T12" fmla="*/ 8172 w 12993"/>
              <a:gd name="T13" fmla="*/ 4251 h 11401"/>
              <a:gd name="T14" fmla="*/ 7170 w 12993"/>
              <a:gd name="T15" fmla="*/ 2648 h 11401"/>
              <a:gd name="T16" fmla="*/ 8033 w 12993"/>
              <a:gd name="T17" fmla="*/ 2115 h 11401"/>
              <a:gd name="T18" fmla="*/ 8252 w 12993"/>
              <a:gd name="T19" fmla="*/ 2648 h 11401"/>
              <a:gd name="T20" fmla="*/ 7799 w 12993"/>
              <a:gd name="T21" fmla="*/ 1924 h 11401"/>
              <a:gd name="T22" fmla="*/ 7751 w 12993"/>
              <a:gd name="T23" fmla="*/ 218 h 11401"/>
              <a:gd name="T24" fmla="*/ 7699 w 12993"/>
              <a:gd name="T25" fmla="*/ 171 h 11401"/>
              <a:gd name="T26" fmla="*/ 7091 w 12993"/>
              <a:gd name="T27" fmla="*/ 20 h 11401"/>
              <a:gd name="T28" fmla="*/ 6812 w 12993"/>
              <a:gd name="T29" fmla="*/ 2517 h 11401"/>
              <a:gd name="T30" fmla="*/ 5373 w 12993"/>
              <a:gd name="T31" fmla="*/ 2553 h 11401"/>
              <a:gd name="T32" fmla="*/ 5663 w 12993"/>
              <a:gd name="T33" fmla="*/ 1407 h 11401"/>
              <a:gd name="T34" fmla="*/ 4689 w 12993"/>
              <a:gd name="T35" fmla="*/ 2139 h 11401"/>
              <a:gd name="T36" fmla="*/ 4017 w 12993"/>
              <a:gd name="T37" fmla="*/ 1173 h 11401"/>
              <a:gd name="T38" fmla="*/ 4029 w 12993"/>
              <a:gd name="T39" fmla="*/ 1292 h 11401"/>
              <a:gd name="T40" fmla="*/ 3619 w 12993"/>
              <a:gd name="T41" fmla="*/ 2167 h 11401"/>
              <a:gd name="T42" fmla="*/ 3313 w 12993"/>
              <a:gd name="T43" fmla="*/ 1952 h 11401"/>
              <a:gd name="T44" fmla="*/ 4108 w 12993"/>
              <a:gd name="T45" fmla="*/ 2207 h 11401"/>
              <a:gd name="T46" fmla="*/ 6009 w 12993"/>
              <a:gd name="T47" fmla="*/ 3038 h 11401"/>
              <a:gd name="T48" fmla="*/ 6586 w 12993"/>
              <a:gd name="T49" fmla="*/ 4708 h 11401"/>
              <a:gd name="T50" fmla="*/ 4303 w 12993"/>
              <a:gd name="T51" fmla="*/ 4943 h 11401"/>
              <a:gd name="T52" fmla="*/ 2991 w 12993"/>
              <a:gd name="T53" fmla="*/ 3121 h 11401"/>
              <a:gd name="T54" fmla="*/ 2967 w 12993"/>
              <a:gd name="T55" fmla="*/ 4326 h 11401"/>
              <a:gd name="T56" fmla="*/ 283 w 12993"/>
              <a:gd name="T57" fmla="*/ 2505 h 11401"/>
              <a:gd name="T58" fmla="*/ 247 w 12993"/>
              <a:gd name="T59" fmla="*/ 2489 h 11401"/>
              <a:gd name="T60" fmla="*/ 219 w 12993"/>
              <a:gd name="T61" fmla="*/ 2521 h 11401"/>
              <a:gd name="T62" fmla="*/ 426 w 12993"/>
              <a:gd name="T63" fmla="*/ 3081 h 11401"/>
              <a:gd name="T64" fmla="*/ 501 w 12993"/>
              <a:gd name="T65" fmla="*/ 3181 h 11401"/>
              <a:gd name="T66" fmla="*/ 1488 w 12993"/>
              <a:gd name="T67" fmla="*/ 3992 h 11401"/>
              <a:gd name="T68" fmla="*/ 617 w 12993"/>
              <a:gd name="T69" fmla="*/ 4740 h 11401"/>
              <a:gd name="T70" fmla="*/ 120 w 12993"/>
              <a:gd name="T71" fmla="*/ 4712 h 11401"/>
              <a:gd name="T72" fmla="*/ 565 w 12993"/>
              <a:gd name="T73" fmla="*/ 5213 h 11401"/>
              <a:gd name="T74" fmla="*/ 800 w 12993"/>
              <a:gd name="T75" fmla="*/ 5730 h 11401"/>
              <a:gd name="T76" fmla="*/ 3579 w 12993"/>
              <a:gd name="T77" fmla="*/ 4919 h 11401"/>
              <a:gd name="T78" fmla="*/ 3508 w 12993"/>
              <a:gd name="T79" fmla="*/ 5786 h 11401"/>
              <a:gd name="T80" fmla="*/ 4418 w 12993"/>
              <a:gd name="T81" fmla="*/ 5690 h 11401"/>
              <a:gd name="T82" fmla="*/ 5846 w 12993"/>
              <a:gd name="T83" fmla="*/ 8859 h 11401"/>
              <a:gd name="T84" fmla="*/ 5822 w 12993"/>
              <a:gd name="T85" fmla="*/ 11218 h 11401"/>
              <a:gd name="T86" fmla="*/ 6152 w 12993"/>
              <a:gd name="T87" fmla="*/ 6493 h 11401"/>
              <a:gd name="T88" fmla="*/ 6844 w 12993"/>
              <a:gd name="T89" fmla="*/ 5074 h 11401"/>
              <a:gd name="T90" fmla="*/ 7659 w 12993"/>
              <a:gd name="T91" fmla="*/ 5742 h 11401"/>
              <a:gd name="T92" fmla="*/ 7480 w 12993"/>
              <a:gd name="T93" fmla="*/ 4664 h 11401"/>
              <a:gd name="T94" fmla="*/ 10944 w 12993"/>
              <a:gd name="T95" fmla="*/ 5372 h 11401"/>
              <a:gd name="T96" fmla="*/ 11914 w 12993"/>
              <a:gd name="T97" fmla="*/ 5559 h 11401"/>
              <a:gd name="T98" fmla="*/ 12006 w 12993"/>
              <a:gd name="T99" fmla="*/ 5595 h 11401"/>
              <a:gd name="T100" fmla="*/ 11807 w 12993"/>
              <a:gd name="T101" fmla="*/ 5189 h 11401"/>
              <a:gd name="T102" fmla="*/ 12964 w 12993"/>
              <a:gd name="T103" fmla="*/ 4887 h 11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993" h="11401">
                <a:moveTo>
                  <a:pt x="12618" y="4457"/>
                </a:moveTo>
                <a:lnTo>
                  <a:pt x="12618" y="4457"/>
                </a:lnTo>
                <a:cubicBezTo>
                  <a:pt x="12662" y="4338"/>
                  <a:pt x="12686" y="4211"/>
                  <a:pt x="12686" y="4080"/>
                </a:cubicBezTo>
                <a:cubicBezTo>
                  <a:pt x="12698" y="3948"/>
                  <a:pt x="12690" y="3805"/>
                  <a:pt x="12662" y="3678"/>
                </a:cubicBezTo>
                <a:cubicBezTo>
                  <a:pt x="12658" y="3642"/>
                  <a:pt x="12650" y="3610"/>
                  <a:pt x="12642" y="3575"/>
                </a:cubicBezTo>
                <a:cubicBezTo>
                  <a:pt x="12634" y="3551"/>
                  <a:pt x="12602" y="3563"/>
                  <a:pt x="12606" y="3587"/>
                </a:cubicBezTo>
                <a:cubicBezTo>
                  <a:pt x="12610" y="3606"/>
                  <a:pt x="12614" y="3630"/>
                  <a:pt x="12618" y="3654"/>
                </a:cubicBezTo>
                <a:cubicBezTo>
                  <a:pt x="12622" y="3690"/>
                  <a:pt x="12630" y="3722"/>
                  <a:pt x="12634" y="3757"/>
                </a:cubicBezTo>
                <a:cubicBezTo>
                  <a:pt x="12670" y="4251"/>
                  <a:pt x="12384" y="4752"/>
                  <a:pt x="11918" y="4946"/>
                </a:cubicBezTo>
                <a:cubicBezTo>
                  <a:pt x="11612" y="5074"/>
                  <a:pt x="11258" y="5102"/>
                  <a:pt x="10928" y="5098"/>
                </a:cubicBezTo>
                <a:cubicBezTo>
                  <a:pt x="10594" y="5090"/>
                  <a:pt x="10260" y="5034"/>
                  <a:pt x="9942" y="4927"/>
                </a:cubicBezTo>
                <a:cubicBezTo>
                  <a:pt x="9691" y="4843"/>
                  <a:pt x="9457" y="4724"/>
                  <a:pt x="9222" y="4608"/>
                </a:cubicBezTo>
                <a:cubicBezTo>
                  <a:pt x="9361" y="4529"/>
                  <a:pt x="9457" y="4390"/>
                  <a:pt x="9465" y="4223"/>
                </a:cubicBezTo>
                <a:cubicBezTo>
                  <a:pt x="9469" y="4036"/>
                  <a:pt x="9349" y="3801"/>
                  <a:pt x="9147" y="3773"/>
                </a:cubicBezTo>
                <a:lnTo>
                  <a:pt x="9147" y="3773"/>
                </a:lnTo>
                <a:lnTo>
                  <a:pt x="9147" y="3773"/>
                </a:lnTo>
                <a:lnTo>
                  <a:pt x="9143" y="3773"/>
                </a:lnTo>
                <a:cubicBezTo>
                  <a:pt x="9123" y="3773"/>
                  <a:pt x="9119" y="3805"/>
                  <a:pt x="9139" y="3805"/>
                </a:cubicBezTo>
                <a:cubicBezTo>
                  <a:pt x="9345" y="3845"/>
                  <a:pt x="9437" y="4072"/>
                  <a:pt x="9357" y="4259"/>
                </a:cubicBezTo>
                <a:cubicBezTo>
                  <a:pt x="9298" y="4402"/>
                  <a:pt x="9178" y="4481"/>
                  <a:pt x="9039" y="4521"/>
                </a:cubicBezTo>
                <a:cubicBezTo>
                  <a:pt x="8765" y="4390"/>
                  <a:pt x="8486" y="4278"/>
                  <a:pt x="8172" y="4251"/>
                </a:cubicBezTo>
                <a:cubicBezTo>
                  <a:pt x="7874" y="4219"/>
                  <a:pt x="7568" y="4255"/>
                  <a:pt x="7278" y="4342"/>
                </a:cubicBezTo>
                <a:cubicBezTo>
                  <a:pt x="7278" y="3936"/>
                  <a:pt x="7103" y="3547"/>
                  <a:pt x="6808" y="3272"/>
                </a:cubicBezTo>
                <a:cubicBezTo>
                  <a:pt x="6836" y="3034"/>
                  <a:pt x="7023" y="2823"/>
                  <a:pt x="7170" y="2648"/>
                </a:cubicBezTo>
                <a:cubicBezTo>
                  <a:pt x="7325" y="2465"/>
                  <a:pt x="7480" y="2290"/>
                  <a:pt x="7612" y="2091"/>
                </a:cubicBezTo>
                <a:cubicBezTo>
                  <a:pt x="7639" y="2075"/>
                  <a:pt x="7667" y="2059"/>
                  <a:pt x="7699" y="2052"/>
                </a:cubicBezTo>
                <a:cubicBezTo>
                  <a:pt x="7810" y="2020"/>
                  <a:pt x="7934" y="2063"/>
                  <a:pt x="8033" y="2115"/>
                </a:cubicBezTo>
                <a:cubicBezTo>
                  <a:pt x="8224" y="2215"/>
                  <a:pt x="8359" y="2421"/>
                  <a:pt x="8248" y="2632"/>
                </a:cubicBezTo>
                <a:cubicBezTo>
                  <a:pt x="8244" y="2640"/>
                  <a:pt x="8248" y="2644"/>
                  <a:pt x="8252" y="2648"/>
                </a:cubicBezTo>
                <a:lnTo>
                  <a:pt x="8252" y="2648"/>
                </a:lnTo>
                <a:cubicBezTo>
                  <a:pt x="8240" y="2668"/>
                  <a:pt x="8268" y="2684"/>
                  <a:pt x="8284" y="2668"/>
                </a:cubicBezTo>
                <a:cubicBezTo>
                  <a:pt x="8435" y="2465"/>
                  <a:pt x="8355" y="2171"/>
                  <a:pt x="8156" y="2032"/>
                </a:cubicBezTo>
                <a:cubicBezTo>
                  <a:pt x="8053" y="1960"/>
                  <a:pt x="7926" y="1924"/>
                  <a:pt x="7799" y="1924"/>
                </a:cubicBezTo>
                <a:cubicBezTo>
                  <a:pt x="7771" y="1924"/>
                  <a:pt x="7739" y="1924"/>
                  <a:pt x="7707" y="1928"/>
                </a:cubicBezTo>
                <a:cubicBezTo>
                  <a:pt x="7926" y="1507"/>
                  <a:pt x="7958" y="998"/>
                  <a:pt x="7727" y="572"/>
                </a:cubicBezTo>
                <a:cubicBezTo>
                  <a:pt x="7791" y="465"/>
                  <a:pt x="7791" y="334"/>
                  <a:pt x="7751" y="218"/>
                </a:cubicBezTo>
                <a:cubicBezTo>
                  <a:pt x="7739" y="179"/>
                  <a:pt x="7719" y="139"/>
                  <a:pt x="7695" y="103"/>
                </a:cubicBezTo>
                <a:cubicBezTo>
                  <a:pt x="7683" y="87"/>
                  <a:pt x="7655" y="103"/>
                  <a:pt x="7667" y="119"/>
                </a:cubicBezTo>
                <a:cubicBezTo>
                  <a:pt x="7679" y="135"/>
                  <a:pt x="7691" y="155"/>
                  <a:pt x="7699" y="171"/>
                </a:cubicBezTo>
                <a:cubicBezTo>
                  <a:pt x="7747" y="274"/>
                  <a:pt x="7743" y="393"/>
                  <a:pt x="7683" y="493"/>
                </a:cubicBezTo>
                <a:cubicBezTo>
                  <a:pt x="7544" y="278"/>
                  <a:pt x="7349" y="107"/>
                  <a:pt x="7115" y="8"/>
                </a:cubicBezTo>
                <a:cubicBezTo>
                  <a:pt x="7103" y="0"/>
                  <a:pt x="7091" y="12"/>
                  <a:pt x="7091" y="20"/>
                </a:cubicBezTo>
                <a:cubicBezTo>
                  <a:pt x="7079" y="27"/>
                  <a:pt x="7071" y="43"/>
                  <a:pt x="7087" y="55"/>
                </a:cubicBezTo>
                <a:cubicBezTo>
                  <a:pt x="7544" y="290"/>
                  <a:pt x="7799" y="791"/>
                  <a:pt x="7715" y="1300"/>
                </a:cubicBezTo>
                <a:cubicBezTo>
                  <a:pt x="7624" y="1849"/>
                  <a:pt x="7150" y="2127"/>
                  <a:pt x="6812" y="2517"/>
                </a:cubicBezTo>
                <a:cubicBezTo>
                  <a:pt x="6677" y="2672"/>
                  <a:pt x="6558" y="2855"/>
                  <a:pt x="6518" y="3058"/>
                </a:cubicBezTo>
                <a:cubicBezTo>
                  <a:pt x="6216" y="2891"/>
                  <a:pt x="5878" y="2787"/>
                  <a:pt x="5564" y="2644"/>
                </a:cubicBezTo>
                <a:cubicBezTo>
                  <a:pt x="5500" y="2616"/>
                  <a:pt x="5436" y="2584"/>
                  <a:pt x="5373" y="2553"/>
                </a:cubicBezTo>
                <a:cubicBezTo>
                  <a:pt x="5222" y="2382"/>
                  <a:pt x="5110" y="2163"/>
                  <a:pt x="5098" y="1936"/>
                </a:cubicBezTo>
                <a:cubicBezTo>
                  <a:pt x="5082" y="1618"/>
                  <a:pt x="5381" y="1447"/>
                  <a:pt x="5659" y="1431"/>
                </a:cubicBezTo>
                <a:cubicBezTo>
                  <a:pt x="5671" y="1431"/>
                  <a:pt x="5675" y="1411"/>
                  <a:pt x="5663" y="1407"/>
                </a:cubicBezTo>
                <a:cubicBezTo>
                  <a:pt x="5385" y="1344"/>
                  <a:pt x="5094" y="1503"/>
                  <a:pt x="5011" y="1781"/>
                </a:cubicBezTo>
                <a:cubicBezTo>
                  <a:pt x="4955" y="1964"/>
                  <a:pt x="4975" y="2215"/>
                  <a:pt x="5079" y="2398"/>
                </a:cubicBezTo>
                <a:cubicBezTo>
                  <a:pt x="4943" y="2322"/>
                  <a:pt x="4812" y="2234"/>
                  <a:pt x="4689" y="2139"/>
                </a:cubicBezTo>
                <a:cubicBezTo>
                  <a:pt x="4458" y="1960"/>
                  <a:pt x="4231" y="1737"/>
                  <a:pt x="4112" y="1471"/>
                </a:cubicBezTo>
                <a:cubicBezTo>
                  <a:pt x="4080" y="1376"/>
                  <a:pt x="4057" y="1276"/>
                  <a:pt x="4041" y="1173"/>
                </a:cubicBezTo>
                <a:cubicBezTo>
                  <a:pt x="4041" y="1157"/>
                  <a:pt x="4017" y="1161"/>
                  <a:pt x="4017" y="1173"/>
                </a:cubicBezTo>
                <a:cubicBezTo>
                  <a:pt x="4017" y="1177"/>
                  <a:pt x="4017" y="1181"/>
                  <a:pt x="4017" y="1181"/>
                </a:cubicBezTo>
                <a:cubicBezTo>
                  <a:pt x="4017" y="1185"/>
                  <a:pt x="4017" y="1185"/>
                  <a:pt x="4017" y="1185"/>
                </a:cubicBezTo>
                <a:cubicBezTo>
                  <a:pt x="4017" y="1220"/>
                  <a:pt x="4021" y="1256"/>
                  <a:pt x="4029" y="1292"/>
                </a:cubicBezTo>
                <a:cubicBezTo>
                  <a:pt x="4064" y="1574"/>
                  <a:pt x="4204" y="1829"/>
                  <a:pt x="4395" y="2044"/>
                </a:cubicBezTo>
                <a:cubicBezTo>
                  <a:pt x="4275" y="2028"/>
                  <a:pt x="4148" y="2056"/>
                  <a:pt x="4033" y="2091"/>
                </a:cubicBezTo>
                <a:cubicBezTo>
                  <a:pt x="3901" y="2131"/>
                  <a:pt x="3762" y="2183"/>
                  <a:pt x="3619" y="2167"/>
                </a:cubicBezTo>
                <a:cubicBezTo>
                  <a:pt x="3480" y="2151"/>
                  <a:pt x="3369" y="2067"/>
                  <a:pt x="3333" y="1932"/>
                </a:cubicBezTo>
                <a:cubicBezTo>
                  <a:pt x="3329" y="1920"/>
                  <a:pt x="3313" y="1920"/>
                  <a:pt x="3313" y="1932"/>
                </a:cubicBezTo>
                <a:cubicBezTo>
                  <a:pt x="3313" y="1940"/>
                  <a:pt x="3313" y="1944"/>
                  <a:pt x="3313" y="1952"/>
                </a:cubicBezTo>
                <a:cubicBezTo>
                  <a:pt x="3293" y="2012"/>
                  <a:pt x="3361" y="2079"/>
                  <a:pt x="3404" y="2119"/>
                </a:cubicBezTo>
                <a:cubicBezTo>
                  <a:pt x="3488" y="2191"/>
                  <a:pt x="3599" y="2234"/>
                  <a:pt x="3711" y="2246"/>
                </a:cubicBezTo>
                <a:cubicBezTo>
                  <a:pt x="3842" y="2262"/>
                  <a:pt x="3977" y="2238"/>
                  <a:pt x="4108" y="2207"/>
                </a:cubicBezTo>
                <a:cubicBezTo>
                  <a:pt x="4235" y="2171"/>
                  <a:pt x="4375" y="2127"/>
                  <a:pt x="4506" y="2167"/>
                </a:cubicBezTo>
                <a:cubicBezTo>
                  <a:pt x="4693" y="2346"/>
                  <a:pt x="4908" y="2501"/>
                  <a:pt x="5122" y="2620"/>
                </a:cubicBezTo>
                <a:cubicBezTo>
                  <a:pt x="5409" y="2779"/>
                  <a:pt x="5715" y="2895"/>
                  <a:pt x="6009" y="3038"/>
                </a:cubicBezTo>
                <a:cubicBezTo>
                  <a:pt x="6299" y="3185"/>
                  <a:pt x="6582" y="3376"/>
                  <a:pt x="6737" y="3670"/>
                </a:cubicBezTo>
                <a:cubicBezTo>
                  <a:pt x="6876" y="3940"/>
                  <a:pt x="6904" y="4255"/>
                  <a:pt x="6828" y="4541"/>
                </a:cubicBezTo>
                <a:cubicBezTo>
                  <a:pt x="6745" y="4593"/>
                  <a:pt x="6661" y="4644"/>
                  <a:pt x="6586" y="4708"/>
                </a:cubicBezTo>
                <a:cubicBezTo>
                  <a:pt x="6180" y="5026"/>
                  <a:pt x="5878" y="5507"/>
                  <a:pt x="5778" y="6020"/>
                </a:cubicBezTo>
                <a:cubicBezTo>
                  <a:pt x="5667" y="5897"/>
                  <a:pt x="5552" y="5774"/>
                  <a:pt x="5428" y="5662"/>
                </a:cubicBezTo>
                <a:cubicBezTo>
                  <a:pt x="5094" y="5352"/>
                  <a:pt x="4709" y="5133"/>
                  <a:pt x="4303" y="4943"/>
                </a:cubicBezTo>
                <a:cubicBezTo>
                  <a:pt x="3989" y="4791"/>
                  <a:pt x="3675" y="4644"/>
                  <a:pt x="3357" y="4501"/>
                </a:cubicBezTo>
                <a:cubicBezTo>
                  <a:pt x="3086" y="4096"/>
                  <a:pt x="2959" y="3618"/>
                  <a:pt x="3015" y="3125"/>
                </a:cubicBezTo>
                <a:cubicBezTo>
                  <a:pt x="3019" y="3109"/>
                  <a:pt x="2995" y="3105"/>
                  <a:pt x="2991" y="3121"/>
                </a:cubicBezTo>
                <a:cubicBezTo>
                  <a:pt x="2903" y="3419"/>
                  <a:pt x="2927" y="3734"/>
                  <a:pt x="2999" y="4032"/>
                </a:cubicBezTo>
                <a:cubicBezTo>
                  <a:pt x="3027" y="4151"/>
                  <a:pt x="3066" y="4282"/>
                  <a:pt x="3130" y="4398"/>
                </a:cubicBezTo>
                <a:cubicBezTo>
                  <a:pt x="3078" y="4374"/>
                  <a:pt x="3023" y="4350"/>
                  <a:pt x="2967" y="4326"/>
                </a:cubicBezTo>
                <a:cubicBezTo>
                  <a:pt x="2541" y="4131"/>
                  <a:pt x="2108" y="3952"/>
                  <a:pt x="1682" y="3754"/>
                </a:cubicBezTo>
                <a:cubicBezTo>
                  <a:pt x="1293" y="3571"/>
                  <a:pt x="907" y="3348"/>
                  <a:pt x="613" y="3022"/>
                </a:cubicBezTo>
                <a:cubicBezTo>
                  <a:pt x="474" y="2871"/>
                  <a:pt x="358" y="2696"/>
                  <a:pt x="283" y="2505"/>
                </a:cubicBezTo>
                <a:cubicBezTo>
                  <a:pt x="279" y="2505"/>
                  <a:pt x="279" y="2501"/>
                  <a:pt x="279" y="2501"/>
                </a:cubicBezTo>
                <a:cubicBezTo>
                  <a:pt x="279" y="2497"/>
                  <a:pt x="279" y="2493"/>
                  <a:pt x="279" y="2489"/>
                </a:cubicBezTo>
                <a:cubicBezTo>
                  <a:pt x="279" y="2469"/>
                  <a:pt x="247" y="2469"/>
                  <a:pt x="247" y="2489"/>
                </a:cubicBezTo>
                <a:lnTo>
                  <a:pt x="247" y="2489"/>
                </a:lnTo>
                <a:cubicBezTo>
                  <a:pt x="243" y="2493"/>
                  <a:pt x="239" y="2497"/>
                  <a:pt x="235" y="2501"/>
                </a:cubicBezTo>
                <a:cubicBezTo>
                  <a:pt x="227" y="2501"/>
                  <a:pt x="223" y="2509"/>
                  <a:pt x="219" y="2521"/>
                </a:cubicBezTo>
                <a:cubicBezTo>
                  <a:pt x="203" y="2553"/>
                  <a:pt x="231" y="2628"/>
                  <a:pt x="239" y="2660"/>
                </a:cubicBezTo>
                <a:cubicBezTo>
                  <a:pt x="251" y="2716"/>
                  <a:pt x="267" y="2767"/>
                  <a:pt x="287" y="2815"/>
                </a:cubicBezTo>
                <a:cubicBezTo>
                  <a:pt x="322" y="2907"/>
                  <a:pt x="370" y="2998"/>
                  <a:pt x="426" y="3081"/>
                </a:cubicBezTo>
                <a:cubicBezTo>
                  <a:pt x="271" y="3113"/>
                  <a:pt x="112" y="3038"/>
                  <a:pt x="28" y="2891"/>
                </a:cubicBezTo>
                <a:cubicBezTo>
                  <a:pt x="24" y="2879"/>
                  <a:pt x="0" y="2887"/>
                  <a:pt x="8" y="2899"/>
                </a:cubicBezTo>
                <a:cubicBezTo>
                  <a:pt x="84" y="3109"/>
                  <a:pt x="299" y="3181"/>
                  <a:pt x="501" y="3181"/>
                </a:cubicBezTo>
                <a:cubicBezTo>
                  <a:pt x="525" y="3209"/>
                  <a:pt x="553" y="3237"/>
                  <a:pt x="581" y="3264"/>
                </a:cubicBezTo>
                <a:cubicBezTo>
                  <a:pt x="641" y="3336"/>
                  <a:pt x="704" y="3400"/>
                  <a:pt x="772" y="3463"/>
                </a:cubicBezTo>
                <a:cubicBezTo>
                  <a:pt x="987" y="3670"/>
                  <a:pt x="1229" y="3841"/>
                  <a:pt x="1488" y="3992"/>
                </a:cubicBezTo>
                <a:cubicBezTo>
                  <a:pt x="1368" y="4016"/>
                  <a:pt x="1249" y="4064"/>
                  <a:pt x="1154" y="4111"/>
                </a:cubicBezTo>
                <a:cubicBezTo>
                  <a:pt x="959" y="4215"/>
                  <a:pt x="796" y="4370"/>
                  <a:pt x="688" y="4565"/>
                </a:cubicBezTo>
                <a:cubicBezTo>
                  <a:pt x="660" y="4620"/>
                  <a:pt x="637" y="4680"/>
                  <a:pt x="617" y="4740"/>
                </a:cubicBezTo>
                <a:cubicBezTo>
                  <a:pt x="565" y="4772"/>
                  <a:pt x="513" y="4795"/>
                  <a:pt x="446" y="4803"/>
                </a:cubicBezTo>
                <a:cubicBezTo>
                  <a:pt x="334" y="4811"/>
                  <a:pt x="227" y="4768"/>
                  <a:pt x="148" y="4688"/>
                </a:cubicBezTo>
                <a:cubicBezTo>
                  <a:pt x="132" y="4676"/>
                  <a:pt x="112" y="4692"/>
                  <a:pt x="120" y="4712"/>
                </a:cubicBezTo>
                <a:cubicBezTo>
                  <a:pt x="175" y="4819"/>
                  <a:pt x="283" y="4887"/>
                  <a:pt x="402" y="4895"/>
                </a:cubicBezTo>
                <a:cubicBezTo>
                  <a:pt x="454" y="4899"/>
                  <a:pt x="521" y="4895"/>
                  <a:pt x="581" y="4879"/>
                </a:cubicBezTo>
                <a:cubicBezTo>
                  <a:pt x="557" y="4990"/>
                  <a:pt x="553" y="5102"/>
                  <a:pt x="565" y="5213"/>
                </a:cubicBezTo>
                <a:cubicBezTo>
                  <a:pt x="589" y="5424"/>
                  <a:pt x="668" y="5658"/>
                  <a:pt x="820" y="5813"/>
                </a:cubicBezTo>
                <a:cubicBezTo>
                  <a:pt x="831" y="5821"/>
                  <a:pt x="847" y="5809"/>
                  <a:pt x="839" y="5797"/>
                </a:cubicBezTo>
                <a:cubicBezTo>
                  <a:pt x="828" y="5774"/>
                  <a:pt x="812" y="5754"/>
                  <a:pt x="800" y="5730"/>
                </a:cubicBezTo>
                <a:cubicBezTo>
                  <a:pt x="672" y="5364"/>
                  <a:pt x="708" y="4943"/>
                  <a:pt x="935" y="4620"/>
                </a:cubicBezTo>
                <a:cubicBezTo>
                  <a:pt x="1126" y="4350"/>
                  <a:pt x="1432" y="4175"/>
                  <a:pt x="1758" y="4135"/>
                </a:cubicBezTo>
                <a:cubicBezTo>
                  <a:pt x="2347" y="4434"/>
                  <a:pt x="2979" y="4644"/>
                  <a:pt x="3579" y="4919"/>
                </a:cubicBezTo>
                <a:cubicBezTo>
                  <a:pt x="3989" y="5110"/>
                  <a:pt x="4375" y="5332"/>
                  <a:pt x="4705" y="5623"/>
                </a:cubicBezTo>
                <a:cubicBezTo>
                  <a:pt x="4605" y="5595"/>
                  <a:pt x="4506" y="5579"/>
                  <a:pt x="4410" y="5567"/>
                </a:cubicBezTo>
                <a:cubicBezTo>
                  <a:pt x="4092" y="5527"/>
                  <a:pt x="3758" y="5579"/>
                  <a:pt x="3508" y="5786"/>
                </a:cubicBezTo>
                <a:cubicBezTo>
                  <a:pt x="3492" y="5797"/>
                  <a:pt x="3512" y="5825"/>
                  <a:pt x="3528" y="5813"/>
                </a:cubicBezTo>
                <a:cubicBezTo>
                  <a:pt x="3659" y="5714"/>
                  <a:pt x="3826" y="5694"/>
                  <a:pt x="3985" y="5682"/>
                </a:cubicBezTo>
                <a:cubicBezTo>
                  <a:pt x="4128" y="5674"/>
                  <a:pt x="4275" y="5674"/>
                  <a:pt x="4418" y="5690"/>
                </a:cubicBezTo>
                <a:cubicBezTo>
                  <a:pt x="4597" y="5710"/>
                  <a:pt x="4768" y="5758"/>
                  <a:pt x="4927" y="5833"/>
                </a:cubicBezTo>
                <a:cubicBezTo>
                  <a:pt x="5067" y="5980"/>
                  <a:pt x="5194" y="6139"/>
                  <a:pt x="5305" y="6318"/>
                </a:cubicBezTo>
                <a:cubicBezTo>
                  <a:pt x="5778" y="7074"/>
                  <a:pt x="5930" y="7981"/>
                  <a:pt x="5846" y="8859"/>
                </a:cubicBezTo>
                <a:cubicBezTo>
                  <a:pt x="5822" y="9102"/>
                  <a:pt x="5782" y="9337"/>
                  <a:pt x="5727" y="9571"/>
                </a:cubicBezTo>
                <a:cubicBezTo>
                  <a:pt x="5675" y="9802"/>
                  <a:pt x="5595" y="10029"/>
                  <a:pt x="5548" y="10263"/>
                </a:cubicBezTo>
                <a:cubicBezTo>
                  <a:pt x="5484" y="10597"/>
                  <a:pt x="5512" y="11011"/>
                  <a:pt x="5822" y="11218"/>
                </a:cubicBezTo>
                <a:cubicBezTo>
                  <a:pt x="6097" y="11400"/>
                  <a:pt x="6474" y="11305"/>
                  <a:pt x="6705" y="11098"/>
                </a:cubicBezTo>
                <a:cubicBezTo>
                  <a:pt x="6999" y="10840"/>
                  <a:pt x="7091" y="10426"/>
                  <a:pt x="7126" y="10056"/>
                </a:cubicBezTo>
                <a:cubicBezTo>
                  <a:pt x="7258" y="8812"/>
                  <a:pt x="6876" y="7519"/>
                  <a:pt x="6152" y="6493"/>
                </a:cubicBezTo>
                <a:cubicBezTo>
                  <a:pt x="6212" y="6259"/>
                  <a:pt x="6275" y="6024"/>
                  <a:pt x="6371" y="5797"/>
                </a:cubicBezTo>
                <a:cubicBezTo>
                  <a:pt x="6482" y="5543"/>
                  <a:pt x="6625" y="5300"/>
                  <a:pt x="6820" y="5098"/>
                </a:cubicBezTo>
                <a:cubicBezTo>
                  <a:pt x="6828" y="5090"/>
                  <a:pt x="6836" y="5082"/>
                  <a:pt x="6844" y="5074"/>
                </a:cubicBezTo>
                <a:cubicBezTo>
                  <a:pt x="7015" y="5022"/>
                  <a:pt x="7206" y="5054"/>
                  <a:pt x="7353" y="5161"/>
                </a:cubicBezTo>
                <a:cubicBezTo>
                  <a:pt x="7536" y="5292"/>
                  <a:pt x="7628" y="5519"/>
                  <a:pt x="7631" y="5738"/>
                </a:cubicBezTo>
                <a:cubicBezTo>
                  <a:pt x="7631" y="5754"/>
                  <a:pt x="7651" y="5758"/>
                  <a:pt x="7659" y="5742"/>
                </a:cubicBezTo>
                <a:cubicBezTo>
                  <a:pt x="7739" y="5467"/>
                  <a:pt x="7612" y="5161"/>
                  <a:pt x="7361" y="5018"/>
                </a:cubicBezTo>
                <a:cubicBezTo>
                  <a:pt x="7254" y="4958"/>
                  <a:pt x="7122" y="4931"/>
                  <a:pt x="6999" y="4935"/>
                </a:cubicBezTo>
                <a:cubicBezTo>
                  <a:pt x="7142" y="4815"/>
                  <a:pt x="7305" y="4724"/>
                  <a:pt x="7480" y="4664"/>
                </a:cubicBezTo>
                <a:cubicBezTo>
                  <a:pt x="7779" y="4565"/>
                  <a:pt x="8097" y="4577"/>
                  <a:pt x="8395" y="4636"/>
                </a:cubicBezTo>
                <a:cubicBezTo>
                  <a:pt x="8988" y="4760"/>
                  <a:pt x="9508" y="5074"/>
                  <a:pt x="10081" y="5253"/>
                </a:cubicBezTo>
                <a:cubicBezTo>
                  <a:pt x="10359" y="5340"/>
                  <a:pt x="10654" y="5392"/>
                  <a:pt x="10944" y="5372"/>
                </a:cubicBezTo>
                <a:cubicBezTo>
                  <a:pt x="11151" y="5360"/>
                  <a:pt x="11358" y="5320"/>
                  <a:pt x="11560" y="5265"/>
                </a:cubicBezTo>
                <a:cubicBezTo>
                  <a:pt x="11608" y="5277"/>
                  <a:pt x="11656" y="5292"/>
                  <a:pt x="11700" y="5320"/>
                </a:cubicBezTo>
                <a:cubicBezTo>
                  <a:pt x="11795" y="5376"/>
                  <a:pt x="11871" y="5459"/>
                  <a:pt x="11914" y="5559"/>
                </a:cubicBezTo>
                <a:cubicBezTo>
                  <a:pt x="12010" y="5774"/>
                  <a:pt x="11946" y="6020"/>
                  <a:pt x="11803" y="6199"/>
                </a:cubicBezTo>
                <a:cubicBezTo>
                  <a:pt x="11787" y="6219"/>
                  <a:pt x="11811" y="6243"/>
                  <a:pt x="11835" y="6227"/>
                </a:cubicBezTo>
                <a:cubicBezTo>
                  <a:pt x="12010" y="6088"/>
                  <a:pt x="12038" y="5801"/>
                  <a:pt x="12006" y="5595"/>
                </a:cubicBezTo>
                <a:cubicBezTo>
                  <a:pt x="11990" y="5483"/>
                  <a:pt x="11954" y="5376"/>
                  <a:pt x="11883" y="5285"/>
                </a:cubicBezTo>
                <a:cubicBezTo>
                  <a:pt x="11863" y="5257"/>
                  <a:pt x="11831" y="5221"/>
                  <a:pt x="11795" y="5193"/>
                </a:cubicBezTo>
                <a:cubicBezTo>
                  <a:pt x="11799" y="5193"/>
                  <a:pt x="11803" y="5193"/>
                  <a:pt x="11807" y="5189"/>
                </a:cubicBezTo>
                <a:cubicBezTo>
                  <a:pt x="12077" y="5098"/>
                  <a:pt x="12320" y="4958"/>
                  <a:pt x="12487" y="4720"/>
                </a:cubicBezTo>
                <a:cubicBezTo>
                  <a:pt x="12515" y="4676"/>
                  <a:pt x="12543" y="4628"/>
                  <a:pt x="12566" y="4577"/>
                </a:cubicBezTo>
                <a:cubicBezTo>
                  <a:pt x="12765" y="4545"/>
                  <a:pt x="12948" y="4672"/>
                  <a:pt x="12964" y="4887"/>
                </a:cubicBezTo>
                <a:cubicBezTo>
                  <a:pt x="12968" y="4903"/>
                  <a:pt x="12988" y="4903"/>
                  <a:pt x="12988" y="4887"/>
                </a:cubicBezTo>
                <a:cubicBezTo>
                  <a:pt x="12992" y="4660"/>
                  <a:pt x="12813" y="4525"/>
                  <a:pt x="12618" y="4457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none" lIns="243770" tIns="121886" rIns="243770" bIns="121886" anchor="ctr"/>
          <a:lstStyle/>
          <a:p>
            <a:endParaRPr lang="en-US" dirty="0"/>
          </a:p>
        </p:txBody>
      </p:sp>
      <p:sp>
        <p:nvSpPr>
          <p:cNvPr id="145" name="TextBox 144"/>
          <p:cNvSpPr txBox="1"/>
          <p:nvPr/>
        </p:nvSpPr>
        <p:spPr>
          <a:xfrm>
            <a:off x="15285171" y="7198077"/>
            <a:ext cx="3221597" cy="584886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sz="3201" b="1" dirty="0">
                <a:solidFill>
                  <a:schemeClr val="bg1"/>
                </a:solidFill>
                <a:cs typeface="Lato Regular"/>
              </a:rPr>
              <a:t>Education</a:t>
            </a:r>
            <a:endParaRPr lang="id-ID" sz="3201" b="1" dirty="0">
              <a:solidFill>
                <a:schemeClr val="bg1"/>
              </a:solidFill>
              <a:cs typeface="Lato Regular"/>
            </a:endParaRPr>
          </a:p>
        </p:txBody>
      </p:sp>
      <p:sp>
        <p:nvSpPr>
          <p:cNvPr id="147" name="Freeform 2"/>
          <p:cNvSpPr>
            <a:spLocks noChangeArrowheads="1"/>
          </p:cNvSpPr>
          <p:nvPr/>
        </p:nvSpPr>
        <p:spPr bwMode="auto">
          <a:xfrm>
            <a:off x="14509009" y="3860779"/>
            <a:ext cx="1882192" cy="1221211"/>
          </a:xfrm>
          <a:custGeom>
            <a:avLst/>
            <a:gdLst>
              <a:gd name="T0" fmla="*/ 1514 w 2315"/>
              <a:gd name="T1" fmla="*/ 1502 h 1503"/>
              <a:gd name="T2" fmla="*/ 1514 w 2315"/>
              <a:gd name="T3" fmla="*/ 1502 h 1503"/>
              <a:gd name="T4" fmla="*/ 543 w 2315"/>
              <a:gd name="T5" fmla="*/ 1189 h 1503"/>
              <a:gd name="T6" fmla="*/ 15 w 2315"/>
              <a:gd name="T7" fmla="*/ 472 h 1503"/>
              <a:gd name="T8" fmla="*/ 50 w 2315"/>
              <a:gd name="T9" fmla="*/ 353 h 1503"/>
              <a:gd name="T10" fmla="*/ 1024 w 2315"/>
              <a:gd name="T11" fmla="*/ 0 h 1503"/>
              <a:gd name="T12" fmla="*/ 1093 w 2315"/>
              <a:gd name="T13" fmla="*/ 0 h 1503"/>
              <a:gd name="T14" fmla="*/ 2277 w 2315"/>
              <a:gd name="T15" fmla="*/ 572 h 1503"/>
              <a:gd name="T16" fmla="*/ 2295 w 2315"/>
              <a:gd name="T17" fmla="*/ 689 h 1503"/>
              <a:gd name="T18" fmla="*/ 2142 w 2315"/>
              <a:gd name="T19" fmla="*/ 1338 h 1503"/>
              <a:gd name="T20" fmla="*/ 2062 w 2315"/>
              <a:gd name="T21" fmla="*/ 1433 h 1503"/>
              <a:gd name="T22" fmla="*/ 1514 w 2315"/>
              <a:gd name="T23" fmla="*/ 1502 h 1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315" h="1503">
                <a:moveTo>
                  <a:pt x="1514" y="1502"/>
                </a:moveTo>
                <a:lnTo>
                  <a:pt x="1514" y="1502"/>
                </a:lnTo>
                <a:cubicBezTo>
                  <a:pt x="1141" y="1502"/>
                  <a:pt x="812" y="1396"/>
                  <a:pt x="543" y="1189"/>
                </a:cubicBezTo>
                <a:cubicBezTo>
                  <a:pt x="312" y="1012"/>
                  <a:pt x="129" y="766"/>
                  <a:pt x="15" y="472"/>
                </a:cubicBezTo>
                <a:cubicBezTo>
                  <a:pt x="0" y="430"/>
                  <a:pt x="13" y="379"/>
                  <a:pt x="50" y="353"/>
                </a:cubicBezTo>
                <a:cubicBezTo>
                  <a:pt x="365" y="117"/>
                  <a:pt x="693" y="0"/>
                  <a:pt x="1024" y="0"/>
                </a:cubicBezTo>
                <a:cubicBezTo>
                  <a:pt x="1048" y="0"/>
                  <a:pt x="1072" y="0"/>
                  <a:pt x="1093" y="0"/>
                </a:cubicBezTo>
                <a:cubicBezTo>
                  <a:pt x="1729" y="32"/>
                  <a:pt x="2192" y="482"/>
                  <a:pt x="2277" y="572"/>
                </a:cubicBezTo>
                <a:cubicBezTo>
                  <a:pt x="2309" y="604"/>
                  <a:pt x="2314" y="649"/>
                  <a:pt x="2295" y="689"/>
                </a:cubicBezTo>
                <a:cubicBezTo>
                  <a:pt x="2182" y="922"/>
                  <a:pt x="2150" y="1168"/>
                  <a:pt x="2142" y="1338"/>
                </a:cubicBezTo>
                <a:cubicBezTo>
                  <a:pt x="2142" y="1383"/>
                  <a:pt x="2107" y="1423"/>
                  <a:pt x="2062" y="1433"/>
                </a:cubicBezTo>
                <a:cubicBezTo>
                  <a:pt x="1872" y="1478"/>
                  <a:pt x="1689" y="1502"/>
                  <a:pt x="1514" y="1502"/>
                </a:cubicBezTo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48" name="Freeform 3"/>
          <p:cNvSpPr>
            <a:spLocks noChangeArrowheads="1"/>
          </p:cNvSpPr>
          <p:nvPr/>
        </p:nvSpPr>
        <p:spPr bwMode="auto">
          <a:xfrm>
            <a:off x="14336476" y="3725733"/>
            <a:ext cx="2068974" cy="1390025"/>
          </a:xfrm>
          <a:custGeom>
            <a:avLst/>
            <a:gdLst>
              <a:gd name="T0" fmla="*/ 1139 w 2544"/>
              <a:gd name="T1" fmla="*/ 207 h 1709"/>
              <a:gd name="T2" fmla="*/ 1139 w 2544"/>
              <a:gd name="T3" fmla="*/ 207 h 1709"/>
              <a:gd name="T4" fmla="*/ 1203 w 2544"/>
              <a:gd name="T5" fmla="*/ 207 h 1709"/>
              <a:gd name="T6" fmla="*/ 2318 w 2544"/>
              <a:gd name="T7" fmla="*/ 747 h 1709"/>
              <a:gd name="T8" fmla="*/ 2153 w 2544"/>
              <a:gd name="T9" fmla="*/ 1436 h 1709"/>
              <a:gd name="T10" fmla="*/ 1629 w 2544"/>
              <a:gd name="T11" fmla="*/ 1501 h 1709"/>
              <a:gd name="T12" fmla="*/ 228 w 2544"/>
              <a:gd name="T13" fmla="*/ 538 h 1709"/>
              <a:gd name="T14" fmla="*/ 1139 w 2544"/>
              <a:gd name="T15" fmla="*/ 207 h 1709"/>
              <a:gd name="T16" fmla="*/ 1139 w 2544"/>
              <a:gd name="T17" fmla="*/ 0 h 1709"/>
              <a:gd name="T18" fmla="*/ 1139 w 2544"/>
              <a:gd name="T19" fmla="*/ 0 h 1709"/>
              <a:gd name="T20" fmla="*/ 104 w 2544"/>
              <a:gd name="T21" fmla="*/ 371 h 1709"/>
              <a:gd name="T22" fmla="*/ 35 w 2544"/>
              <a:gd name="T23" fmla="*/ 612 h 1709"/>
              <a:gd name="T24" fmla="*/ 594 w 2544"/>
              <a:gd name="T25" fmla="*/ 1375 h 1709"/>
              <a:gd name="T26" fmla="*/ 1629 w 2544"/>
              <a:gd name="T27" fmla="*/ 1708 h 1709"/>
              <a:gd name="T28" fmla="*/ 2204 w 2544"/>
              <a:gd name="T29" fmla="*/ 1637 h 1709"/>
              <a:gd name="T30" fmla="*/ 2360 w 2544"/>
              <a:gd name="T31" fmla="*/ 1444 h 1709"/>
              <a:gd name="T32" fmla="*/ 2503 w 2544"/>
              <a:gd name="T33" fmla="*/ 837 h 1709"/>
              <a:gd name="T34" fmla="*/ 2469 w 2544"/>
              <a:gd name="T35" fmla="*/ 604 h 1709"/>
              <a:gd name="T36" fmla="*/ 1214 w 2544"/>
              <a:gd name="T37" fmla="*/ 0 h 1709"/>
              <a:gd name="T38" fmla="*/ 1139 w 2544"/>
              <a:gd name="T39" fmla="*/ 0 h 1709"/>
              <a:gd name="T40" fmla="*/ 1139 w 2544"/>
              <a:gd name="T41" fmla="*/ 207 h 1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544" h="1709">
                <a:moveTo>
                  <a:pt x="1139" y="207"/>
                </a:moveTo>
                <a:lnTo>
                  <a:pt x="1139" y="207"/>
                </a:lnTo>
                <a:cubicBezTo>
                  <a:pt x="1160" y="207"/>
                  <a:pt x="1181" y="207"/>
                  <a:pt x="1203" y="207"/>
                </a:cubicBezTo>
                <a:cubicBezTo>
                  <a:pt x="1804" y="236"/>
                  <a:pt x="2246" y="673"/>
                  <a:pt x="2318" y="747"/>
                </a:cubicBezTo>
                <a:cubicBezTo>
                  <a:pt x="2196" y="993"/>
                  <a:pt x="2161" y="1258"/>
                  <a:pt x="2153" y="1436"/>
                </a:cubicBezTo>
                <a:cubicBezTo>
                  <a:pt x="1965" y="1480"/>
                  <a:pt x="1791" y="1501"/>
                  <a:pt x="1629" y="1501"/>
                </a:cubicBezTo>
                <a:cubicBezTo>
                  <a:pt x="877" y="1501"/>
                  <a:pt x="427" y="1046"/>
                  <a:pt x="228" y="538"/>
                </a:cubicBezTo>
                <a:cubicBezTo>
                  <a:pt x="522" y="318"/>
                  <a:pt x="829" y="207"/>
                  <a:pt x="1139" y="207"/>
                </a:cubicBezTo>
                <a:lnTo>
                  <a:pt x="1139" y="0"/>
                </a:lnTo>
                <a:lnTo>
                  <a:pt x="1139" y="0"/>
                </a:lnTo>
                <a:cubicBezTo>
                  <a:pt x="784" y="0"/>
                  <a:pt x="435" y="125"/>
                  <a:pt x="104" y="371"/>
                </a:cubicBezTo>
                <a:cubicBezTo>
                  <a:pt x="30" y="426"/>
                  <a:pt x="0" y="527"/>
                  <a:pt x="35" y="612"/>
                </a:cubicBezTo>
                <a:cubicBezTo>
                  <a:pt x="157" y="924"/>
                  <a:pt x="350" y="1187"/>
                  <a:pt x="594" y="1375"/>
                </a:cubicBezTo>
                <a:cubicBezTo>
                  <a:pt x="885" y="1597"/>
                  <a:pt x="1232" y="1708"/>
                  <a:pt x="1629" y="1708"/>
                </a:cubicBezTo>
                <a:cubicBezTo>
                  <a:pt x="1812" y="1708"/>
                  <a:pt x="2002" y="1684"/>
                  <a:pt x="2204" y="1637"/>
                </a:cubicBezTo>
                <a:cubicBezTo>
                  <a:pt x="2294" y="1616"/>
                  <a:pt x="2357" y="1536"/>
                  <a:pt x="2360" y="1444"/>
                </a:cubicBezTo>
                <a:cubicBezTo>
                  <a:pt x="2368" y="1287"/>
                  <a:pt x="2397" y="1054"/>
                  <a:pt x="2503" y="837"/>
                </a:cubicBezTo>
                <a:cubicBezTo>
                  <a:pt x="2543" y="760"/>
                  <a:pt x="2527" y="665"/>
                  <a:pt x="2469" y="604"/>
                </a:cubicBezTo>
                <a:cubicBezTo>
                  <a:pt x="2376" y="508"/>
                  <a:pt x="1889" y="32"/>
                  <a:pt x="1214" y="0"/>
                </a:cubicBezTo>
                <a:cubicBezTo>
                  <a:pt x="1189" y="0"/>
                  <a:pt x="1166" y="0"/>
                  <a:pt x="1139" y="0"/>
                </a:cubicBezTo>
                <a:lnTo>
                  <a:pt x="1139" y="207"/>
                </a:ln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49" name="Freeform 4"/>
          <p:cNvSpPr>
            <a:spLocks noChangeArrowheads="1"/>
          </p:cNvSpPr>
          <p:nvPr/>
        </p:nvSpPr>
        <p:spPr bwMode="auto">
          <a:xfrm>
            <a:off x="14336476" y="1472369"/>
            <a:ext cx="4267260" cy="2801602"/>
          </a:xfrm>
          <a:custGeom>
            <a:avLst/>
            <a:gdLst>
              <a:gd name="T0" fmla="*/ 2449 w 5244"/>
              <a:gd name="T1" fmla="*/ 3443 h 3444"/>
              <a:gd name="T2" fmla="*/ 2449 w 5244"/>
              <a:gd name="T3" fmla="*/ 3443 h 3444"/>
              <a:gd name="T4" fmla="*/ 2378 w 5244"/>
              <a:gd name="T5" fmla="*/ 3414 h 3444"/>
              <a:gd name="T6" fmla="*/ 1221 w 5244"/>
              <a:gd name="T7" fmla="*/ 2876 h 3444"/>
              <a:gd name="T8" fmla="*/ 1149 w 5244"/>
              <a:gd name="T9" fmla="*/ 2876 h 3444"/>
              <a:gd name="T10" fmla="*/ 225 w 5244"/>
              <a:gd name="T11" fmla="*/ 3188 h 3444"/>
              <a:gd name="T12" fmla="*/ 167 w 5244"/>
              <a:gd name="T13" fmla="*/ 3207 h 3444"/>
              <a:gd name="T14" fmla="*/ 129 w 5244"/>
              <a:gd name="T15" fmla="*/ 3199 h 3444"/>
              <a:gd name="T16" fmla="*/ 66 w 5244"/>
              <a:gd name="T17" fmla="*/ 3128 h 3444"/>
              <a:gd name="T18" fmla="*/ 24 w 5244"/>
              <a:gd name="T19" fmla="*/ 2524 h 3444"/>
              <a:gd name="T20" fmla="*/ 678 w 5244"/>
              <a:gd name="T21" fmla="*/ 1366 h 3444"/>
              <a:gd name="T22" fmla="*/ 1194 w 5244"/>
              <a:gd name="T23" fmla="*/ 474 h 3444"/>
              <a:gd name="T24" fmla="*/ 2333 w 5244"/>
              <a:gd name="T25" fmla="*/ 0 h 3444"/>
              <a:gd name="T26" fmla="*/ 2336 w 5244"/>
              <a:gd name="T27" fmla="*/ 0 h 3444"/>
              <a:gd name="T28" fmla="*/ 2362 w 5244"/>
              <a:gd name="T29" fmla="*/ 5 h 3444"/>
              <a:gd name="T30" fmla="*/ 3377 w 5244"/>
              <a:gd name="T31" fmla="*/ 628 h 3444"/>
              <a:gd name="T32" fmla="*/ 3753 w 5244"/>
              <a:gd name="T33" fmla="*/ 1150 h 3444"/>
              <a:gd name="T34" fmla="*/ 3755 w 5244"/>
              <a:gd name="T35" fmla="*/ 1152 h 3444"/>
              <a:gd name="T36" fmla="*/ 3763 w 5244"/>
              <a:gd name="T37" fmla="*/ 1157 h 3444"/>
              <a:gd name="T38" fmla="*/ 3766 w 5244"/>
              <a:gd name="T39" fmla="*/ 1155 h 3444"/>
              <a:gd name="T40" fmla="*/ 4248 w 5244"/>
              <a:gd name="T41" fmla="*/ 1057 h 3444"/>
              <a:gd name="T42" fmla="*/ 4918 w 5244"/>
              <a:gd name="T43" fmla="*/ 1269 h 3444"/>
              <a:gd name="T44" fmla="*/ 5151 w 5244"/>
              <a:gd name="T45" fmla="*/ 2055 h 3444"/>
              <a:gd name="T46" fmla="*/ 4311 w 5244"/>
              <a:gd name="T47" fmla="*/ 2860 h 3444"/>
              <a:gd name="T48" fmla="*/ 3638 w 5244"/>
              <a:gd name="T49" fmla="*/ 2958 h 3444"/>
              <a:gd name="T50" fmla="*/ 3615 w 5244"/>
              <a:gd name="T51" fmla="*/ 2958 h 3444"/>
              <a:gd name="T52" fmla="*/ 3615 w 5244"/>
              <a:gd name="T53" fmla="*/ 2958 h 3444"/>
              <a:gd name="T54" fmla="*/ 3612 w 5244"/>
              <a:gd name="T55" fmla="*/ 2958 h 3444"/>
              <a:gd name="T56" fmla="*/ 3601 w 5244"/>
              <a:gd name="T57" fmla="*/ 2958 h 3444"/>
              <a:gd name="T58" fmla="*/ 3591 w 5244"/>
              <a:gd name="T59" fmla="*/ 2958 h 3444"/>
              <a:gd name="T60" fmla="*/ 3363 w 5244"/>
              <a:gd name="T61" fmla="*/ 2979 h 3444"/>
              <a:gd name="T62" fmla="*/ 3358 w 5244"/>
              <a:gd name="T63" fmla="*/ 2979 h 3444"/>
              <a:gd name="T64" fmla="*/ 2555 w 5244"/>
              <a:gd name="T65" fmla="*/ 3371 h 3444"/>
              <a:gd name="T66" fmla="*/ 2532 w 5244"/>
              <a:gd name="T67" fmla="*/ 3403 h 3444"/>
              <a:gd name="T68" fmla="*/ 2457 w 5244"/>
              <a:gd name="T69" fmla="*/ 3443 h 3444"/>
              <a:gd name="T70" fmla="*/ 2449 w 5244"/>
              <a:gd name="T71" fmla="*/ 3443 h 3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244" h="3444">
                <a:moveTo>
                  <a:pt x="2449" y="3443"/>
                </a:moveTo>
                <a:lnTo>
                  <a:pt x="2449" y="3443"/>
                </a:lnTo>
                <a:cubicBezTo>
                  <a:pt x="2423" y="3443"/>
                  <a:pt x="2397" y="3432"/>
                  <a:pt x="2378" y="3414"/>
                </a:cubicBezTo>
                <a:cubicBezTo>
                  <a:pt x="2222" y="3263"/>
                  <a:pt x="1795" y="2905"/>
                  <a:pt x="1221" y="2876"/>
                </a:cubicBezTo>
                <a:cubicBezTo>
                  <a:pt x="1197" y="2876"/>
                  <a:pt x="1173" y="2876"/>
                  <a:pt x="1149" y="2876"/>
                </a:cubicBezTo>
                <a:cubicBezTo>
                  <a:pt x="834" y="2876"/>
                  <a:pt x="522" y="2979"/>
                  <a:pt x="225" y="3188"/>
                </a:cubicBezTo>
                <a:cubicBezTo>
                  <a:pt x="206" y="3199"/>
                  <a:pt x="188" y="3207"/>
                  <a:pt x="167" y="3207"/>
                </a:cubicBezTo>
                <a:cubicBezTo>
                  <a:pt x="154" y="3207"/>
                  <a:pt x="140" y="3204"/>
                  <a:pt x="129" y="3199"/>
                </a:cubicBezTo>
                <a:cubicBezTo>
                  <a:pt x="98" y="3186"/>
                  <a:pt x="74" y="3159"/>
                  <a:pt x="66" y="3128"/>
                </a:cubicBezTo>
                <a:cubicBezTo>
                  <a:pt x="16" y="2921"/>
                  <a:pt x="0" y="2712"/>
                  <a:pt x="24" y="2524"/>
                </a:cubicBezTo>
                <a:cubicBezTo>
                  <a:pt x="111" y="1817"/>
                  <a:pt x="522" y="1472"/>
                  <a:pt x="678" y="1366"/>
                </a:cubicBezTo>
                <a:cubicBezTo>
                  <a:pt x="678" y="1224"/>
                  <a:pt x="739" y="906"/>
                  <a:pt x="1194" y="474"/>
                </a:cubicBezTo>
                <a:cubicBezTo>
                  <a:pt x="1610" y="82"/>
                  <a:pt x="2087" y="11"/>
                  <a:pt x="2333" y="0"/>
                </a:cubicBezTo>
                <a:cubicBezTo>
                  <a:pt x="2333" y="0"/>
                  <a:pt x="2333" y="0"/>
                  <a:pt x="2336" y="0"/>
                </a:cubicBezTo>
                <a:cubicBezTo>
                  <a:pt x="2344" y="0"/>
                  <a:pt x="2354" y="3"/>
                  <a:pt x="2362" y="5"/>
                </a:cubicBezTo>
                <a:cubicBezTo>
                  <a:pt x="2741" y="103"/>
                  <a:pt x="3082" y="313"/>
                  <a:pt x="3377" y="628"/>
                </a:cubicBezTo>
                <a:cubicBezTo>
                  <a:pt x="3609" y="877"/>
                  <a:pt x="3731" y="1104"/>
                  <a:pt x="3753" y="1150"/>
                </a:cubicBezTo>
                <a:cubicBezTo>
                  <a:pt x="3753" y="1150"/>
                  <a:pt x="3755" y="1150"/>
                  <a:pt x="3755" y="1152"/>
                </a:cubicBezTo>
                <a:cubicBezTo>
                  <a:pt x="3758" y="1157"/>
                  <a:pt x="3760" y="1157"/>
                  <a:pt x="3763" y="1157"/>
                </a:cubicBezTo>
                <a:cubicBezTo>
                  <a:pt x="3763" y="1157"/>
                  <a:pt x="3766" y="1157"/>
                  <a:pt x="3766" y="1155"/>
                </a:cubicBezTo>
                <a:cubicBezTo>
                  <a:pt x="3901" y="1091"/>
                  <a:pt x="4070" y="1057"/>
                  <a:pt x="4248" y="1057"/>
                </a:cubicBezTo>
                <a:cubicBezTo>
                  <a:pt x="4510" y="1057"/>
                  <a:pt x="4748" y="1134"/>
                  <a:pt x="4918" y="1269"/>
                </a:cubicBezTo>
                <a:cubicBezTo>
                  <a:pt x="5076" y="1393"/>
                  <a:pt x="5243" y="1631"/>
                  <a:pt x="5151" y="2055"/>
                </a:cubicBezTo>
                <a:cubicBezTo>
                  <a:pt x="5063" y="2444"/>
                  <a:pt x="4780" y="2714"/>
                  <a:pt x="4311" y="2860"/>
                </a:cubicBezTo>
                <a:cubicBezTo>
                  <a:pt x="4007" y="2950"/>
                  <a:pt x="3720" y="2958"/>
                  <a:pt x="3638" y="2958"/>
                </a:cubicBezTo>
                <a:cubicBezTo>
                  <a:pt x="3628" y="2958"/>
                  <a:pt x="3620" y="2958"/>
                  <a:pt x="3615" y="2958"/>
                </a:cubicBezTo>
                <a:lnTo>
                  <a:pt x="3615" y="2958"/>
                </a:lnTo>
                <a:lnTo>
                  <a:pt x="3612" y="2958"/>
                </a:lnTo>
                <a:cubicBezTo>
                  <a:pt x="3609" y="2958"/>
                  <a:pt x="3604" y="2958"/>
                  <a:pt x="3601" y="2958"/>
                </a:cubicBezTo>
                <a:cubicBezTo>
                  <a:pt x="3596" y="2958"/>
                  <a:pt x="3594" y="2958"/>
                  <a:pt x="3591" y="2958"/>
                </a:cubicBezTo>
                <a:cubicBezTo>
                  <a:pt x="3488" y="2961"/>
                  <a:pt x="3366" y="2979"/>
                  <a:pt x="3363" y="2979"/>
                </a:cubicBezTo>
                <a:cubicBezTo>
                  <a:pt x="3360" y="2979"/>
                  <a:pt x="3360" y="2979"/>
                  <a:pt x="3358" y="2979"/>
                </a:cubicBezTo>
                <a:cubicBezTo>
                  <a:pt x="3011" y="3011"/>
                  <a:pt x="2744" y="3144"/>
                  <a:pt x="2555" y="3371"/>
                </a:cubicBezTo>
                <a:cubicBezTo>
                  <a:pt x="2547" y="3382"/>
                  <a:pt x="2539" y="3392"/>
                  <a:pt x="2532" y="3403"/>
                </a:cubicBezTo>
                <a:cubicBezTo>
                  <a:pt x="2513" y="3427"/>
                  <a:pt x="2487" y="3440"/>
                  <a:pt x="2457" y="3443"/>
                </a:cubicBezTo>
                <a:cubicBezTo>
                  <a:pt x="2455" y="3443"/>
                  <a:pt x="2452" y="3443"/>
                  <a:pt x="2449" y="3443"/>
                </a:cubicBezTo>
              </a:path>
            </a:pathLst>
          </a:custGeom>
          <a:solidFill>
            <a:schemeClr val="tx2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50" name="Freeform 5"/>
          <p:cNvSpPr>
            <a:spLocks noChangeArrowheads="1"/>
          </p:cNvSpPr>
          <p:nvPr/>
        </p:nvSpPr>
        <p:spPr bwMode="auto">
          <a:xfrm>
            <a:off x="14300020" y="1378181"/>
            <a:ext cx="4443267" cy="2970416"/>
          </a:xfrm>
          <a:custGeom>
            <a:avLst/>
            <a:gdLst>
              <a:gd name="T0" fmla="*/ 2439 w 5461"/>
              <a:gd name="T1" fmla="*/ 209 h 3650"/>
              <a:gd name="T2" fmla="*/ 2439 w 5461"/>
              <a:gd name="T3" fmla="*/ 209 h 3650"/>
              <a:gd name="T4" fmla="*/ 3405 w 5461"/>
              <a:gd name="T5" fmla="*/ 800 h 3650"/>
              <a:gd name="T6" fmla="*/ 3763 w 5461"/>
              <a:gd name="T7" fmla="*/ 1300 h 3650"/>
              <a:gd name="T8" fmla="*/ 3866 w 5461"/>
              <a:gd name="T9" fmla="*/ 1364 h 3650"/>
              <a:gd name="T10" fmla="*/ 3914 w 5461"/>
              <a:gd name="T11" fmla="*/ 1353 h 3650"/>
              <a:gd name="T12" fmla="*/ 4351 w 5461"/>
              <a:gd name="T13" fmla="*/ 1263 h 3650"/>
              <a:gd name="T14" fmla="*/ 4957 w 5461"/>
              <a:gd name="T15" fmla="*/ 1451 h 3650"/>
              <a:gd name="T16" fmla="*/ 5153 w 5461"/>
              <a:gd name="T17" fmla="*/ 2137 h 3650"/>
              <a:gd name="T18" fmla="*/ 4383 w 5461"/>
              <a:gd name="T19" fmla="*/ 2862 h 3650"/>
              <a:gd name="T20" fmla="*/ 3741 w 5461"/>
              <a:gd name="T21" fmla="*/ 2958 h 3650"/>
              <a:gd name="T22" fmla="*/ 3720 w 5461"/>
              <a:gd name="T23" fmla="*/ 2958 h 3650"/>
              <a:gd name="T24" fmla="*/ 3718 w 5461"/>
              <a:gd name="T25" fmla="*/ 2958 h 3650"/>
              <a:gd name="T26" fmla="*/ 3704 w 5461"/>
              <a:gd name="T27" fmla="*/ 2958 h 3650"/>
              <a:gd name="T28" fmla="*/ 3704 w 5461"/>
              <a:gd name="T29" fmla="*/ 2958 h 3650"/>
              <a:gd name="T30" fmla="*/ 3450 w 5461"/>
              <a:gd name="T31" fmla="*/ 2979 h 3650"/>
              <a:gd name="T32" fmla="*/ 2579 w 5461"/>
              <a:gd name="T33" fmla="*/ 3408 h 3650"/>
              <a:gd name="T34" fmla="*/ 2552 w 5461"/>
              <a:gd name="T35" fmla="*/ 3442 h 3650"/>
              <a:gd name="T36" fmla="*/ 1329 w 5461"/>
              <a:gd name="T37" fmla="*/ 2876 h 3650"/>
              <a:gd name="T38" fmla="*/ 1252 w 5461"/>
              <a:gd name="T39" fmla="*/ 2876 h 3650"/>
              <a:gd name="T40" fmla="*/ 270 w 5461"/>
              <a:gd name="T41" fmla="*/ 3204 h 3650"/>
              <a:gd name="T42" fmla="*/ 230 w 5461"/>
              <a:gd name="T43" fmla="*/ 2640 h 3650"/>
              <a:gd name="T44" fmla="*/ 892 w 5461"/>
              <a:gd name="T45" fmla="*/ 1523 h 3650"/>
              <a:gd name="T46" fmla="*/ 1369 w 5461"/>
              <a:gd name="T47" fmla="*/ 654 h 3650"/>
              <a:gd name="T48" fmla="*/ 2439 w 5461"/>
              <a:gd name="T49" fmla="*/ 209 h 3650"/>
              <a:gd name="T50" fmla="*/ 2439 w 5461"/>
              <a:gd name="T51" fmla="*/ 0 h 3650"/>
              <a:gd name="T52" fmla="*/ 2439 w 5461"/>
              <a:gd name="T53" fmla="*/ 0 h 3650"/>
              <a:gd name="T54" fmla="*/ 2431 w 5461"/>
              <a:gd name="T55" fmla="*/ 0 h 3650"/>
              <a:gd name="T56" fmla="*/ 1226 w 5461"/>
              <a:gd name="T57" fmla="*/ 503 h 3650"/>
              <a:gd name="T58" fmla="*/ 720 w 5461"/>
              <a:gd name="T59" fmla="*/ 1226 h 3650"/>
              <a:gd name="T60" fmla="*/ 680 w 5461"/>
              <a:gd name="T61" fmla="*/ 1414 h 3650"/>
              <a:gd name="T62" fmla="*/ 23 w 5461"/>
              <a:gd name="T63" fmla="*/ 2614 h 3650"/>
              <a:gd name="T64" fmla="*/ 69 w 5461"/>
              <a:gd name="T65" fmla="*/ 3254 h 3650"/>
              <a:gd name="T66" fmla="*/ 196 w 5461"/>
              <a:gd name="T67" fmla="*/ 3400 h 3650"/>
              <a:gd name="T68" fmla="*/ 270 w 5461"/>
              <a:gd name="T69" fmla="*/ 3413 h 3650"/>
              <a:gd name="T70" fmla="*/ 386 w 5461"/>
              <a:gd name="T71" fmla="*/ 3376 h 3650"/>
              <a:gd name="T72" fmla="*/ 1252 w 5461"/>
              <a:gd name="T73" fmla="*/ 3082 h 3650"/>
              <a:gd name="T74" fmla="*/ 1321 w 5461"/>
              <a:gd name="T75" fmla="*/ 3082 h 3650"/>
              <a:gd name="T76" fmla="*/ 2407 w 5461"/>
              <a:gd name="T77" fmla="*/ 3590 h 3650"/>
              <a:gd name="T78" fmla="*/ 2552 w 5461"/>
              <a:gd name="T79" fmla="*/ 3649 h 3650"/>
              <a:gd name="T80" fmla="*/ 2569 w 5461"/>
              <a:gd name="T81" fmla="*/ 3649 h 3650"/>
              <a:gd name="T82" fmla="*/ 2717 w 5461"/>
              <a:gd name="T83" fmla="*/ 3567 h 3650"/>
              <a:gd name="T84" fmla="*/ 2740 w 5461"/>
              <a:gd name="T85" fmla="*/ 3540 h 3650"/>
              <a:gd name="T86" fmla="*/ 3469 w 5461"/>
              <a:gd name="T87" fmla="*/ 3185 h 3650"/>
              <a:gd name="T88" fmla="*/ 3482 w 5461"/>
              <a:gd name="T89" fmla="*/ 3183 h 3650"/>
              <a:gd name="T90" fmla="*/ 3691 w 5461"/>
              <a:gd name="T91" fmla="*/ 3164 h 3650"/>
              <a:gd name="T92" fmla="*/ 3704 w 5461"/>
              <a:gd name="T93" fmla="*/ 3164 h 3650"/>
              <a:gd name="T94" fmla="*/ 3720 w 5461"/>
              <a:gd name="T95" fmla="*/ 3164 h 3650"/>
              <a:gd name="T96" fmla="*/ 3741 w 5461"/>
              <a:gd name="T97" fmla="*/ 3164 h 3650"/>
              <a:gd name="T98" fmla="*/ 4443 w 5461"/>
              <a:gd name="T99" fmla="*/ 3061 h 3650"/>
              <a:gd name="T100" fmla="*/ 5042 w 5461"/>
              <a:gd name="T101" fmla="*/ 2733 h 3650"/>
              <a:gd name="T102" fmla="*/ 5355 w 5461"/>
              <a:gd name="T103" fmla="*/ 2182 h 3650"/>
              <a:gd name="T104" fmla="*/ 5087 w 5461"/>
              <a:gd name="T105" fmla="*/ 1289 h 3650"/>
              <a:gd name="T106" fmla="*/ 4351 w 5461"/>
              <a:gd name="T107" fmla="*/ 1057 h 3650"/>
              <a:gd name="T108" fmla="*/ 3908 w 5461"/>
              <a:gd name="T109" fmla="*/ 1130 h 3650"/>
              <a:gd name="T110" fmla="*/ 3556 w 5461"/>
              <a:gd name="T111" fmla="*/ 659 h 3650"/>
              <a:gd name="T112" fmla="*/ 2492 w 5461"/>
              <a:gd name="T113" fmla="*/ 8 h 3650"/>
              <a:gd name="T114" fmla="*/ 2439 w 5461"/>
              <a:gd name="T115" fmla="*/ 0 h 3650"/>
              <a:gd name="T116" fmla="*/ 2439 w 5461"/>
              <a:gd name="T117" fmla="*/ 209 h 3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5461" h="3650">
                <a:moveTo>
                  <a:pt x="2439" y="209"/>
                </a:moveTo>
                <a:lnTo>
                  <a:pt x="2439" y="209"/>
                </a:lnTo>
                <a:cubicBezTo>
                  <a:pt x="2799" y="302"/>
                  <a:pt x="3122" y="500"/>
                  <a:pt x="3405" y="800"/>
                </a:cubicBezTo>
                <a:cubicBezTo>
                  <a:pt x="3646" y="1059"/>
                  <a:pt x="3763" y="1297"/>
                  <a:pt x="3763" y="1300"/>
                </a:cubicBezTo>
                <a:cubicBezTo>
                  <a:pt x="3784" y="1340"/>
                  <a:pt x="3823" y="1364"/>
                  <a:pt x="3866" y="1364"/>
                </a:cubicBezTo>
                <a:cubicBezTo>
                  <a:pt x="3882" y="1364"/>
                  <a:pt x="3898" y="1358"/>
                  <a:pt x="3914" y="1353"/>
                </a:cubicBezTo>
                <a:cubicBezTo>
                  <a:pt x="4033" y="1295"/>
                  <a:pt x="4189" y="1263"/>
                  <a:pt x="4351" y="1263"/>
                </a:cubicBezTo>
                <a:cubicBezTo>
                  <a:pt x="4565" y="1263"/>
                  <a:pt x="4793" y="1321"/>
                  <a:pt x="4957" y="1451"/>
                </a:cubicBezTo>
                <a:cubicBezTo>
                  <a:pt x="5153" y="1607"/>
                  <a:pt x="5219" y="1838"/>
                  <a:pt x="5153" y="2137"/>
                </a:cubicBezTo>
                <a:cubicBezTo>
                  <a:pt x="5073" y="2486"/>
                  <a:pt x="4817" y="2730"/>
                  <a:pt x="4383" y="2862"/>
                </a:cubicBezTo>
                <a:cubicBezTo>
                  <a:pt x="4094" y="2950"/>
                  <a:pt x="3818" y="2958"/>
                  <a:pt x="3741" y="2958"/>
                </a:cubicBezTo>
                <a:cubicBezTo>
                  <a:pt x="3728" y="2958"/>
                  <a:pt x="3720" y="2958"/>
                  <a:pt x="3720" y="2958"/>
                </a:cubicBezTo>
                <a:lnTo>
                  <a:pt x="3718" y="2958"/>
                </a:lnTo>
                <a:cubicBezTo>
                  <a:pt x="3712" y="2958"/>
                  <a:pt x="3710" y="2958"/>
                  <a:pt x="3704" y="2958"/>
                </a:cubicBezTo>
                <a:lnTo>
                  <a:pt x="3704" y="2958"/>
                </a:lnTo>
                <a:cubicBezTo>
                  <a:pt x="3591" y="2958"/>
                  <a:pt x="3450" y="2979"/>
                  <a:pt x="3450" y="2979"/>
                </a:cubicBezTo>
                <a:cubicBezTo>
                  <a:pt x="3077" y="3013"/>
                  <a:pt x="2783" y="3159"/>
                  <a:pt x="2579" y="3408"/>
                </a:cubicBezTo>
                <a:cubicBezTo>
                  <a:pt x="2571" y="3419"/>
                  <a:pt x="2560" y="3432"/>
                  <a:pt x="2552" y="3442"/>
                </a:cubicBezTo>
                <a:cubicBezTo>
                  <a:pt x="2399" y="3291"/>
                  <a:pt x="1946" y="2907"/>
                  <a:pt x="1329" y="2876"/>
                </a:cubicBezTo>
                <a:cubicBezTo>
                  <a:pt x="1305" y="2876"/>
                  <a:pt x="1279" y="2876"/>
                  <a:pt x="1252" y="2876"/>
                </a:cubicBezTo>
                <a:cubicBezTo>
                  <a:pt x="916" y="2876"/>
                  <a:pt x="585" y="2984"/>
                  <a:pt x="270" y="3204"/>
                </a:cubicBezTo>
                <a:cubicBezTo>
                  <a:pt x="219" y="3008"/>
                  <a:pt x="209" y="2812"/>
                  <a:pt x="230" y="2640"/>
                </a:cubicBezTo>
                <a:cubicBezTo>
                  <a:pt x="331" y="1822"/>
                  <a:pt x="892" y="1523"/>
                  <a:pt x="892" y="1523"/>
                </a:cubicBezTo>
                <a:cubicBezTo>
                  <a:pt x="892" y="1523"/>
                  <a:pt x="799" y="1191"/>
                  <a:pt x="1369" y="654"/>
                </a:cubicBezTo>
                <a:cubicBezTo>
                  <a:pt x="1755" y="286"/>
                  <a:pt x="2195" y="217"/>
                  <a:pt x="2439" y="209"/>
                </a:cubicBezTo>
                <a:lnTo>
                  <a:pt x="2439" y="0"/>
                </a:lnTo>
                <a:lnTo>
                  <a:pt x="2439" y="0"/>
                </a:lnTo>
                <a:cubicBezTo>
                  <a:pt x="2436" y="0"/>
                  <a:pt x="2433" y="0"/>
                  <a:pt x="2431" y="0"/>
                </a:cubicBezTo>
                <a:cubicBezTo>
                  <a:pt x="2171" y="10"/>
                  <a:pt x="1665" y="87"/>
                  <a:pt x="1226" y="503"/>
                </a:cubicBezTo>
                <a:cubicBezTo>
                  <a:pt x="964" y="749"/>
                  <a:pt x="794" y="993"/>
                  <a:pt x="720" y="1226"/>
                </a:cubicBezTo>
                <a:cubicBezTo>
                  <a:pt x="696" y="1300"/>
                  <a:pt x="686" y="1364"/>
                  <a:pt x="680" y="1414"/>
                </a:cubicBezTo>
                <a:cubicBezTo>
                  <a:pt x="487" y="1560"/>
                  <a:pt x="108" y="1925"/>
                  <a:pt x="23" y="2614"/>
                </a:cubicBezTo>
                <a:cubicBezTo>
                  <a:pt x="0" y="2815"/>
                  <a:pt x="16" y="3037"/>
                  <a:pt x="69" y="3254"/>
                </a:cubicBezTo>
                <a:cubicBezTo>
                  <a:pt x="84" y="3320"/>
                  <a:pt x="132" y="3373"/>
                  <a:pt x="196" y="3400"/>
                </a:cubicBezTo>
                <a:cubicBezTo>
                  <a:pt x="219" y="3408"/>
                  <a:pt x="243" y="3413"/>
                  <a:pt x="270" y="3413"/>
                </a:cubicBezTo>
                <a:cubicBezTo>
                  <a:pt x="309" y="3413"/>
                  <a:pt x="352" y="3400"/>
                  <a:pt x="386" y="3376"/>
                </a:cubicBezTo>
                <a:cubicBezTo>
                  <a:pt x="667" y="3180"/>
                  <a:pt x="958" y="3082"/>
                  <a:pt x="1252" y="3082"/>
                </a:cubicBezTo>
                <a:cubicBezTo>
                  <a:pt x="1276" y="3082"/>
                  <a:pt x="1297" y="3082"/>
                  <a:pt x="1321" y="3082"/>
                </a:cubicBezTo>
                <a:cubicBezTo>
                  <a:pt x="1859" y="3109"/>
                  <a:pt x="2261" y="3448"/>
                  <a:pt x="2407" y="3590"/>
                </a:cubicBezTo>
                <a:cubicBezTo>
                  <a:pt x="2447" y="3628"/>
                  <a:pt x="2500" y="3649"/>
                  <a:pt x="2552" y="3649"/>
                </a:cubicBezTo>
                <a:cubicBezTo>
                  <a:pt x="2558" y="3649"/>
                  <a:pt x="2563" y="3649"/>
                  <a:pt x="2569" y="3649"/>
                </a:cubicBezTo>
                <a:cubicBezTo>
                  <a:pt x="2627" y="3644"/>
                  <a:pt x="2682" y="3615"/>
                  <a:pt x="2717" y="3567"/>
                </a:cubicBezTo>
                <a:cubicBezTo>
                  <a:pt x="2725" y="3556"/>
                  <a:pt x="2732" y="3548"/>
                  <a:pt x="2740" y="3540"/>
                </a:cubicBezTo>
                <a:cubicBezTo>
                  <a:pt x="2907" y="3334"/>
                  <a:pt x="3154" y="3214"/>
                  <a:pt x="3469" y="3185"/>
                </a:cubicBezTo>
                <a:cubicBezTo>
                  <a:pt x="3474" y="3185"/>
                  <a:pt x="3477" y="3185"/>
                  <a:pt x="3482" y="3183"/>
                </a:cubicBezTo>
                <a:cubicBezTo>
                  <a:pt x="3482" y="3183"/>
                  <a:pt x="3599" y="3167"/>
                  <a:pt x="3691" y="3164"/>
                </a:cubicBezTo>
                <a:cubicBezTo>
                  <a:pt x="3694" y="3164"/>
                  <a:pt x="3699" y="3164"/>
                  <a:pt x="3704" y="3164"/>
                </a:cubicBezTo>
                <a:cubicBezTo>
                  <a:pt x="3710" y="3164"/>
                  <a:pt x="3715" y="3164"/>
                  <a:pt x="3720" y="3164"/>
                </a:cubicBezTo>
                <a:cubicBezTo>
                  <a:pt x="3728" y="3164"/>
                  <a:pt x="3736" y="3164"/>
                  <a:pt x="3741" y="3164"/>
                </a:cubicBezTo>
                <a:cubicBezTo>
                  <a:pt x="3826" y="3164"/>
                  <a:pt x="4128" y="3156"/>
                  <a:pt x="4443" y="3061"/>
                </a:cubicBezTo>
                <a:cubicBezTo>
                  <a:pt x="4690" y="2987"/>
                  <a:pt x="4891" y="2876"/>
                  <a:pt x="5042" y="2733"/>
                </a:cubicBezTo>
                <a:cubicBezTo>
                  <a:pt x="5201" y="2582"/>
                  <a:pt x="5307" y="2396"/>
                  <a:pt x="5355" y="2182"/>
                </a:cubicBezTo>
                <a:cubicBezTo>
                  <a:pt x="5460" y="1705"/>
                  <a:pt x="5267" y="1435"/>
                  <a:pt x="5087" y="1289"/>
                </a:cubicBezTo>
                <a:cubicBezTo>
                  <a:pt x="4896" y="1138"/>
                  <a:pt x="4637" y="1057"/>
                  <a:pt x="4351" y="1057"/>
                </a:cubicBezTo>
                <a:cubicBezTo>
                  <a:pt x="4195" y="1057"/>
                  <a:pt x="4038" y="1083"/>
                  <a:pt x="3908" y="1130"/>
                </a:cubicBezTo>
                <a:cubicBezTo>
                  <a:pt x="3850" y="1030"/>
                  <a:pt x="3734" y="850"/>
                  <a:pt x="3556" y="659"/>
                </a:cubicBezTo>
                <a:cubicBezTo>
                  <a:pt x="3246" y="331"/>
                  <a:pt x="2889" y="111"/>
                  <a:pt x="2492" y="8"/>
                </a:cubicBezTo>
                <a:cubicBezTo>
                  <a:pt x="2473" y="3"/>
                  <a:pt x="2457" y="0"/>
                  <a:pt x="2439" y="0"/>
                </a:cubicBezTo>
                <a:lnTo>
                  <a:pt x="2439" y="209"/>
                </a:ln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51" name="Freeform 6"/>
          <p:cNvSpPr>
            <a:spLocks noChangeArrowheads="1"/>
          </p:cNvSpPr>
          <p:nvPr/>
        </p:nvSpPr>
        <p:spPr bwMode="auto">
          <a:xfrm>
            <a:off x="16145174" y="3035242"/>
            <a:ext cx="4856344" cy="3785754"/>
          </a:xfrm>
          <a:custGeom>
            <a:avLst/>
            <a:gdLst>
              <a:gd name="T0" fmla="*/ 4388 w 5967"/>
              <a:gd name="T1" fmla="*/ 4650 h 4651"/>
              <a:gd name="T2" fmla="*/ 4388 w 5967"/>
              <a:gd name="T3" fmla="*/ 4650 h 4651"/>
              <a:gd name="T4" fmla="*/ 4364 w 5967"/>
              <a:gd name="T5" fmla="*/ 4647 h 4651"/>
              <a:gd name="T6" fmla="*/ 2979 w 5967"/>
              <a:gd name="T7" fmla="*/ 3702 h 4651"/>
              <a:gd name="T8" fmla="*/ 2780 w 5967"/>
              <a:gd name="T9" fmla="*/ 3167 h 4651"/>
              <a:gd name="T10" fmla="*/ 2460 w 5967"/>
              <a:gd name="T11" fmla="*/ 3212 h 4651"/>
              <a:gd name="T12" fmla="*/ 1960 w 5967"/>
              <a:gd name="T13" fmla="*/ 3082 h 4651"/>
              <a:gd name="T14" fmla="*/ 1279 w 5967"/>
              <a:gd name="T15" fmla="*/ 3262 h 4651"/>
              <a:gd name="T16" fmla="*/ 392 w 5967"/>
              <a:gd name="T17" fmla="*/ 2883 h 4651"/>
              <a:gd name="T18" fmla="*/ 13 w 5967"/>
              <a:gd name="T19" fmla="*/ 2388 h 4651"/>
              <a:gd name="T20" fmla="*/ 0 w 5967"/>
              <a:gd name="T21" fmla="*/ 2333 h 4651"/>
              <a:gd name="T22" fmla="*/ 283 w 5967"/>
              <a:gd name="T23" fmla="*/ 1520 h 4651"/>
              <a:gd name="T24" fmla="*/ 1070 w 5967"/>
              <a:gd name="T25" fmla="*/ 1136 h 4651"/>
              <a:gd name="T26" fmla="*/ 1311 w 5967"/>
              <a:gd name="T27" fmla="*/ 1115 h 4651"/>
              <a:gd name="T28" fmla="*/ 1321 w 5967"/>
              <a:gd name="T29" fmla="*/ 1115 h 4651"/>
              <a:gd name="T30" fmla="*/ 1329 w 5967"/>
              <a:gd name="T31" fmla="*/ 1115 h 4651"/>
              <a:gd name="T32" fmla="*/ 1353 w 5967"/>
              <a:gd name="T33" fmla="*/ 1115 h 4651"/>
              <a:gd name="T34" fmla="*/ 2023 w 5967"/>
              <a:gd name="T35" fmla="*/ 1017 h 4651"/>
              <a:gd name="T36" fmla="*/ 2881 w 5967"/>
              <a:gd name="T37" fmla="*/ 198 h 4651"/>
              <a:gd name="T38" fmla="*/ 2892 w 5967"/>
              <a:gd name="T39" fmla="*/ 145 h 4651"/>
              <a:gd name="T40" fmla="*/ 2971 w 5967"/>
              <a:gd name="T41" fmla="*/ 61 h 4651"/>
              <a:gd name="T42" fmla="*/ 3501 w 5967"/>
              <a:gd name="T43" fmla="*/ 0 h 4651"/>
              <a:gd name="T44" fmla="*/ 4333 w 5967"/>
              <a:gd name="T45" fmla="*/ 254 h 4651"/>
              <a:gd name="T46" fmla="*/ 4860 w 5967"/>
              <a:gd name="T47" fmla="*/ 1271 h 4651"/>
              <a:gd name="T48" fmla="*/ 4788 w 5967"/>
              <a:gd name="T49" fmla="*/ 1382 h 4651"/>
              <a:gd name="T50" fmla="*/ 4441 w 5967"/>
              <a:gd name="T51" fmla="*/ 1625 h 4651"/>
              <a:gd name="T52" fmla="*/ 4359 w 5967"/>
              <a:gd name="T53" fmla="*/ 2235 h 4651"/>
              <a:gd name="T54" fmla="*/ 4367 w 5967"/>
              <a:gd name="T55" fmla="*/ 2240 h 4651"/>
              <a:gd name="T56" fmla="*/ 4372 w 5967"/>
              <a:gd name="T57" fmla="*/ 2240 h 4651"/>
              <a:gd name="T58" fmla="*/ 4375 w 5967"/>
              <a:gd name="T59" fmla="*/ 2227 h 4651"/>
              <a:gd name="T60" fmla="*/ 4454 w 5967"/>
              <a:gd name="T61" fmla="*/ 1636 h 4651"/>
              <a:gd name="T62" fmla="*/ 5034 w 5967"/>
              <a:gd name="T63" fmla="*/ 1364 h 4651"/>
              <a:gd name="T64" fmla="*/ 5108 w 5967"/>
              <a:gd name="T65" fmla="*/ 1366 h 4651"/>
              <a:gd name="T66" fmla="*/ 5884 w 5967"/>
              <a:gd name="T67" fmla="*/ 1753 h 4651"/>
              <a:gd name="T68" fmla="*/ 5911 w 5967"/>
              <a:gd name="T69" fmla="*/ 1814 h 4651"/>
              <a:gd name="T70" fmla="*/ 5132 w 5967"/>
              <a:gd name="T71" fmla="*/ 3246 h 4651"/>
              <a:gd name="T72" fmla="*/ 4333 w 5967"/>
              <a:gd name="T73" fmla="*/ 3585 h 4651"/>
              <a:gd name="T74" fmla="*/ 4356 w 5967"/>
              <a:gd name="T75" fmla="*/ 3948 h 4651"/>
              <a:gd name="T76" fmla="*/ 4714 w 5967"/>
              <a:gd name="T77" fmla="*/ 4247 h 4651"/>
              <a:gd name="T78" fmla="*/ 4783 w 5967"/>
              <a:gd name="T79" fmla="*/ 4332 h 4651"/>
              <a:gd name="T80" fmla="*/ 4740 w 5967"/>
              <a:gd name="T81" fmla="*/ 4430 h 4651"/>
              <a:gd name="T82" fmla="*/ 4446 w 5967"/>
              <a:gd name="T83" fmla="*/ 4631 h 4651"/>
              <a:gd name="T84" fmla="*/ 4388 w 5967"/>
              <a:gd name="T85" fmla="*/ 4650 h 46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967" h="4651">
                <a:moveTo>
                  <a:pt x="4388" y="4650"/>
                </a:moveTo>
                <a:lnTo>
                  <a:pt x="4388" y="4650"/>
                </a:lnTo>
                <a:cubicBezTo>
                  <a:pt x="4380" y="4650"/>
                  <a:pt x="4372" y="4647"/>
                  <a:pt x="4364" y="4647"/>
                </a:cubicBezTo>
                <a:cubicBezTo>
                  <a:pt x="3556" y="4446"/>
                  <a:pt x="3167" y="4022"/>
                  <a:pt x="2979" y="3702"/>
                </a:cubicBezTo>
                <a:cubicBezTo>
                  <a:pt x="2855" y="3487"/>
                  <a:pt x="2805" y="3291"/>
                  <a:pt x="2780" y="3167"/>
                </a:cubicBezTo>
                <a:cubicBezTo>
                  <a:pt x="2672" y="3196"/>
                  <a:pt x="2563" y="3212"/>
                  <a:pt x="2460" y="3212"/>
                </a:cubicBezTo>
                <a:cubicBezTo>
                  <a:pt x="2216" y="3212"/>
                  <a:pt x="2044" y="3132"/>
                  <a:pt x="1960" y="3082"/>
                </a:cubicBezTo>
                <a:cubicBezTo>
                  <a:pt x="1729" y="3201"/>
                  <a:pt x="1499" y="3262"/>
                  <a:pt x="1279" y="3262"/>
                </a:cubicBezTo>
                <a:cubicBezTo>
                  <a:pt x="956" y="3262"/>
                  <a:pt x="659" y="3135"/>
                  <a:pt x="392" y="2883"/>
                </a:cubicBezTo>
                <a:cubicBezTo>
                  <a:pt x="186" y="2690"/>
                  <a:pt x="58" y="2473"/>
                  <a:pt x="13" y="2388"/>
                </a:cubicBezTo>
                <a:cubicBezTo>
                  <a:pt x="3" y="2373"/>
                  <a:pt x="0" y="2354"/>
                  <a:pt x="0" y="2333"/>
                </a:cubicBezTo>
                <a:cubicBezTo>
                  <a:pt x="13" y="2105"/>
                  <a:pt x="74" y="1776"/>
                  <a:pt x="283" y="1520"/>
                </a:cubicBezTo>
                <a:cubicBezTo>
                  <a:pt x="466" y="1297"/>
                  <a:pt x="731" y="1167"/>
                  <a:pt x="1070" y="1136"/>
                </a:cubicBezTo>
                <a:cubicBezTo>
                  <a:pt x="1311" y="1115"/>
                  <a:pt x="1311" y="1115"/>
                  <a:pt x="1311" y="1115"/>
                </a:cubicBezTo>
                <a:cubicBezTo>
                  <a:pt x="1313" y="1115"/>
                  <a:pt x="1316" y="1115"/>
                  <a:pt x="1321" y="1115"/>
                </a:cubicBezTo>
                <a:cubicBezTo>
                  <a:pt x="1321" y="1115"/>
                  <a:pt x="1327" y="1115"/>
                  <a:pt x="1329" y="1115"/>
                </a:cubicBezTo>
                <a:cubicBezTo>
                  <a:pt x="1332" y="1115"/>
                  <a:pt x="1340" y="1115"/>
                  <a:pt x="1353" y="1115"/>
                </a:cubicBezTo>
                <a:cubicBezTo>
                  <a:pt x="1432" y="1115"/>
                  <a:pt x="1719" y="1107"/>
                  <a:pt x="2023" y="1017"/>
                </a:cubicBezTo>
                <a:cubicBezTo>
                  <a:pt x="2497" y="873"/>
                  <a:pt x="2794" y="590"/>
                  <a:pt x="2881" y="198"/>
                </a:cubicBezTo>
                <a:cubicBezTo>
                  <a:pt x="2884" y="180"/>
                  <a:pt x="2887" y="164"/>
                  <a:pt x="2892" y="145"/>
                </a:cubicBezTo>
                <a:cubicBezTo>
                  <a:pt x="2897" y="103"/>
                  <a:pt x="2929" y="71"/>
                  <a:pt x="2971" y="61"/>
                </a:cubicBezTo>
                <a:cubicBezTo>
                  <a:pt x="3159" y="21"/>
                  <a:pt x="3340" y="0"/>
                  <a:pt x="3501" y="0"/>
                </a:cubicBezTo>
                <a:cubicBezTo>
                  <a:pt x="3832" y="0"/>
                  <a:pt x="4113" y="84"/>
                  <a:pt x="4333" y="254"/>
                </a:cubicBezTo>
                <a:cubicBezTo>
                  <a:pt x="4735" y="561"/>
                  <a:pt x="4835" y="1067"/>
                  <a:pt x="4860" y="1271"/>
                </a:cubicBezTo>
                <a:cubicBezTo>
                  <a:pt x="4865" y="1318"/>
                  <a:pt x="4835" y="1366"/>
                  <a:pt x="4788" y="1382"/>
                </a:cubicBezTo>
                <a:cubicBezTo>
                  <a:pt x="4645" y="1424"/>
                  <a:pt x="4523" y="1509"/>
                  <a:pt x="4441" y="1625"/>
                </a:cubicBezTo>
                <a:cubicBezTo>
                  <a:pt x="4308" y="1803"/>
                  <a:pt x="4279" y="2036"/>
                  <a:pt x="4359" y="2235"/>
                </a:cubicBezTo>
                <a:cubicBezTo>
                  <a:pt x="4359" y="2240"/>
                  <a:pt x="4364" y="2240"/>
                  <a:pt x="4367" y="2240"/>
                </a:cubicBezTo>
                <a:cubicBezTo>
                  <a:pt x="4367" y="2240"/>
                  <a:pt x="4369" y="2240"/>
                  <a:pt x="4372" y="2240"/>
                </a:cubicBezTo>
                <a:cubicBezTo>
                  <a:pt x="4375" y="2237"/>
                  <a:pt x="4377" y="2232"/>
                  <a:pt x="4375" y="2227"/>
                </a:cubicBezTo>
                <a:cubicBezTo>
                  <a:pt x="4298" y="2036"/>
                  <a:pt x="4327" y="1808"/>
                  <a:pt x="4454" y="1636"/>
                </a:cubicBezTo>
                <a:cubicBezTo>
                  <a:pt x="4584" y="1462"/>
                  <a:pt x="4791" y="1364"/>
                  <a:pt x="5034" y="1364"/>
                </a:cubicBezTo>
                <a:cubicBezTo>
                  <a:pt x="5058" y="1364"/>
                  <a:pt x="5084" y="1364"/>
                  <a:pt x="5108" y="1366"/>
                </a:cubicBezTo>
                <a:cubicBezTo>
                  <a:pt x="5476" y="1395"/>
                  <a:pt x="5733" y="1591"/>
                  <a:pt x="5884" y="1753"/>
                </a:cubicBezTo>
                <a:cubicBezTo>
                  <a:pt x="5900" y="1769"/>
                  <a:pt x="5911" y="1790"/>
                  <a:pt x="5911" y="1814"/>
                </a:cubicBezTo>
                <a:cubicBezTo>
                  <a:pt x="5966" y="2399"/>
                  <a:pt x="5696" y="2894"/>
                  <a:pt x="5132" y="3246"/>
                </a:cubicBezTo>
                <a:cubicBezTo>
                  <a:pt x="4801" y="3453"/>
                  <a:pt x="4467" y="3551"/>
                  <a:pt x="4333" y="3585"/>
                </a:cubicBezTo>
                <a:cubicBezTo>
                  <a:pt x="4295" y="3720"/>
                  <a:pt x="4303" y="3842"/>
                  <a:pt x="4356" y="3948"/>
                </a:cubicBezTo>
                <a:cubicBezTo>
                  <a:pt x="4459" y="4157"/>
                  <a:pt x="4711" y="4247"/>
                  <a:pt x="4714" y="4247"/>
                </a:cubicBezTo>
                <a:cubicBezTo>
                  <a:pt x="4751" y="4260"/>
                  <a:pt x="4777" y="4292"/>
                  <a:pt x="4783" y="4332"/>
                </a:cubicBezTo>
                <a:cubicBezTo>
                  <a:pt x="4791" y="4369"/>
                  <a:pt x="4772" y="4409"/>
                  <a:pt x="4740" y="4430"/>
                </a:cubicBezTo>
                <a:cubicBezTo>
                  <a:pt x="4446" y="4631"/>
                  <a:pt x="4446" y="4631"/>
                  <a:pt x="4446" y="4631"/>
                </a:cubicBezTo>
                <a:cubicBezTo>
                  <a:pt x="4431" y="4642"/>
                  <a:pt x="4409" y="4650"/>
                  <a:pt x="4388" y="4650"/>
                </a:cubicBezTo>
              </a:path>
            </a:pathLst>
          </a:custGeom>
          <a:solidFill>
            <a:schemeClr val="accent2">
              <a:lumMod val="75000"/>
            </a:schemeClr>
          </a:solidFill>
          <a:ln>
            <a:solidFill>
              <a:schemeClr val="accent5"/>
            </a:solidFill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52" name="Freeform 7"/>
          <p:cNvSpPr>
            <a:spLocks noChangeArrowheads="1"/>
          </p:cNvSpPr>
          <p:nvPr/>
        </p:nvSpPr>
        <p:spPr bwMode="auto">
          <a:xfrm>
            <a:off x="16057171" y="2950301"/>
            <a:ext cx="5032350" cy="3954569"/>
          </a:xfrm>
          <a:custGeom>
            <a:avLst/>
            <a:gdLst>
              <a:gd name="T0" fmla="*/ 3607 w 6182"/>
              <a:gd name="T1" fmla="*/ 209 h 4860"/>
              <a:gd name="T2" fmla="*/ 4862 w 6182"/>
              <a:gd name="T3" fmla="*/ 1388 h 4860"/>
              <a:gd name="T4" fmla="*/ 4370 w 6182"/>
              <a:gd name="T5" fmla="*/ 2381 h 4860"/>
              <a:gd name="T6" fmla="*/ 4515 w 6182"/>
              <a:gd name="T7" fmla="*/ 2441 h 4860"/>
              <a:gd name="T8" fmla="*/ 4645 w 6182"/>
              <a:gd name="T9" fmla="*/ 1803 h 4860"/>
              <a:gd name="T10" fmla="*/ 5206 w 6182"/>
              <a:gd name="T11" fmla="*/ 1575 h 4860"/>
              <a:gd name="T12" fmla="*/ 4356 w 6182"/>
              <a:gd name="T13" fmla="*/ 3604 h 4860"/>
              <a:gd name="T14" fmla="*/ 4494 w 6182"/>
              <a:gd name="T15" fmla="*/ 4653 h 4860"/>
              <a:gd name="T16" fmla="*/ 2566 w 6182"/>
              <a:gd name="T17" fmla="*/ 3215 h 4860"/>
              <a:gd name="T18" fmla="*/ 1385 w 6182"/>
              <a:gd name="T19" fmla="*/ 3265 h 4860"/>
              <a:gd name="T20" fmla="*/ 469 w 6182"/>
              <a:gd name="T21" fmla="*/ 1692 h 4860"/>
              <a:gd name="T22" fmla="*/ 1427 w 6182"/>
              <a:gd name="T23" fmla="*/ 1324 h 4860"/>
              <a:gd name="T24" fmla="*/ 1459 w 6182"/>
              <a:gd name="T25" fmla="*/ 1324 h 4860"/>
              <a:gd name="T26" fmla="*/ 3088 w 6182"/>
              <a:gd name="T27" fmla="*/ 326 h 4860"/>
              <a:gd name="T28" fmla="*/ 3607 w 6182"/>
              <a:gd name="T29" fmla="*/ 209 h 4860"/>
              <a:gd name="T30" fmla="*/ 3607 w 6182"/>
              <a:gd name="T31" fmla="*/ 0 h 4860"/>
              <a:gd name="T32" fmla="*/ 3053 w 6182"/>
              <a:gd name="T33" fmla="*/ 66 h 4860"/>
              <a:gd name="T34" fmla="*/ 2886 w 6182"/>
              <a:gd name="T35" fmla="*/ 281 h 4860"/>
              <a:gd name="T36" fmla="*/ 1459 w 6182"/>
              <a:gd name="T37" fmla="*/ 1117 h 4860"/>
              <a:gd name="T38" fmla="*/ 1427 w 6182"/>
              <a:gd name="T39" fmla="*/ 1117 h 4860"/>
              <a:gd name="T40" fmla="*/ 1168 w 6182"/>
              <a:gd name="T41" fmla="*/ 1138 h 4860"/>
              <a:gd name="T42" fmla="*/ 307 w 6182"/>
              <a:gd name="T43" fmla="*/ 1562 h 4860"/>
              <a:gd name="T44" fmla="*/ 27 w 6182"/>
              <a:gd name="T45" fmla="*/ 2542 h 4860"/>
              <a:gd name="T46" fmla="*/ 1385 w 6182"/>
              <a:gd name="T47" fmla="*/ 3474 h 4860"/>
              <a:gd name="T48" fmla="*/ 2566 w 6182"/>
              <a:gd name="T49" fmla="*/ 3421 h 4860"/>
              <a:gd name="T50" fmla="*/ 2995 w 6182"/>
              <a:gd name="T51" fmla="*/ 3861 h 4860"/>
              <a:gd name="T52" fmla="*/ 4446 w 6182"/>
              <a:gd name="T53" fmla="*/ 4851 h 4860"/>
              <a:gd name="T54" fmla="*/ 4611 w 6182"/>
              <a:gd name="T55" fmla="*/ 4822 h 4860"/>
              <a:gd name="T56" fmla="*/ 4995 w 6182"/>
              <a:gd name="T57" fmla="*/ 4422 h 4860"/>
              <a:gd name="T58" fmla="*/ 4629 w 6182"/>
              <a:gd name="T59" fmla="*/ 4110 h 4860"/>
              <a:gd name="T60" fmla="*/ 5291 w 6182"/>
              <a:gd name="T61" fmla="*/ 3442 h 4860"/>
              <a:gd name="T62" fmla="*/ 6067 w 6182"/>
              <a:gd name="T63" fmla="*/ 1787 h 4860"/>
              <a:gd name="T64" fmla="*/ 5140 w 6182"/>
              <a:gd name="T65" fmla="*/ 1366 h 4860"/>
              <a:gd name="T66" fmla="*/ 5069 w 6182"/>
              <a:gd name="T67" fmla="*/ 1363 h 4860"/>
              <a:gd name="T68" fmla="*/ 3607 w 6182"/>
              <a:gd name="T69" fmla="*/ 0 h 48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182" h="4860">
                <a:moveTo>
                  <a:pt x="3607" y="209"/>
                </a:moveTo>
                <a:lnTo>
                  <a:pt x="3607" y="209"/>
                </a:lnTo>
                <a:cubicBezTo>
                  <a:pt x="3917" y="209"/>
                  <a:pt x="4174" y="286"/>
                  <a:pt x="4375" y="442"/>
                </a:cubicBezTo>
                <a:cubicBezTo>
                  <a:pt x="4751" y="728"/>
                  <a:pt x="4841" y="1210"/>
                  <a:pt x="4862" y="1388"/>
                </a:cubicBezTo>
                <a:cubicBezTo>
                  <a:pt x="4701" y="1440"/>
                  <a:pt x="4560" y="1536"/>
                  <a:pt x="4462" y="1671"/>
                </a:cubicBezTo>
                <a:cubicBezTo>
                  <a:pt x="4311" y="1877"/>
                  <a:pt x="4274" y="2150"/>
                  <a:pt x="4370" y="2381"/>
                </a:cubicBezTo>
                <a:cubicBezTo>
                  <a:pt x="4385" y="2423"/>
                  <a:pt x="4428" y="2449"/>
                  <a:pt x="4473" y="2449"/>
                </a:cubicBezTo>
                <a:cubicBezTo>
                  <a:pt x="4486" y="2449"/>
                  <a:pt x="4502" y="2446"/>
                  <a:pt x="4515" y="2441"/>
                </a:cubicBezTo>
                <a:cubicBezTo>
                  <a:pt x="4573" y="2420"/>
                  <a:pt x="4600" y="2354"/>
                  <a:pt x="4579" y="2296"/>
                </a:cubicBezTo>
                <a:cubicBezTo>
                  <a:pt x="4513" y="2137"/>
                  <a:pt x="4539" y="1949"/>
                  <a:pt x="4645" y="1803"/>
                </a:cubicBezTo>
                <a:cubicBezTo>
                  <a:pt x="4753" y="1652"/>
                  <a:pt x="4928" y="1573"/>
                  <a:pt x="5140" y="1573"/>
                </a:cubicBezTo>
                <a:cubicBezTo>
                  <a:pt x="5162" y="1573"/>
                  <a:pt x="5185" y="1573"/>
                  <a:pt x="5206" y="1575"/>
                </a:cubicBezTo>
                <a:cubicBezTo>
                  <a:pt x="5548" y="1602"/>
                  <a:pt x="5787" y="1790"/>
                  <a:pt x="5916" y="1928"/>
                </a:cubicBezTo>
                <a:cubicBezTo>
                  <a:pt x="6040" y="3259"/>
                  <a:pt x="4356" y="3604"/>
                  <a:pt x="4356" y="3604"/>
                </a:cubicBezTo>
                <a:cubicBezTo>
                  <a:pt x="4142" y="4237"/>
                  <a:pt x="4788" y="4451"/>
                  <a:pt x="4788" y="4451"/>
                </a:cubicBezTo>
                <a:cubicBezTo>
                  <a:pt x="4494" y="4653"/>
                  <a:pt x="4494" y="4653"/>
                  <a:pt x="4494" y="4653"/>
                </a:cubicBezTo>
                <a:cubicBezTo>
                  <a:pt x="3001" y="4282"/>
                  <a:pt x="2976" y="3138"/>
                  <a:pt x="2976" y="3138"/>
                </a:cubicBezTo>
                <a:cubicBezTo>
                  <a:pt x="2821" y="3194"/>
                  <a:pt x="2683" y="3215"/>
                  <a:pt x="2566" y="3215"/>
                </a:cubicBezTo>
                <a:cubicBezTo>
                  <a:pt x="2248" y="3215"/>
                  <a:pt x="2073" y="3066"/>
                  <a:pt x="2073" y="3066"/>
                </a:cubicBezTo>
                <a:cubicBezTo>
                  <a:pt x="1816" y="3209"/>
                  <a:pt x="1589" y="3265"/>
                  <a:pt x="1385" y="3265"/>
                </a:cubicBezTo>
                <a:cubicBezTo>
                  <a:pt x="691" y="3265"/>
                  <a:pt x="294" y="2603"/>
                  <a:pt x="209" y="2446"/>
                </a:cubicBezTo>
                <a:cubicBezTo>
                  <a:pt x="220" y="2240"/>
                  <a:pt x="273" y="1930"/>
                  <a:pt x="469" y="1692"/>
                </a:cubicBezTo>
                <a:cubicBezTo>
                  <a:pt x="633" y="1491"/>
                  <a:pt x="874" y="1374"/>
                  <a:pt x="1187" y="1345"/>
                </a:cubicBezTo>
                <a:cubicBezTo>
                  <a:pt x="1427" y="1324"/>
                  <a:pt x="1427" y="1324"/>
                  <a:pt x="1427" y="1324"/>
                </a:cubicBezTo>
                <a:cubicBezTo>
                  <a:pt x="1427" y="1324"/>
                  <a:pt x="1427" y="1324"/>
                  <a:pt x="1430" y="1324"/>
                </a:cubicBezTo>
                <a:cubicBezTo>
                  <a:pt x="1430" y="1324"/>
                  <a:pt x="1441" y="1324"/>
                  <a:pt x="1459" y="1324"/>
                </a:cubicBezTo>
                <a:cubicBezTo>
                  <a:pt x="1552" y="1324"/>
                  <a:pt x="1843" y="1316"/>
                  <a:pt x="2158" y="1221"/>
                </a:cubicBezTo>
                <a:cubicBezTo>
                  <a:pt x="2669" y="1067"/>
                  <a:pt x="2993" y="757"/>
                  <a:pt x="3088" y="326"/>
                </a:cubicBezTo>
                <a:cubicBezTo>
                  <a:pt x="3093" y="307"/>
                  <a:pt x="3096" y="289"/>
                  <a:pt x="3099" y="267"/>
                </a:cubicBezTo>
                <a:cubicBezTo>
                  <a:pt x="3281" y="228"/>
                  <a:pt x="3451" y="209"/>
                  <a:pt x="3607" y="209"/>
                </a:cubicBezTo>
                <a:lnTo>
                  <a:pt x="3607" y="0"/>
                </a:lnTo>
                <a:lnTo>
                  <a:pt x="3607" y="0"/>
                </a:lnTo>
                <a:lnTo>
                  <a:pt x="3607" y="0"/>
                </a:lnTo>
                <a:cubicBezTo>
                  <a:pt x="3437" y="0"/>
                  <a:pt x="3250" y="24"/>
                  <a:pt x="3053" y="66"/>
                </a:cubicBezTo>
                <a:cubicBezTo>
                  <a:pt x="2971" y="84"/>
                  <a:pt x="2911" y="151"/>
                  <a:pt x="2894" y="233"/>
                </a:cubicBezTo>
                <a:cubicBezTo>
                  <a:pt x="2892" y="249"/>
                  <a:pt x="2889" y="267"/>
                  <a:pt x="2886" y="281"/>
                </a:cubicBezTo>
                <a:cubicBezTo>
                  <a:pt x="2805" y="640"/>
                  <a:pt x="2540" y="889"/>
                  <a:pt x="2098" y="1022"/>
                </a:cubicBezTo>
                <a:cubicBezTo>
                  <a:pt x="1809" y="1109"/>
                  <a:pt x="1536" y="1117"/>
                  <a:pt x="1459" y="1117"/>
                </a:cubicBezTo>
                <a:cubicBezTo>
                  <a:pt x="1449" y="1117"/>
                  <a:pt x="1443" y="1117"/>
                  <a:pt x="1441" y="1117"/>
                </a:cubicBezTo>
                <a:cubicBezTo>
                  <a:pt x="1435" y="1117"/>
                  <a:pt x="1430" y="1117"/>
                  <a:pt x="1427" y="1117"/>
                </a:cubicBezTo>
                <a:cubicBezTo>
                  <a:pt x="1419" y="1117"/>
                  <a:pt x="1414" y="1117"/>
                  <a:pt x="1409" y="1117"/>
                </a:cubicBezTo>
                <a:cubicBezTo>
                  <a:pt x="1168" y="1138"/>
                  <a:pt x="1168" y="1138"/>
                  <a:pt x="1168" y="1138"/>
                </a:cubicBezTo>
                <a:lnTo>
                  <a:pt x="1168" y="1138"/>
                </a:lnTo>
                <a:cubicBezTo>
                  <a:pt x="800" y="1173"/>
                  <a:pt x="509" y="1316"/>
                  <a:pt x="307" y="1562"/>
                </a:cubicBezTo>
                <a:cubicBezTo>
                  <a:pt x="82" y="1840"/>
                  <a:pt x="16" y="2190"/>
                  <a:pt x="3" y="2433"/>
                </a:cubicBezTo>
                <a:cubicBezTo>
                  <a:pt x="0" y="2471"/>
                  <a:pt x="8" y="2510"/>
                  <a:pt x="27" y="2542"/>
                </a:cubicBezTo>
                <a:cubicBezTo>
                  <a:pt x="74" y="2632"/>
                  <a:pt x="209" y="2860"/>
                  <a:pt x="426" y="3066"/>
                </a:cubicBezTo>
                <a:cubicBezTo>
                  <a:pt x="710" y="3331"/>
                  <a:pt x="1041" y="3474"/>
                  <a:pt x="1385" y="3474"/>
                </a:cubicBezTo>
                <a:cubicBezTo>
                  <a:pt x="1605" y="3474"/>
                  <a:pt x="1833" y="3416"/>
                  <a:pt x="2063" y="3305"/>
                </a:cubicBezTo>
                <a:cubicBezTo>
                  <a:pt x="2169" y="3357"/>
                  <a:pt x="2338" y="3421"/>
                  <a:pt x="2566" y="3421"/>
                </a:cubicBezTo>
                <a:cubicBezTo>
                  <a:pt x="2646" y="3421"/>
                  <a:pt x="2728" y="3413"/>
                  <a:pt x="2810" y="3397"/>
                </a:cubicBezTo>
                <a:cubicBezTo>
                  <a:pt x="2839" y="3524"/>
                  <a:pt x="2897" y="3689"/>
                  <a:pt x="2995" y="3861"/>
                </a:cubicBezTo>
                <a:cubicBezTo>
                  <a:pt x="3122" y="4078"/>
                  <a:pt x="3292" y="4266"/>
                  <a:pt x="3503" y="4425"/>
                </a:cubicBezTo>
                <a:cubicBezTo>
                  <a:pt x="3760" y="4618"/>
                  <a:pt x="4078" y="4761"/>
                  <a:pt x="4446" y="4851"/>
                </a:cubicBezTo>
                <a:cubicBezTo>
                  <a:pt x="4462" y="4856"/>
                  <a:pt x="4478" y="4859"/>
                  <a:pt x="4494" y="4859"/>
                </a:cubicBezTo>
                <a:cubicBezTo>
                  <a:pt x="4537" y="4859"/>
                  <a:pt x="4576" y="4846"/>
                  <a:pt x="4611" y="4822"/>
                </a:cubicBezTo>
                <a:cubicBezTo>
                  <a:pt x="4905" y="4623"/>
                  <a:pt x="4905" y="4623"/>
                  <a:pt x="4905" y="4623"/>
                </a:cubicBezTo>
                <a:cubicBezTo>
                  <a:pt x="4971" y="4578"/>
                  <a:pt x="5005" y="4499"/>
                  <a:pt x="4995" y="4422"/>
                </a:cubicBezTo>
                <a:cubicBezTo>
                  <a:pt x="4981" y="4342"/>
                  <a:pt x="4928" y="4279"/>
                  <a:pt x="4854" y="4255"/>
                </a:cubicBezTo>
                <a:cubicBezTo>
                  <a:pt x="4844" y="4252"/>
                  <a:pt x="4722" y="4208"/>
                  <a:pt x="4629" y="4110"/>
                </a:cubicBezTo>
                <a:cubicBezTo>
                  <a:pt x="4537" y="4014"/>
                  <a:pt x="4504" y="3908"/>
                  <a:pt x="4526" y="3776"/>
                </a:cubicBezTo>
                <a:cubicBezTo>
                  <a:pt x="4690" y="3728"/>
                  <a:pt x="4995" y="3627"/>
                  <a:pt x="5291" y="3442"/>
                </a:cubicBezTo>
                <a:cubicBezTo>
                  <a:pt x="5892" y="3066"/>
                  <a:pt x="6181" y="2536"/>
                  <a:pt x="6120" y="1909"/>
                </a:cubicBezTo>
                <a:cubicBezTo>
                  <a:pt x="6117" y="1864"/>
                  <a:pt x="6096" y="1821"/>
                  <a:pt x="6067" y="1787"/>
                </a:cubicBezTo>
                <a:cubicBezTo>
                  <a:pt x="5903" y="1612"/>
                  <a:pt x="5625" y="1401"/>
                  <a:pt x="5222" y="1369"/>
                </a:cubicBezTo>
                <a:cubicBezTo>
                  <a:pt x="5196" y="1366"/>
                  <a:pt x="5167" y="1366"/>
                  <a:pt x="5140" y="1366"/>
                </a:cubicBezTo>
                <a:cubicBezTo>
                  <a:pt x="5116" y="1366"/>
                  <a:pt x="5093" y="1366"/>
                  <a:pt x="5069" y="1369"/>
                </a:cubicBezTo>
                <a:cubicBezTo>
                  <a:pt x="5069" y="1366"/>
                  <a:pt x="5069" y="1366"/>
                  <a:pt x="5069" y="1363"/>
                </a:cubicBezTo>
                <a:cubicBezTo>
                  <a:pt x="5042" y="1149"/>
                  <a:pt x="4936" y="609"/>
                  <a:pt x="4502" y="278"/>
                </a:cubicBezTo>
                <a:cubicBezTo>
                  <a:pt x="4264" y="92"/>
                  <a:pt x="3962" y="0"/>
                  <a:pt x="3607" y="0"/>
                </a:cubicBezTo>
                <a:lnTo>
                  <a:pt x="3607" y="209"/>
                </a:ln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53" name="Freeform 8"/>
          <p:cNvSpPr>
            <a:spLocks noChangeArrowheads="1"/>
          </p:cNvSpPr>
          <p:nvPr/>
        </p:nvSpPr>
        <p:spPr bwMode="auto">
          <a:xfrm>
            <a:off x="19343801" y="1968469"/>
            <a:ext cx="2083343" cy="2323893"/>
          </a:xfrm>
          <a:custGeom>
            <a:avLst/>
            <a:gdLst>
              <a:gd name="T0" fmla="*/ 1891 w 2560"/>
              <a:gd name="T1" fmla="*/ 2858 h 2859"/>
              <a:gd name="T2" fmla="*/ 1891 w 2560"/>
              <a:gd name="T3" fmla="*/ 2858 h 2859"/>
              <a:gd name="T4" fmla="*/ 1825 w 2560"/>
              <a:gd name="T5" fmla="*/ 2833 h 2859"/>
              <a:gd name="T6" fmla="*/ 1155 w 2560"/>
              <a:gd name="T7" fmla="*/ 2555 h 2859"/>
              <a:gd name="T8" fmla="*/ 1081 w 2560"/>
              <a:gd name="T9" fmla="*/ 2553 h 2859"/>
              <a:gd name="T10" fmla="*/ 1028 w 2560"/>
              <a:gd name="T11" fmla="*/ 2553 h 2859"/>
              <a:gd name="T12" fmla="*/ 1023 w 2560"/>
              <a:gd name="T13" fmla="*/ 2555 h 2859"/>
              <a:gd name="T14" fmla="*/ 919 w 2560"/>
              <a:gd name="T15" fmla="*/ 2463 h 2859"/>
              <a:gd name="T16" fmla="*/ 390 w 2560"/>
              <a:gd name="T17" fmla="*/ 1446 h 2859"/>
              <a:gd name="T18" fmla="*/ 80 w 2560"/>
              <a:gd name="T19" fmla="*/ 1276 h 2859"/>
              <a:gd name="T20" fmla="*/ 16 w 2560"/>
              <a:gd name="T21" fmla="*/ 1147 h 2859"/>
              <a:gd name="T22" fmla="*/ 331 w 2560"/>
              <a:gd name="T23" fmla="*/ 845 h 2859"/>
              <a:gd name="T24" fmla="*/ 342 w 2560"/>
              <a:gd name="T25" fmla="*/ 842 h 2859"/>
              <a:gd name="T26" fmla="*/ 874 w 2560"/>
              <a:gd name="T27" fmla="*/ 488 h 2859"/>
              <a:gd name="T28" fmla="*/ 941 w 2560"/>
              <a:gd name="T29" fmla="*/ 112 h 2859"/>
              <a:gd name="T30" fmla="*/ 991 w 2560"/>
              <a:gd name="T31" fmla="*/ 16 h 2859"/>
              <a:gd name="T32" fmla="*/ 1044 w 2560"/>
              <a:gd name="T33" fmla="*/ 0 h 2859"/>
              <a:gd name="T34" fmla="*/ 1100 w 2560"/>
              <a:gd name="T35" fmla="*/ 16 h 2859"/>
              <a:gd name="T36" fmla="*/ 1989 w 2560"/>
              <a:gd name="T37" fmla="*/ 2791 h 2859"/>
              <a:gd name="T38" fmla="*/ 1918 w 2560"/>
              <a:gd name="T39" fmla="*/ 2855 h 2859"/>
              <a:gd name="T40" fmla="*/ 1891 w 2560"/>
              <a:gd name="T41" fmla="*/ 2858 h 28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560" h="2859">
                <a:moveTo>
                  <a:pt x="1891" y="2858"/>
                </a:moveTo>
                <a:lnTo>
                  <a:pt x="1891" y="2858"/>
                </a:lnTo>
                <a:cubicBezTo>
                  <a:pt x="1867" y="2858"/>
                  <a:pt x="1844" y="2850"/>
                  <a:pt x="1825" y="2833"/>
                </a:cubicBezTo>
                <a:cubicBezTo>
                  <a:pt x="1627" y="2670"/>
                  <a:pt x="1401" y="2574"/>
                  <a:pt x="1155" y="2555"/>
                </a:cubicBezTo>
                <a:cubicBezTo>
                  <a:pt x="1131" y="2553"/>
                  <a:pt x="1105" y="2553"/>
                  <a:pt x="1081" y="2553"/>
                </a:cubicBezTo>
                <a:cubicBezTo>
                  <a:pt x="1065" y="2553"/>
                  <a:pt x="1046" y="2553"/>
                  <a:pt x="1028" y="2553"/>
                </a:cubicBezTo>
                <a:cubicBezTo>
                  <a:pt x="1028" y="2553"/>
                  <a:pt x="1025" y="2555"/>
                  <a:pt x="1023" y="2555"/>
                </a:cubicBezTo>
                <a:cubicBezTo>
                  <a:pt x="972" y="2555"/>
                  <a:pt x="927" y="2516"/>
                  <a:pt x="919" y="2463"/>
                </a:cubicBezTo>
                <a:cubicBezTo>
                  <a:pt x="895" y="2262"/>
                  <a:pt x="795" y="1759"/>
                  <a:pt x="390" y="1446"/>
                </a:cubicBezTo>
                <a:cubicBezTo>
                  <a:pt x="297" y="1374"/>
                  <a:pt x="191" y="1319"/>
                  <a:pt x="80" y="1276"/>
                </a:cubicBezTo>
                <a:cubicBezTo>
                  <a:pt x="27" y="1258"/>
                  <a:pt x="0" y="1200"/>
                  <a:pt x="16" y="1147"/>
                </a:cubicBezTo>
                <a:cubicBezTo>
                  <a:pt x="66" y="1004"/>
                  <a:pt x="178" y="895"/>
                  <a:pt x="331" y="845"/>
                </a:cubicBezTo>
                <a:cubicBezTo>
                  <a:pt x="334" y="842"/>
                  <a:pt x="339" y="842"/>
                  <a:pt x="342" y="842"/>
                </a:cubicBezTo>
                <a:cubicBezTo>
                  <a:pt x="604" y="784"/>
                  <a:pt x="784" y="665"/>
                  <a:pt x="874" y="488"/>
                </a:cubicBezTo>
                <a:cubicBezTo>
                  <a:pt x="930" y="381"/>
                  <a:pt x="951" y="254"/>
                  <a:pt x="941" y="112"/>
                </a:cubicBezTo>
                <a:cubicBezTo>
                  <a:pt x="938" y="72"/>
                  <a:pt x="956" y="35"/>
                  <a:pt x="991" y="16"/>
                </a:cubicBezTo>
                <a:cubicBezTo>
                  <a:pt x="1007" y="5"/>
                  <a:pt x="1025" y="0"/>
                  <a:pt x="1044" y="0"/>
                </a:cubicBezTo>
                <a:cubicBezTo>
                  <a:pt x="1062" y="0"/>
                  <a:pt x="1081" y="5"/>
                  <a:pt x="1100" y="16"/>
                </a:cubicBezTo>
                <a:cubicBezTo>
                  <a:pt x="2559" y="940"/>
                  <a:pt x="2148" y="2375"/>
                  <a:pt x="1989" y="2791"/>
                </a:cubicBezTo>
                <a:cubicBezTo>
                  <a:pt x="1976" y="2823"/>
                  <a:pt x="1949" y="2847"/>
                  <a:pt x="1918" y="2855"/>
                </a:cubicBezTo>
                <a:cubicBezTo>
                  <a:pt x="1910" y="2858"/>
                  <a:pt x="1899" y="2858"/>
                  <a:pt x="1891" y="2858"/>
                </a:cubicBezTo>
              </a:path>
            </a:pathLst>
          </a:custGeom>
          <a:solidFill>
            <a:schemeClr val="tx2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54" name="Freeform 9"/>
          <p:cNvSpPr>
            <a:spLocks noChangeArrowheads="1"/>
          </p:cNvSpPr>
          <p:nvPr/>
        </p:nvSpPr>
        <p:spPr bwMode="auto">
          <a:xfrm>
            <a:off x="19213593" y="1831980"/>
            <a:ext cx="2068974" cy="2496299"/>
          </a:xfrm>
          <a:custGeom>
            <a:avLst/>
            <a:gdLst>
              <a:gd name="T0" fmla="*/ 1160 w 2546"/>
              <a:gd name="T1" fmla="*/ 206 h 3067"/>
              <a:gd name="T2" fmla="*/ 1160 w 2546"/>
              <a:gd name="T3" fmla="*/ 206 h 3067"/>
              <a:gd name="T4" fmla="*/ 2007 w 2546"/>
              <a:gd name="T5" fmla="*/ 2857 h 3067"/>
              <a:gd name="T6" fmla="*/ 1279 w 2546"/>
              <a:gd name="T7" fmla="*/ 2555 h 3067"/>
              <a:gd name="T8" fmla="*/ 1197 w 2546"/>
              <a:gd name="T9" fmla="*/ 2553 h 3067"/>
              <a:gd name="T10" fmla="*/ 1139 w 2546"/>
              <a:gd name="T11" fmla="*/ 2553 h 3067"/>
              <a:gd name="T12" fmla="*/ 569 w 2546"/>
              <a:gd name="T13" fmla="*/ 1467 h 3067"/>
              <a:gd name="T14" fmla="*/ 230 w 2546"/>
              <a:gd name="T15" fmla="*/ 1281 h 3067"/>
              <a:gd name="T16" fmla="*/ 479 w 2546"/>
              <a:gd name="T17" fmla="*/ 1046 h 3067"/>
              <a:gd name="T18" fmla="*/ 1083 w 2546"/>
              <a:gd name="T19" fmla="*/ 638 h 3067"/>
              <a:gd name="T20" fmla="*/ 1160 w 2546"/>
              <a:gd name="T21" fmla="*/ 206 h 3067"/>
              <a:gd name="T22" fmla="*/ 1160 w 2546"/>
              <a:gd name="T23" fmla="*/ 0 h 3067"/>
              <a:gd name="T24" fmla="*/ 1160 w 2546"/>
              <a:gd name="T25" fmla="*/ 0 h 3067"/>
              <a:gd name="T26" fmla="*/ 1051 w 2546"/>
              <a:gd name="T27" fmla="*/ 29 h 3067"/>
              <a:gd name="T28" fmla="*/ 953 w 2546"/>
              <a:gd name="T29" fmla="*/ 223 h 3067"/>
              <a:gd name="T30" fmla="*/ 898 w 2546"/>
              <a:gd name="T31" fmla="*/ 543 h 3067"/>
              <a:gd name="T32" fmla="*/ 437 w 2546"/>
              <a:gd name="T33" fmla="*/ 842 h 3067"/>
              <a:gd name="T34" fmla="*/ 416 w 2546"/>
              <a:gd name="T35" fmla="*/ 850 h 3067"/>
              <a:gd name="T36" fmla="*/ 34 w 2546"/>
              <a:gd name="T37" fmla="*/ 1215 h 3067"/>
              <a:gd name="T38" fmla="*/ 159 w 2546"/>
              <a:gd name="T39" fmla="*/ 1477 h 3067"/>
              <a:gd name="T40" fmla="*/ 442 w 2546"/>
              <a:gd name="T41" fmla="*/ 1631 h 3067"/>
              <a:gd name="T42" fmla="*/ 935 w 2546"/>
              <a:gd name="T43" fmla="*/ 2579 h 3067"/>
              <a:gd name="T44" fmla="*/ 1139 w 2546"/>
              <a:gd name="T45" fmla="*/ 2762 h 3067"/>
              <a:gd name="T46" fmla="*/ 1149 w 2546"/>
              <a:gd name="T47" fmla="*/ 2759 h 3067"/>
              <a:gd name="T48" fmla="*/ 1197 w 2546"/>
              <a:gd name="T49" fmla="*/ 2759 h 3067"/>
              <a:gd name="T50" fmla="*/ 1263 w 2546"/>
              <a:gd name="T51" fmla="*/ 2762 h 3067"/>
              <a:gd name="T52" fmla="*/ 1875 w 2546"/>
              <a:gd name="T53" fmla="*/ 3016 h 3067"/>
              <a:gd name="T54" fmla="*/ 2007 w 2546"/>
              <a:gd name="T55" fmla="*/ 3066 h 3067"/>
              <a:gd name="T56" fmla="*/ 2060 w 2546"/>
              <a:gd name="T57" fmla="*/ 3059 h 3067"/>
              <a:gd name="T58" fmla="*/ 2201 w 2546"/>
              <a:gd name="T59" fmla="*/ 2931 h 3067"/>
              <a:gd name="T60" fmla="*/ 2370 w 2546"/>
              <a:gd name="T61" fmla="*/ 1676 h 3067"/>
              <a:gd name="T62" fmla="*/ 2076 w 2546"/>
              <a:gd name="T63" fmla="*/ 823 h 3067"/>
              <a:gd name="T64" fmla="*/ 1271 w 2546"/>
              <a:gd name="T65" fmla="*/ 32 h 3067"/>
              <a:gd name="T66" fmla="*/ 1160 w 2546"/>
              <a:gd name="T67" fmla="*/ 0 h 3067"/>
              <a:gd name="T68" fmla="*/ 1160 w 2546"/>
              <a:gd name="T69" fmla="*/ 206 h 3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546" h="3067">
                <a:moveTo>
                  <a:pt x="1160" y="206"/>
                </a:moveTo>
                <a:lnTo>
                  <a:pt x="1160" y="206"/>
                </a:lnTo>
                <a:cubicBezTo>
                  <a:pt x="2545" y="1083"/>
                  <a:pt x="2171" y="2431"/>
                  <a:pt x="2007" y="2857"/>
                </a:cubicBezTo>
                <a:cubicBezTo>
                  <a:pt x="1843" y="2719"/>
                  <a:pt x="1599" y="2579"/>
                  <a:pt x="1279" y="2555"/>
                </a:cubicBezTo>
                <a:cubicBezTo>
                  <a:pt x="1252" y="2553"/>
                  <a:pt x="1223" y="2553"/>
                  <a:pt x="1197" y="2553"/>
                </a:cubicBezTo>
                <a:cubicBezTo>
                  <a:pt x="1178" y="2553"/>
                  <a:pt x="1157" y="2553"/>
                  <a:pt x="1139" y="2553"/>
                </a:cubicBezTo>
                <a:cubicBezTo>
                  <a:pt x="1112" y="2333"/>
                  <a:pt x="1003" y="1803"/>
                  <a:pt x="569" y="1467"/>
                </a:cubicBezTo>
                <a:cubicBezTo>
                  <a:pt x="466" y="1390"/>
                  <a:pt x="355" y="1327"/>
                  <a:pt x="230" y="1281"/>
                </a:cubicBezTo>
                <a:cubicBezTo>
                  <a:pt x="257" y="1205"/>
                  <a:pt x="320" y="1099"/>
                  <a:pt x="479" y="1046"/>
                </a:cubicBezTo>
                <a:cubicBezTo>
                  <a:pt x="773" y="982"/>
                  <a:pt x="977" y="844"/>
                  <a:pt x="1083" y="638"/>
                </a:cubicBezTo>
                <a:cubicBezTo>
                  <a:pt x="1157" y="495"/>
                  <a:pt x="1170" y="339"/>
                  <a:pt x="1160" y="206"/>
                </a:cubicBezTo>
                <a:lnTo>
                  <a:pt x="1160" y="0"/>
                </a:lnTo>
                <a:lnTo>
                  <a:pt x="1160" y="0"/>
                </a:lnTo>
                <a:cubicBezTo>
                  <a:pt x="1123" y="0"/>
                  <a:pt x="1085" y="10"/>
                  <a:pt x="1051" y="29"/>
                </a:cubicBezTo>
                <a:cubicBezTo>
                  <a:pt x="985" y="69"/>
                  <a:pt x="948" y="146"/>
                  <a:pt x="953" y="223"/>
                </a:cubicBezTo>
                <a:cubicBezTo>
                  <a:pt x="961" y="347"/>
                  <a:pt x="945" y="455"/>
                  <a:pt x="898" y="543"/>
                </a:cubicBezTo>
                <a:cubicBezTo>
                  <a:pt x="821" y="694"/>
                  <a:pt x="670" y="792"/>
                  <a:pt x="437" y="842"/>
                </a:cubicBezTo>
                <a:cubicBezTo>
                  <a:pt x="429" y="844"/>
                  <a:pt x="421" y="848"/>
                  <a:pt x="416" y="850"/>
                </a:cubicBezTo>
                <a:cubicBezTo>
                  <a:pt x="230" y="911"/>
                  <a:pt x="95" y="1041"/>
                  <a:pt x="34" y="1215"/>
                </a:cubicBezTo>
                <a:cubicBezTo>
                  <a:pt x="0" y="1321"/>
                  <a:pt x="56" y="1438"/>
                  <a:pt x="159" y="1477"/>
                </a:cubicBezTo>
                <a:cubicBezTo>
                  <a:pt x="262" y="1515"/>
                  <a:pt x="357" y="1567"/>
                  <a:pt x="442" y="1631"/>
                </a:cubicBezTo>
                <a:cubicBezTo>
                  <a:pt x="815" y="1920"/>
                  <a:pt x="911" y="2391"/>
                  <a:pt x="935" y="2579"/>
                </a:cubicBezTo>
                <a:cubicBezTo>
                  <a:pt x="945" y="2683"/>
                  <a:pt x="1035" y="2762"/>
                  <a:pt x="1139" y="2762"/>
                </a:cubicBezTo>
                <a:cubicBezTo>
                  <a:pt x="1144" y="2762"/>
                  <a:pt x="1147" y="2762"/>
                  <a:pt x="1149" y="2759"/>
                </a:cubicBezTo>
                <a:cubicBezTo>
                  <a:pt x="1165" y="2759"/>
                  <a:pt x="1181" y="2759"/>
                  <a:pt x="1197" y="2759"/>
                </a:cubicBezTo>
                <a:cubicBezTo>
                  <a:pt x="1218" y="2759"/>
                  <a:pt x="1242" y="2759"/>
                  <a:pt x="1263" y="2762"/>
                </a:cubicBezTo>
                <a:cubicBezTo>
                  <a:pt x="1488" y="2780"/>
                  <a:pt x="1695" y="2865"/>
                  <a:pt x="1875" y="3016"/>
                </a:cubicBezTo>
                <a:cubicBezTo>
                  <a:pt x="1912" y="3048"/>
                  <a:pt x="1960" y="3066"/>
                  <a:pt x="2007" y="3066"/>
                </a:cubicBezTo>
                <a:cubicBezTo>
                  <a:pt x="2026" y="3066"/>
                  <a:pt x="2042" y="3064"/>
                  <a:pt x="2060" y="3059"/>
                </a:cubicBezTo>
                <a:cubicBezTo>
                  <a:pt x="2124" y="3043"/>
                  <a:pt x="2176" y="2995"/>
                  <a:pt x="2201" y="2931"/>
                </a:cubicBezTo>
                <a:cubicBezTo>
                  <a:pt x="2291" y="2696"/>
                  <a:pt x="2433" y="2219"/>
                  <a:pt x="2370" y="1676"/>
                </a:cubicBezTo>
                <a:cubicBezTo>
                  <a:pt x="2333" y="1369"/>
                  <a:pt x="2235" y="1080"/>
                  <a:pt x="2076" y="823"/>
                </a:cubicBezTo>
                <a:cubicBezTo>
                  <a:pt x="1888" y="516"/>
                  <a:pt x="1618" y="252"/>
                  <a:pt x="1271" y="32"/>
                </a:cubicBezTo>
                <a:cubicBezTo>
                  <a:pt x="1237" y="10"/>
                  <a:pt x="1197" y="0"/>
                  <a:pt x="1160" y="0"/>
                </a:cubicBezTo>
                <a:lnTo>
                  <a:pt x="1160" y="206"/>
                </a:ln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55" name="Freeform 10"/>
          <p:cNvSpPr>
            <a:spLocks noChangeArrowheads="1"/>
          </p:cNvSpPr>
          <p:nvPr/>
        </p:nvSpPr>
        <p:spPr bwMode="auto">
          <a:xfrm>
            <a:off x="16391201" y="876301"/>
            <a:ext cx="3811081" cy="2054507"/>
          </a:xfrm>
          <a:custGeom>
            <a:avLst/>
            <a:gdLst>
              <a:gd name="T0" fmla="*/ 2770 w 4685"/>
              <a:gd name="T1" fmla="*/ 2524 h 2525"/>
              <a:gd name="T2" fmla="*/ 2770 w 4685"/>
              <a:gd name="T3" fmla="*/ 2524 h 2525"/>
              <a:gd name="T4" fmla="*/ 2704 w 4685"/>
              <a:gd name="T5" fmla="*/ 2502 h 2525"/>
              <a:gd name="T6" fmla="*/ 2667 w 4685"/>
              <a:gd name="T7" fmla="*/ 2423 h 2525"/>
              <a:gd name="T8" fmla="*/ 2402 w 4685"/>
              <a:gd name="T9" fmla="*/ 1883 h 2525"/>
              <a:gd name="T10" fmla="*/ 1719 w 4685"/>
              <a:gd name="T11" fmla="*/ 1668 h 2525"/>
              <a:gd name="T12" fmla="*/ 1319 w 4685"/>
              <a:gd name="T13" fmla="*/ 1732 h 2525"/>
              <a:gd name="T14" fmla="*/ 1284 w 4685"/>
              <a:gd name="T15" fmla="*/ 1740 h 2525"/>
              <a:gd name="T16" fmla="*/ 1194 w 4685"/>
              <a:gd name="T17" fmla="*/ 1687 h 2525"/>
              <a:gd name="T18" fmla="*/ 866 w 4685"/>
              <a:gd name="T19" fmla="*/ 1250 h 2525"/>
              <a:gd name="T20" fmla="*/ 69 w 4685"/>
              <a:gd name="T21" fmla="*/ 694 h 2525"/>
              <a:gd name="T22" fmla="*/ 8 w 4685"/>
              <a:gd name="T23" fmla="*/ 620 h 2525"/>
              <a:gd name="T24" fmla="*/ 32 w 4685"/>
              <a:gd name="T25" fmla="*/ 527 h 2525"/>
              <a:gd name="T26" fmla="*/ 884 w 4685"/>
              <a:gd name="T27" fmla="*/ 40 h 2525"/>
              <a:gd name="T28" fmla="*/ 887 w 4685"/>
              <a:gd name="T29" fmla="*/ 40 h 2525"/>
              <a:gd name="T30" fmla="*/ 1319 w 4685"/>
              <a:gd name="T31" fmla="*/ 0 h 2525"/>
              <a:gd name="T32" fmla="*/ 2201 w 4685"/>
              <a:gd name="T33" fmla="*/ 201 h 2525"/>
              <a:gd name="T34" fmla="*/ 2884 w 4685"/>
              <a:gd name="T35" fmla="*/ 114 h 2525"/>
              <a:gd name="T36" fmla="*/ 4581 w 4685"/>
              <a:gd name="T37" fmla="*/ 1136 h 2525"/>
              <a:gd name="T38" fmla="*/ 4587 w 4685"/>
              <a:gd name="T39" fmla="*/ 1149 h 2525"/>
              <a:gd name="T40" fmla="*/ 4573 w 4685"/>
              <a:gd name="T41" fmla="*/ 1764 h 2525"/>
              <a:gd name="T42" fmla="*/ 4075 w 4685"/>
              <a:gd name="T43" fmla="*/ 2102 h 2525"/>
              <a:gd name="T44" fmla="*/ 4054 w 4685"/>
              <a:gd name="T45" fmla="*/ 2105 h 2525"/>
              <a:gd name="T46" fmla="*/ 3662 w 4685"/>
              <a:gd name="T47" fmla="*/ 2274 h 2525"/>
              <a:gd name="T48" fmla="*/ 3623 w 4685"/>
              <a:gd name="T49" fmla="*/ 2386 h 2525"/>
              <a:gd name="T50" fmla="*/ 3588 w 4685"/>
              <a:gd name="T51" fmla="*/ 2465 h 2525"/>
              <a:gd name="T52" fmla="*/ 3519 w 4685"/>
              <a:gd name="T53" fmla="*/ 2489 h 2525"/>
              <a:gd name="T54" fmla="*/ 3506 w 4685"/>
              <a:gd name="T55" fmla="*/ 2489 h 2525"/>
              <a:gd name="T56" fmla="*/ 3263 w 4685"/>
              <a:gd name="T57" fmla="*/ 2470 h 2525"/>
              <a:gd name="T58" fmla="*/ 2788 w 4685"/>
              <a:gd name="T59" fmla="*/ 2521 h 2525"/>
              <a:gd name="T60" fmla="*/ 2770 w 4685"/>
              <a:gd name="T61" fmla="*/ 2524 h 2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685" h="2525">
                <a:moveTo>
                  <a:pt x="2770" y="2524"/>
                </a:moveTo>
                <a:lnTo>
                  <a:pt x="2770" y="2524"/>
                </a:lnTo>
                <a:cubicBezTo>
                  <a:pt x="2746" y="2524"/>
                  <a:pt x="2723" y="2516"/>
                  <a:pt x="2704" y="2502"/>
                </a:cubicBezTo>
                <a:cubicBezTo>
                  <a:pt x="2680" y="2481"/>
                  <a:pt x="2667" y="2455"/>
                  <a:pt x="2667" y="2423"/>
                </a:cubicBezTo>
                <a:cubicBezTo>
                  <a:pt x="2659" y="2203"/>
                  <a:pt x="2566" y="2015"/>
                  <a:pt x="2402" y="1883"/>
                </a:cubicBezTo>
                <a:cubicBezTo>
                  <a:pt x="2227" y="1745"/>
                  <a:pt x="1986" y="1668"/>
                  <a:pt x="1719" y="1668"/>
                </a:cubicBezTo>
                <a:cubicBezTo>
                  <a:pt x="1576" y="1668"/>
                  <a:pt x="1438" y="1692"/>
                  <a:pt x="1319" y="1732"/>
                </a:cubicBezTo>
                <a:cubicBezTo>
                  <a:pt x="1308" y="1737"/>
                  <a:pt x="1295" y="1740"/>
                  <a:pt x="1284" y="1740"/>
                </a:cubicBezTo>
                <a:cubicBezTo>
                  <a:pt x="1247" y="1740"/>
                  <a:pt x="1213" y="1721"/>
                  <a:pt x="1194" y="1687"/>
                </a:cubicBezTo>
                <a:cubicBezTo>
                  <a:pt x="1133" y="1584"/>
                  <a:pt x="1028" y="1422"/>
                  <a:pt x="866" y="1250"/>
                </a:cubicBezTo>
                <a:cubicBezTo>
                  <a:pt x="633" y="998"/>
                  <a:pt x="365" y="813"/>
                  <a:pt x="69" y="694"/>
                </a:cubicBezTo>
                <a:cubicBezTo>
                  <a:pt x="37" y="681"/>
                  <a:pt x="13" y="654"/>
                  <a:pt x="8" y="620"/>
                </a:cubicBezTo>
                <a:cubicBezTo>
                  <a:pt x="0" y="588"/>
                  <a:pt x="8" y="551"/>
                  <a:pt x="32" y="527"/>
                </a:cubicBezTo>
                <a:cubicBezTo>
                  <a:pt x="193" y="355"/>
                  <a:pt x="471" y="132"/>
                  <a:pt x="884" y="40"/>
                </a:cubicBezTo>
                <a:cubicBezTo>
                  <a:pt x="887" y="40"/>
                  <a:pt x="887" y="40"/>
                  <a:pt x="887" y="40"/>
                </a:cubicBezTo>
                <a:cubicBezTo>
                  <a:pt x="1033" y="13"/>
                  <a:pt x="1176" y="0"/>
                  <a:pt x="1319" y="0"/>
                </a:cubicBezTo>
                <a:cubicBezTo>
                  <a:pt x="1780" y="0"/>
                  <a:pt x="2092" y="143"/>
                  <a:pt x="2201" y="201"/>
                </a:cubicBezTo>
                <a:cubicBezTo>
                  <a:pt x="2439" y="143"/>
                  <a:pt x="2669" y="114"/>
                  <a:pt x="2884" y="114"/>
                </a:cubicBezTo>
                <a:cubicBezTo>
                  <a:pt x="4007" y="114"/>
                  <a:pt x="4468" y="895"/>
                  <a:pt x="4581" y="1136"/>
                </a:cubicBezTo>
                <a:cubicBezTo>
                  <a:pt x="4584" y="1141"/>
                  <a:pt x="4584" y="1144"/>
                  <a:pt x="4587" y="1149"/>
                </a:cubicBezTo>
                <a:cubicBezTo>
                  <a:pt x="4629" y="1284"/>
                  <a:pt x="4684" y="1544"/>
                  <a:pt x="4573" y="1764"/>
                </a:cubicBezTo>
                <a:cubicBezTo>
                  <a:pt x="4489" y="1930"/>
                  <a:pt x="4319" y="2044"/>
                  <a:pt x="4075" y="2102"/>
                </a:cubicBezTo>
                <a:cubicBezTo>
                  <a:pt x="4067" y="2102"/>
                  <a:pt x="4062" y="2105"/>
                  <a:pt x="4054" y="2105"/>
                </a:cubicBezTo>
                <a:cubicBezTo>
                  <a:pt x="3938" y="2108"/>
                  <a:pt x="3724" y="2145"/>
                  <a:pt x="3662" y="2274"/>
                </a:cubicBezTo>
                <a:cubicBezTo>
                  <a:pt x="3628" y="2346"/>
                  <a:pt x="3623" y="2378"/>
                  <a:pt x="3623" y="2386"/>
                </a:cubicBezTo>
                <a:cubicBezTo>
                  <a:pt x="3623" y="2415"/>
                  <a:pt x="3612" y="2444"/>
                  <a:pt x="3588" y="2465"/>
                </a:cubicBezTo>
                <a:cubicBezTo>
                  <a:pt x="3570" y="2481"/>
                  <a:pt x="3546" y="2489"/>
                  <a:pt x="3519" y="2489"/>
                </a:cubicBezTo>
                <a:cubicBezTo>
                  <a:pt x="3517" y="2489"/>
                  <a:pt x="3511" y="2489"/>
                  <a:pt x="3506" y="2489"/>
                </a:cubicBezTo>
                <a:cubicBezTo>
                  <a:pt x="3429" y="2478"/>
                  <a:pt x="3347" y="2470"/>
                  <a:pt x="3263" y="2470"/>
                </a:cubicBezTo>
                <a:cubicBezTo>
                  <a:pt x="3114" y="2470"/>
                  <a:pt x="2955" y="2489"/>
                  <a:pt x="2788" y="2521"/>
                </a:cubicBezTo>
                <a:cubicBezTo>
                  <a:pt x="2783" y="2524"/>
                  <a:pt x="2775" y="2524"/>
                  <a:pt x="2770" y="2524"/>
                </a:cubicBezTo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56" name="Freeform 11"/>
          <p:cNvSpPr>
            <a:spLocks noChangeArrowheads="1"/>
          </p:cNvSpPr>
          <p:nvPr/>
        </p:nvSpPr>
        <p:spPr bwMode="auto">
          <a:xfrm>
            <a:off x="16299605" y="856808"/>
            <a:ext cx="3994272" cy="2223322"/>
          </a:xfrm>
          <a:custGeom>
            <a:avLst/>
            <a:gdLst>
              <a:gd name="T0" fmla="*/ 1428 w 4906"/>
              <a:gd name="T1" fmla="*/ 209 h 2734"/>
              <a:gd name="T2" fmla="*/ 1428 w 4906"/>
              <a:gd name="T3" fmla="*/ 209 h 2734"/>
              <a:gd name="T4" fmla="*/ 2294 w 4906"/>
              <a:gd name="T5" fmla="*/ 416 h 2734"/>
              <a:gd name="T6" fmla="*/ 2993 w 4906"/>
              <a:gd name="T7" fmla="*/ 323 h 2734"/>
              <a:gd name="T8" fmla="*/ 4598 w 4906"/>
              <a:gd name="T9" fmla="*/ 1287 h 2734"/>
              <a:gd name="T10" fmla="*/ 4590 w 4906"/>
              <a:gd name="T11" fmla="*/ 1822 h 2734"/>
              <a:gd name="T12" fmla="*/ 4161 w 4906"/>
              <a:gd name="T13" fmla="*/ 2108 h 2734"/>
              <a:gd name="T14" fmla="*/ 3676 w 4906"/>
              <a:gd name="T15" fmla="*/ 2336 h 2734"/>
              <a:gd name="T16" fmla="*/ 3628 w 4906"/>
              <a:gd name="T17" fmla="*/ 2492 h 2734"/>
              <a:gd name="T18" fmla="*/ 3372 w 4906"/>
              <a:gd name="T19" fmla="*/ 2473 h 2734"/>
              <a:gd name="T20" fmla="*/ 2879 w 4906"/>
              <a:gd name="T21" fmla="*/ 2526 h 2734"/>
              <a:gd name="T22" fmla="*/ 2575 w 4906"/>
              <a:gd name="T23" fmla="*/ 1909 h 2734"/>
              <a:gd name="T24" fmla="*/ 1828 w 4906"/>
              <a:gd name="T25" fmla="*/ 1671 h 2734"/>
              <a:gd name="T26" fmla="*/ 1393 w 4906"/>
              <a:gd name="T27" fmla="*/ 1740 h 2734"/>
              <a:gd name="T28" fmla="*/ 1052 w 4906"/>
              <a:gd name="T29" fmla="*/ 1284 h 2734"/>
              <a:gd name="T30" fmla="*/ 217 w 4906"/>
              <a:gd name="T31" fmla="*/ 704 h 2734"/>
              <a:gd name="T32" fmla="*/ 1017 w 4906"/>
              <a:gd name="T33" fmla="*/ 246 h 2734"/>
              <a:gd name="T34" fmla="*/ 1428 w 4906"/>
              <a:gd name="T35" fmla="*/ 209 h 2734"/>
              <a:gd name="T36" fmla="*/ 1428 w 4906"/>
              <a:gd name="T37" fmla="*/ 0 h 2734"/>
              <a:gd name="T38" fmla="*/ 1428 w 4906"/>
              <a:gd name="T39" fmla="*/ 0 h 2734"/>
              <a:gd name="T40" fmla="*/ 978 w 4906"/>
              <a:gd name="T41" fmla="*/ 42 h 2734"/>
              <a:gd name="T42" fmla="*/ 972 w 4906"/>
              <a:gd name="T43" fmla="*/ 45 h 2734"/>
              <a:gd name="T44" fmla="*/ 67 w 4906"/>
              <a:gd name="T45" fmla="*/ 561 h 2734"/>
              <a:gd name="T46" fmla="*/ 14 w 4906"/>
              <a:gd name="T47" fmla="*/ 749 h 2734"/>
              <a:gd name="T48" fmla="*/ 141 w 4906"/>
              <a:gd name="T49" fmla="*/ 895 h 2734"/>
              <a:gd name="T50" fmla="*/ 901 w 4906"/>
              <a:gd name="T51" fmla="*/ 1427 h 2734"/>
              <a:gd name="T52" fmla="*/ 1216 w 4906"/>
              <a:gd name="T53" fmla="*/ 1846 h 2734"/>
              <a:gd name="T54" fmla="*/ 1393 w 4906"/>
              <a:gd name="T55" fmla="*/ 1949 h 2734"/>
              <a:gd name="T56" fmla="*/ 1462 w 4906"/>
              <a:gd name="T57" fmla="*/ 1936 h 2734"/>
              <a:gd name="T58" fmla="*/ 1828 w 4906"/>
              <a:gd name="T59" fmla="*/ 1880 h 2734"/>
              <a:gd name="T60" fmla="*/ 2445 w 4906"/>
              <a:gd name="T61" fmla="*/ 2071 h 2734"/>
              <a:gd name="T62" fmla="*/ 2673 w 4906"/>
              <a:gd name="T63" fmla="*/ 2534 h 2734"/>
              <a:gd name="T64" fmla="*/ 2749 w 4906"/>
              <a:gd name="T65" fmla="*/ 2688 h 2734"/>
              <a:gd name="T66" fmla="*/ 2879 w 4906"/>
              <a:gd name="T67" fmla="*/ 2733 h 2734"/>
              <a:gd name="T68" fmla="*/ 2919 w 4906"/>
              <a:gd name="T69" fmla="*/ 2730 h 2734"/>
              <a:gd name="T70" fmla="*/ 3372 w 4906"/>
              <a:gd name="T71" fmla="*/ 2682 h 2734"/>
              <a:gd name="T72" fmla="*/ 3599 w 4906"/>
              <a:gd name="T73" fmla="*/ 2696 h 2734"/>
              <a:gd name="T74" fmla="*/ 3628 w 4906"/>
              <a:gd name="T75" fmla="*/ 2698 h 2734"/>
              <a:gd name="T76" fmla="*/ 3766 w 4906"/>
              <a:gd name="T77" fmla="*/ 2648 h 2734"/>
              <a:gd name="T78" fmla="*/ 3838 w 4906"/>
              <a:gd name="T79" fmla="*/ 2495 h 2734"/>
              <a:gd name="T80" fmla="*/ 3864 w 4906"/>
              <a:gd name="T81" fmla="*/ 2426 h 2734"/>
              <a:gd name="T82" fmla="*/ 4166 w 4906"/>
              <a:gd name="T83" fmla="*/ 2315 h 2734"/>
              <a:gd name="T84" fmla="*/ 4208 w 4906"/>
              <a:gd name="T85" fmla="*/ 2309 h 2734"/>
              <a:gd name="T86" fmla="*/ 4775 w 4906"/>
              <a:gd name="T87" fmla="*/ 1917 h 2734"/>
              <a:gd name="T88" fmla="*/ 4793 w 4906"/>
              <a:gd name="T89" fmla="*/ 1224 h 2734"/>
              <a:gd name="T90" fmla="*/ 4783 w 4906"/>
              <a:gd name="T91" fmla="*/ 1197 h 2734"/>
              <a:gd name="T92" fmla="*/ 2993 w 4906"/>
              <a:gd name="T93" fmla="*/ 116 h 2734"/>
              <a:gd name="T94" fmla="*/ 2323 w 4906"/>
              <a:gd name="T95" fmla="*/ 196 h 2734"/>
              <a:gd name="T96" fmla="*/ 1428 w 4906"/>
              <a:gd name="T97" fmla="*/ 0 h 2734"/>
              <a:gd name="T98" fmla="*/ 1428 w 4906"/>
              <a:gd name="T99" fmla="*/ 209 h 2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06" h="2734">
                <a:moveTo>
                  <a:pt x="1428" y="209"/>
                </a:moveTo>
                <a:lnTo>
                  <a:pt x="1428" y="209"/>
                </a:lnTo>
                <a:cubicBezTo>
                  <a:pt x="1968" y="209"/>
                  <a:pt x="2294" y="416"/>
                  <a:pt x="2294" y="416"/>
                </a:cubicBezTo>
                <a:cubicBezTo>
                  <a:pt x="2553" y="352"/>
                  <a:pt x="2784" y="323"/>
                  <a:pt x="2993" y="323"/>
                </a:cubicBezTo>
                <a:cubicBezTo>
                  <a:pt x="4055" y="323"/>
                  <a:pt x="4486" y="1057"/>
                  <a:pt x="4598" y="1287"/>
                </a:cubicBezTo>
                <a:cubicBezTo>
                  <a:pt x="4629" y="1393"/>
                  <a:pt x="4688" y="1631"/>
                  <a:pt x="4590" y="1822"/>
                </a:cubicBezTo>
                <a:cubicBezTo>
                  <a:pt x="4518" y="1962"/>
                  <a:pt x="4375" y="2058"/>
                  <a:pt x="4161" y="2108"/>
                </a:cubicBezTo>
                <a:cubicBezTo>
                  <a:pt x="4111" y="2108"/>
                  <a:pt x="3779" y="2124"/>
                  <a:pt x="3676" y="2336"/>
                </a:cubicBezTo>
                <a:cubicBezTo>
                  <a:pt x="3641" y="2407"/>
                  <a:pt x="3628" y="2457"/>
                  <a:pt x="3628" y="2492"/>
                </a:cubicBezTo>
                <a:cubicBezTo>
                  <a:pt x="3546" y="2481"/>
                  <a:pt x="3461" y="2473"/>
                  <a:pt x="3372" y="2473"/>
                </a:cubicBezTo>
                <a:cubicBezTo>
                  <a:pt x="3215" y="2473"/>
                  <a:pt x="3051" y="2492"/>
                  <a:pt x="2879" y="2526"/>
                </a:cubicBezTo>
                <a:cubicBezTo>
                  <a:pt x="2868" y="2275"/>
                  <a:pt x="2765" y="2060"/>
                  <a:pt x="2575" y="1909"/>
                </a:cubicBezTo>
                <a:cubicBezTo>
                  <a:pt x="2368" y="1742"/>
                  <a:pt x="2090" y="1671"/>
                  <a:pt x="1828" y="1671"/>
                </a:cubicBezTo>
                <a:cubicBezTo>
                  <a:pt x="1672" y="1671"/>
                  <a:pt x="1523" y="1698"/>
                  <a:pt x="1393" y="1740"/>
                </a:cubicBezTo>
                <a:cubicBezTo>
                  <a:pt x="1335" y="1639"/>
                  <a:pt x="1221" y="1467"/>
                  <a:pt x="1052" y="1284"/>
                </a:cubicBezTo>
                <a:cubicBezTo>
                  <a:pt x="808" y="1022"/>
                  <a:pt x="525" y="826"/>
                  <a:pt x="217" y="704"/>
                </a:cubicBezTo>
                <a:cubicBezTo>
                  <a:pt x="355" y="556"/>
                  <a:pt x="617" y="336"/>
                  <a:pt x="1017" y="246"/>
                </a:cubicBezTo>
                <a:cubicBezTo>
                  <a:pt x="1163" y="220"/>
                  <a:pt x="1300" y="209"/>
                  <a:pt x="1428" y="209"/>
                </a:cubicBezTo>
                <a:lnTo>
                  <a:pt x="1428" y="0"/>
                </a:lnTo>
                <a:lnTo>
                  <a:pt x="1428" y="0"/>
                </a:lnTo>
                <a:cubicBezTo>
                  <a:pt x="1279" y="0"/>
                  <a:pt x="1129" y="16"/>
                  <a:pt x="978" y="42"/>
                </a:cubicBezTo>
                <a:cubicBezTo>
                  <a:pt x="975" y="45"/>
                  <a:pt x="975" y="45"/>
                  <a:pt x="972" y="45"/>
                </a:cubicBezTo>
                <a:cubicBezTo>
                  <a:pt x="530" y="143"/>
                  <a:pt x="236" y="381"/>
                  <a:pt x="67" y="561"/>
                </a:cubicBezTo>
                <a:cubicBezTo>
                  <a:pt x="19" y="612"/>
                  <a:pt x="0" y="680"/>
                  <a:pt x="14" y="749"/>
                </a:cubicBezTo>
                <a:cubicBezTo>
                  <a:pt x="29" y="816"/>
                  <a:pt x="77" y="871"/>
                  <a:pt x="141" y="895"/>
                </a:cubicBezTo>
                <a:cubicBezTo>
                  <a:pt x="422" y="1009"/>
                  <a:pt x="675" y="1186"/>
                  <a:pt x="901" y="1427"/>
                </a:cubicBezTo>
                <a:cubicBezTo>
                  <a:pt x="1055" y="1591"/>
                  <a:pt x="1155" y="1745"/>
                  <a:pt x="1216" y="1846"/>
                </a:cubicBezTo>
                <a:cubicBezTo>
                  <a:pt x="1253" y="1912"/>
                  <a:pt x="1322" y="1949"/>
                  <a:pt x="1393" y="1949"/>
                </a:cubicBezTo>
                <a:cubicBezTo>
                  <a:pt x="1417" y="1949"/>
                  <a:pt x="1438" y="1943"/>
                  <a:pt x="1462" y="1936"/>
                </a:cubicBezTo>
                <a:cubicBezTo>
                  <a:pt x="1571" y="1899"/>
                  <a:pt x="1698" y="1880"/>
                  <a:pt x="1828" y="1880"/>
                </a:cubicBezTo>
                <a:cubicBezTo>
                  <a:pt x="2071" y="1880"/>
                  <a:pt x="2291" y="1946"/>
                  <a:pt x="2445" y="2071"/>
                </a:cubicBezTo>
                <a:cubicBezTo>
                  <a:pt x="2588" y="2185"/>
                  <a:pt x="2665" y="2341"/>
                  <a:pt x="2673" y="2534"/>
                </a:cubicBezTo>
                <a:cubicBezTo>
                  <a:pt x="2673" y="2595"/>
                  <a:pt x="2702" y="2651"/>
                  <a:pt x="2749" y="2688"/>
                </a:cubicBezTo>
                <a:cubicBezTo>
                  <a:pt x="2786" y="2717"/>
                  <a:pt x="2832" y="2733"/>
                  <a:pt x="2879" y="2733"/>
                </a:cubicBezTo>
                <a:cubicBezTo>
                  <a:pt x="2892" y="2733"/>
                  <a:pt x="2905" y="2733"/>
                  <a:pt x="2919" y="2730"/>
                </a:cubicBezTo>
                <a:cubicBezTo>
                  <a:pt x="3078" y="2698"/>
                  <a:pt x="3231" y="2682"/>
                  <a:pt x="3372" y="2682"/>
                </a:cubicBezTo>
                <a:cubicBezTo>
                  <a:pt x="3451" y="2682"/>
                  <a:pt x="3528" y="2688"/>
                  <a:pt x="3599" y="2696"/>
                </a:cubicBezTo>
                <a:cubicBezTo>
                  <a:pt x="3610" y="2698"/>
                  <a:pt x="3620" y="2698"/>
                  <a:pt x="3628" y="2698"/>
                </a:cubicBezTo>
                <a:cubicBezTo>
                  <a:pt x="3679" y="2698"/>
                  <a:pt x="3726" y="2680"/>
                  <a:pt x="3766" y="2648"/>
                </a:cubicBezTo>
                <a:cubicBezTo>
                  <a:pt x="3808" y="2611"/>
                  <a:pt x="3835" y="2555"/>
                  <a:pt x="3838" y="2495"/>
                </a:cubicBezTo>
                <a:cubicBezTo>
                  <a:pt x="3838" y="2492"/>
                  <a:pt x="3843" y="2471"/>
                  <a:pt x="3864" y="2426"/>
                </a:cubicBezTo>
                <a:cubicBezTo>
                  <a:pt x="3896" y="2359"/>
                  <a:pt x="4044" y="2317"/>
                  <a:pt x="4166" y="2315"/>
                </a:cubicBezTo>
                <a:cubicBezTo>
                  <a:pt x="4179" y="2315"/>
                  <a:pt x="4195" y="2312"/>
                  <a:pt x="4208" y="2309"/>
                </a:cubicBezTo>
                <a:cubicBezTo>
                  <a:pt x="4484" y="2246"/>
                  <a:pt x="4674" y="2113"/>
                  <a:pt x="4775" y="1917"/>
                </a:cubicBezTo>
                <a:cubicBezTo>
                  <a:pt x="4905" y="1663"/>
                  <a:pt x="4841" y="1374"/>
                  <a:pt x="4793" y="1224"/>
                </a:cubicBezTo>
                <a:cubicBezTo>
                  <a:pt x="4791" y="1215"/>
                  <a:pt x="4788" y="1205"/>
                  <a:pt x="4783" y="1197"/>
                </a:cubicBezTo>
                <a:cubicBezTo>
                  <a:pt x="4661" y="943"/>
                  <a:pt x="4176" y="116"/>
                  <a:pt x="2993" y="116"/>
                </a:cubicBezTo>
                <a:cubicBezTo>
                  <a:pt x="2781" y="116"/>
                  <a:pt x="2556" y="143"/>
                  <a:pt x="2323" y="196"/>
                </a:cubicBezTo>
                <a:cubicBezTo>
                  <a:pt x="2180" y="127"/>
                  <a:pt x="1865" y="0"/>
                  <a:pt x="1428" y="0"/>
                </a:cubicBezTo>
                <a:lnTo>
                  <a:pt x="1428" y="209"/>
                </a:ln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0" name="Freeform 22"/>
          <p:cNvSpPr>
            <a:spLocks noChangeArrowheads="1"/>
          </p:cNvSpPr>
          <p:nvPr/>
        </p:nvSpPr>
        <p:spPr bwMode="auto">
          <a:xfrm>
            <a:off x="18059341" y="4292362"/>
            <a:ext cx="812904" cy="812911"/>
          </a:xfrm>
          <a:custGeom>
            <a:avLst/>
            <a:gdLst>
              <a:gd name="T0" fmla="*/ 230 w 461"/>
              <a:gd name="T1" fmla="*/ 8 h 461"/>
              <a:gd name="T2" fmla="*/ 230 w 461"/>
              <a:gd name="T3" fmla="*/ 8 h 461"/>
              <a:gd name="T4" fmla="*/ 0 w 461"/>
              <a:gd name="T5" fmla="*/ 239 h 461"/>
              <a:gd name="T6" fmla="*/ 230 w 461"/>
              <a:gd name="T7" fmla="*/ 460 h 461"/>
              <a:gd name="T8" fmla="*/ 460 w 461"/>
              <a:gd name="T9" fmla="*/ 230 h 461"/>
              <a:gd name="T10" fmla="*/ 230 w 461"/>
              <a:gd name="T11" fmla="*/ 8 h 461"/>
              <a:gd name="T12" fmla="*/ 230 w 461"/>
              <a:gd name="T13" fmla="*/ 35 h 461"/>
              <a:gd name="T14" fmla="*/ 230 w 461"/>
              <a:gd name="T15" fmla="*/ 35 h 461"/>
              <a:gd name="T16" fmla="*/ 319 w 461"/>
              <a:gd name="T17" fmla="*/ 53 h 461"/>
              <a:gd name="T18" fmla="*/ 291 w 461"/>
              <a:gd name="T19" fmla="*/ 106 h 461"/>
              <a:gd name="T20" fmla="*/ 230 w 461"/>
              <a:gd name="T21" fmla="*/ 97 h 461"/>
              <a:gd name="T22" fmla="*/ 168 w 461"/>
              <a:gd name="T23" fmla="*/ 106 h 461"/>
              <a:gd name="T24" fmla="*/ 141 w 461"/>
              <a:gd name="T25" fmla="*/ 53 h 461"/>
              <a:gd name="T26" fmla="*/ 230 w 461"/>
              <a:gd name="T27" fmla="*/ 35 h 461"/>
              <a:gd name="T28" fmla="*/ 106 w 461"/>
              <a:gd name="T29" fmla="*/ 292 h 461"/>
              <a:gd name="T30" fmla="*/ 106 w 461"/>
              <a:gd name="T31" fmla="*/ 292 h 461"/>
              <a:gd name="T32" fmla="*/ 53 w 461"/>
              <a:gd name="T33" fmla="*/ 327 h 461"/>
              <a:gd name="T34" fmla="*/ 35 w 461"/>
              <a:gd name="T35" fmla="*/ 239 h 461"/>
              <a:gd name="T36" fmla="*/ 53 w 461"/>
              <a:gd name="T37" fmla="*/ 141 h 461"/>
              <a:gd name="T38" fmla="*/ 106 w 461"/>
              <a:gd name="T39" fmla="*/ 167 h 461"/>
              <a:gd name="T40" fmla="*/ 88 w 461"/>
              <a:gd name="T41" fmla="*/ 230 h 461"/>
              <a:gd name="T42" fmla="*/ 106 w 461"/>
              <a:gd name="T43" fmla="*/ 292 h 461"/>
              <a:gd name="T44" fmla="*/ 230 w 461"/>
              <a:gd name="T45" fmla="*/ 433 h 461"/>
              <a:gd name="T46" fmla="*/ 230 w 461"/>
              <a:gd name="T47" fmla="*/ 433 h 461"/>
              <a:gd name="T48" fmla="*/ 141 w 461"/>
              <a:gd name="T49" fmla="*/ 407 h 461"/>
              <a:gd name="T50" fmla="*/ 168 w 461"/>
              <a:gd name="T51" fmla="*/ 354 h 461"/>
              <a:gd name="T52" fmla="*/ 230 w 461"/>
              <a:gd name="T53" fmla="*/ 372 h 461"/>
              <a:gd name="T54" fmla="*/ 291 w 461"/>
              <a:gd name="T55" fmla="*/ 354 h 461"/>
              <a:gd name="T56" fmla="*/ 319 w 461"/>
              <a:gd name="T57" fmla="*/ 407 h 461"/>
              <a:gd name="T58" fmla="*/ 230 w 461"/>
              <a:gd name="T59" fmla="*/ 433 h 461"/>
              <a:gd name="T60" fmla="*/ 230 w 461"/>
              <a:gd name="T61" fmla="*/ 345 h 461"/>
              <a:gd name="T62" fmla="*/ 230 w 461"/>
              <a:gd name="T63" fmla="*/ 345 h 461"/>
              <a:gd name="T64" fmla="*/ 124 w 461"/>
              <a:gd name="T65" fmla="*/ 230 h 461"/>
              <a:gd name="T66" fmla="*/ 230 w 461"/>
              <a:gd name="T67" fmla="*/ 123 h 461"/>
              <a:gd name="T68" fmla="*/ 336 w 461"/>
              <a:gd name="T69" fmla="*/ 230 h 461"/>
              <a:gd name="T70" fmla="*/ 230 w 461"/>
              <a:gd name="T71" fmla="*/ 345 h 461"/>
              <a:gd name="T72" fmla="*/ 354 w 461"/>
              <a:gd name="T73" fmla="*/ 292 h 461"/>
              <a:gd name="T74" fmla="*/ 354 w 461"/>
              <a:gd name="T75" fmla="*/ 292 h 461"/>
              <a:gd name="T76" fmla="*/ 372 w 461"/>
              <a:gd name="T77" fmla="*/ 230 h 461"/>
              <a:gd name="T78" fmla="*/ 354 w 461"/>
              <a:gd name="T79" fmla="*/ 167 h 461"/>
              <a:gd name="T80" fmla="*/ 407 w 461"/>
              <a:gd name="T81" fmla="*/ 141 h 461"/>
              <a:gd name="T82" fmla="*/ 425 w 461"/>
              <a:gd name="T83" fmla="*/ 230 h 461"/>
              <a:gd name="T84" fmla="*/ 407 w 461"/>
              <a:gd name="T85" fmla="*/ 327 h 461"/>
              <a:gd name="T86" fmla="*/ 354 w 461"/>
              <a:gd name="T87" fmla="*/ 292 h 4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61" h="461">
                <a:moveTo>
                  <a:pt x="230" y="8"/>
                </a:moveTo>
                <a:lnTo>
                  <a:pt x="230" y="8"/>
                </a:lnTo>
                <a:cubicBezTo>
                  <a:pt x="97" y="8"/>
                  <a:pt x="0" y="106"/>
                  <a:pt x="0" y="239"/>
                </a:cubicBezTo>
                <a:cubicBezTo>
                  <a:pt x="0" y="363"/>
                  <a:pt x="106" y="460"/>
                  <a:pt x="230" y="460"/>
                </a:cubicBezTo>
                <a:cubicBezTo>
                  <a:pt x="363" y="460"/>
                  <a:pt x="460" y="354"/>
                  <a:pt x="460" y="230"/>
                </a:cubicBezTo>
                <a:cubicBezTo>
                  <a:pt x="460" y="106"/>
                  <a:pt x="354" y="0"/>
                  <a:pt x="230" y="8"/>
                </a:cubicBezTo>
                <a:close/>
                <a:moveTo>
                  <a:pt x="230" y="35"/>
                </a:moveTo>
                <a:lnTo>
                  <a:pt x="230" y="35"/>
                </a:lnTo>
                <a:cubicBezTo>
                  <a:pt x="256" y="35"/>
                  <a:pt x="291" y="44"/>
                  <a:pt x="319" y="53"/>
                </a:cubicBezTo>
                <a:cubicBezTo>
                  <a:pt x="291" y="106"/>
                  <a:pt x="291" y="106"/>
                  <a:pt x="291" y="106"/>
                </a:cubicBezTo>
                <a:cubicBezTo>
                  <a:pt x="275" y="97"/>
                  <a:pt x="247" y="97"/>
                  <a:pt x="230" y="97"/>
                </a:cubicBezTo>
                <a:cubicBezTo>
                  <a:pt x="203" y="97"/>
                  <a:pt x="185" y="97"/>
                  <a:pt x="168" y="106"/>
                </a:cubicBezTo>
                <a:cubicBezTo>
                  <a:pt x="141" y="53"/>
                  <a:pt x="141" y="53"/>
                  <a:pt x="141" y="53"/>
                </a:cubicBezTo>
                <a:cubicBezTo>
                  <a:pt x="168" y="44"/>
                  <a:pt x="194" y="35"/>
                  <a:pt x="230" y="35"/>
                </a:cubicBezTo>
                <a:close/>
                <a:moveTo>
                  <a:pt x="106" y="292"/>
                </a:moveTo>
                <a:lnTo>
                  <a:pt x="106" y="292"/>
                </a:lnTo>
                <a:cubicBezTo>
                  <a:pt x="53" y="327"/>
                  <a:pt x="53" y="327"/>
                  <a:pt x="53" y="327"/>
                </a:cubicBezTo>
                <a:cubicBezTo>
                  <a:pt x="35" y="301"/>
                  <a:pt x="35" y="265"/>
                  <a:pt x="35" y="239"/>
                </a:cubicBezTo>
                <a:cubicBezTo>
                  <a:pt x="26" y="204"/>
                  <a:pt x="35" y="167"/>
                  <a:pt x="53" y="141"/>
                </a:cubicBezTo>
                <a:cubicBezTo>
                  <a:pt x="106" y="167"/>
                  <a:pt x="106" y="167"/>
                  <a:pt x="106" y="167"/>
                </a:cubicBezTo>
                <a:cubicBezTo>
                  <a:pt x="97" y="185"/>
                  <a:pt x="88" y="212"/>
                  <a:pt x="88" y="230"/>
                </a:cubicBezTo>
                <a:cubicBezTo>
                  <a:pt x="88" y="257"/>
                  <a:pt x="97" y="274"/>
                  <a:pt x="106" y="292"/>
                </a:cubicBezTo>
                <a:close/>
                <a:moveTo>
                  <a:pt x="230" y="433"/>
                </a:moveTo>
                <a:lnTo>
                  <a:pt x="230" y="433"/>
                </a:lnTo>
                <a:cubicBezTo>
                  <a:pt x="194" y="433"/>
                  <a:pt x="168" y="425"/>
                  <a:pt x="141" y="407"/>
                </a:cubicBezTo>
                <a:cubicBezTo>
                  <a:pt x="168" y="354"/>
                  <a:pt x="168" y="354"/>
                  <a:pt x="168" y="354"/>
                </a:cubicBezTo>
                <a:cubicBezTo>
                  <a:pt x="185" y="363"/>
                  <a:pt x="203" y="372"/>
                  <a:pt x="230" y="372"/>
                </a:cubicBezTo>
                <a:cubicBezTo>
                  <a:pt x="247" y="372"/>
                  <a:pt x="275" y="363"/>
                  <a:pt x="291" y="354"/>
                </a:cubicBezTo>
                <a:cubicBezTo>
                  <a:pt x="319" y="407"/>
                  <a:pt x="319" y="407"/>
                  <a:pt x="319" y="407"/>
                </a:cubicBezTo>
                <a:cubicBezTo>
                  <a:pt x="291" y="425"/>
                  <a:pt x="266" y="433"/>
                  <a:pt x="230" y="433"/>
                </a:cubicBezTo>
                <a:close/>
                <a:moveTo>
                  <a:pt x="230" y="345"/>
                </a:moveTo>
                <a:lnTo>
                  <a:pt x="230" y="345"/>
                </a:lnTo>
                <a:cubicBezTo>
                  <a:pt x="168" y="345"/>
                  <a:pt x="124" y="292"/>
                  <a:pt x="124" y="230"/>
                </a:cubicBezTo>
                <a:cubicBezTo>
                  <a:pt x="124" y="167"/>
                  <a:pt x="168" y="123"/>
                  <a:pt x="230" y="123"/>
                </a:cubicBezTo>
                <a:cubicBezTo>
                  <a:pt x="291" y="123"/>
                  <a:pt x="336" y="167"/>
                  <a:pt x="336" y="230"/>
                </a:cubicBezTo>
                <a:cubicBezTo>
                  <a:pt x="336" y="292"/>
                  <a:pt x="291" y="345"/>
                  <a:pt x="230" y="345"/>
                </a:cubicBezTo>
                <a:close/>
                <a:moveTo>
                  <a:pt x="354" y="292"/>
                </a:moveTo>
                <a:lnTo>
                  <a:pt x="354" y="292"/>
                </a:lnTo>
                <a:cubicBezTo>
                  <a:pt x="363" y="274"/>
                  <a:pt x="372" y="257"/>
                  <a:pt x="372" y="230"/>
                </a:cubicBezTo>
                <a:cubicBezTo>
                  <a:pt x="372" y="212"/>
                  <a:pt x="363" y="185"/>
                  <a:pt x="354" y="167"/>
                </a:cubicBezTo>
                <a:cubicBezTo>
                  <a:pt x="407" y="141"/>
                  <a:pt x="407" y="141"/>
                  <a:pt x="407" y="141"/>
                </a:cubicBezTo>
                <a:cubicBezTo>
                  <a:pt x="416" y="167"/>
                  <a:pt x="425" y="195"/>
                  <a:pt x="425" y="230"/>
                </a:cubicBezTo>
                <a:cubicBezTo>
                  <a:pt x="425" y="265"/>
                  <a:pt x="416" y="292"/>
                  <a:pt x="407" y="327"/>
                </a:cubicBezTo>
                <a:lnTo>
                  <a:pt x="354" y="2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1" name="Freeform 70"/>
          <p:cNvSpPr>
            <a:spLocks noChangeArrowheads="1"/>
          </p:cNvSpPr>
          <p:nvPr/>
        </p:nvSpPr>
        <p:spPr bwMode="auto">
          <a:xfrm>
            <a:off x="14507794" y="6524486"/>
            <a:ext cx="874845" cy="781942"/>
          </a:xfrm>
          <a:custGeom>
            <a:avLst/>
            <a:gdLst>
              <a:gd name="T0" fmla="*/ 142 w 497"/>
              <a:gd name="T1" fmla="*/ 275 h 445"/>
              <a:gd name="T2" fmla="*/ 142 w 497"/>
              <a:gd name="T3" fmla="*/ 275 h 445"/>
              <a:gd name="T4" fmla="*/ 142 w 497"/>
              <a:gd name="T5" fmla="*/ 125 h 445"/>
              <a:gd name="T6" fmla="*/ 53 w 497"/>
              <a:gd name="T7" fmla="*/ 125 h 445"/>
              <a:gd name="T8" fmla="*/ 0 w 497"/>
              <a:gd name="T9" fmla="*/ 178 h 445"/>
              <a:gd name="T10" fmla="*/ 0 w 497"/>
              <a:gd name="T11" fmla="*/ 319 h 445"/>
              <a:gd name="T12" fmla="*/ 53 w 497"/>
              <a:gd name="T13" fmla="*/ 373 h 445"/>
              <a:gd name="T14" fmla="*/ 71 w 497"/>
              <a:gd name="T15" fmla="*/ 373 h 445"/>
              <a:gd name="T16" fmla="*/ 71 w 497"/>
              <a:gd name="T17" fmla="*/ 444 h 445"/>
              <a:gd name="T18" fmla="*/ 151 w 497"/>
              <a:gd name="T19" fmla="*/ 373 h 445"/>
              <a:gd name="T20" fmla="*/ 274 w 497"/>
              <a:gd name="T21" fmla="*/ 373 h 445"/>
              <a:gd name="T22" fmla="*/ 319 w 497"/>
              <a:gd name="T23" fmla="*/ 319 h 445"/>
              <a:gd name="T24" fmla="*/ 319 w 497"/>
              <a:gd name="T25" fmla="*/ 275 h 445"/>
              <a:gd name="T26" fmla="*/ 319 w 497"/>
              <a:gd name="T27" fmla="*/ 275 h 445"/>
              <a:gd name="T28" fmla="*/ 142 w 497"/>
              <a:gd name="T29" fmla="*/ 275 h 445"/>
              <a:gd name="T30" fmla="*/ 443 w 497"/>
              <a:gd name="T31" fmla="*/ 0 h 445"/>
              <a:gd name="T32" fmla="*/ 443 w 497"/>
              <a:gd name="T33" fmla="*/ 0 h 445"/>
              <a:gd name="T34" fmla="*/ 221 w 497"/>
              <a:gd name="T35" fmla="*/ 0 h 445"/>
              <a:gd name="T36" fmla="*/ 177 w 497"/>
              <a:gd name="T37" fmla="*/ 54 h 445"/>
              <a:gd name="T38" fmla="*/ 177 w 497"/>
              <a:gd name="T39" fmla="*/ 248 h 445"/>
              <a:gd name="T40" fmla="*/ 346 w 497"/>
              <a:gd name="T41" fmla="*/ 248 h 445"/>
              <a:gd name="T42" fmla="*/ 425 w 497"/>
              <a:gd name="T43" fmla="*/ 319 h 445"/>
              <a:gd name="T44" fmla="*/ 425 w 497"/>
              <a:gd name="T45" fmla="*/ 248 h 445"/>
              <a:gd name="T46" fmla="*/ 443 w 497"/>
              <a:gd name="T47" fmla="*/ 248 h 445"/>
              <a:gd name="T48" fmla="*/ 496 w 497"/>
              <a:gd name="T49" fmla="*/ 195 h 445"/>
              <a:gd name="T50" fmla="*/ 496 w 497"/>
              <a:gd name="T51" fmla="*/ 54 h 445"/>
              <a:gd name="T52" fmla="*/ 443 w 497"/>
              <a:gd name="T53" fmla="*/ 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97" h="445">
                <a:moveTo>
                  <a:pt x="142" y="275"/>
                </a:moveTo>
                <a:lnTo>
                  <a:pt x="142" y="275"/>
                </a:lnTo>
                <a:cubicBezTo>
                  <a:pt x="142" y="125"/>
                  <a:pt x="142" y="125"/>
                  <a:pt x="14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18" y="125"/>
                  <a:pt x="0" y="151"/>
                  <a:pt x="0" y="178"/>
                </a:cubicBezTo>
                <a:cubicBezTo>
                  <a:pt x="0" y="319"/>
                  <a:pt x="0" y="319"/>
                  <a:pt x="0" y="319"/>
                </a:cubicBezTo>
                <a:cubicBezTo>
                  <a:pt x="0" y="354"/>
                  <a:pt x="18" y="373"/>
                  <a:pt x="53" y="373"/>
                </a:cubicBezTo>
                <a:cubicBezTo>
                  <a:pt x="71" y="373"/>
                  <a:pt x="71" y="373"/>
                  <a:pt x="71" y="373"/>
                </a:cubicBezTo>
                <a:cubicBezTo>
                  <a:pt x="71" y="444"/>
                  <a:pt x="71" y="444"/>
                  <a:pt x="71" y="444"/>
                </a:cubicBezTo>
                <a:cubicBezTo>
                  <a:pt x="151" y="373"/>
                  <a:pt x="151" y="373"/>
                  <a:pt x="151" y="373"/>
                </a:cubicBezTo>
                <a:cubicBezTo>
                  <a:pt x="274" y="373"/>
                  <a:pt x="274" y="373"/>
                  <a:pt x="274" y="373"/>
                </a:cubicBezTo>
                <a:cubicBezTo>
                  <a:pt x="302" y="373"/>
                  <a:pt x="319" y="354"/>
                  <a:pt x="319" y="319"/>
                </a:cubicBezTo>
                <a:cubicBezTo>
                  <a:pt x="319" y="275"/>
                  <a:pt x="319" y="275"/>
                  <a:pt x="319" y="275"/>
                </a:cubicBezTo>
                <a:lnTo>
                  <a:pt x="319" y="275"/>
                </a:lnTo>
                <a:lnTo>
                  <a:pt x="142" y="275"/>
                </a:lnTo>
                <a:close/>
                <a:moveTo>
                  <a:pt x="443" y="0"/>
                </a:moveTo>
                <a:lnTo>
                  <a:pt x="443" y="0"/>
                </a:lnTo>
                <a:cubicBezTo>
                  <a:pt x="221" y="0"/>
                  <a:pt x="221" y="0"/>
                  <a:pt x="221" y="0"/>
                </a:cubicBezTo>
                <a:cubicBezTo>
                  <a:pt x="195" y="0"/>
                  <a:pt x="177" y="27"/>
                  <a:pt x="177" y="54"/>
                </a:cubicBezTo>
                <a:cubicBezTo>
                  <a:pt x="177" y="248"/>
                  <a:pt x="177" y="248"/>
                  <a:pt x="177" y="248"/>
                </a:cubicBezTo>
                <a:cubicBezTo>
                  <a:pt x="346" y="248"/>
                  <a:pt x="346" y="248"/>
                  <a:pt x="346" y="248"/>
                </a:cubicBezTo>
                <a:cubicBezTo>
                  <a:pt x="425" y="319"/>
                  <a:pt x="425" y="319"/>
                  <a:pt x="425" y="319"/>
                </a:cubicBezTo>
                <a:cubicBezTo>
                  <a:pt x="425" y="248"/>
                  <a:pt x="425" y="248"/>
                  <a:pt x="425" y="248"/>
                </a:cubicBezTo>
                <a:cubicBezTo>
                  <a:pt x="443" y="248"/>
                  <a:pt x="443" y="248"/>
                  <a:pt x="443" y="248"/>
                </a:cubicBezTo>
                <a:cubicBezTo>
                  <a:pt x="470" y="248"/>
                  <a:pt x="496" y="231"/>
                  <a:pt x="496" y="195"/>
                </a:cubicBezTo>
                <a:cubicBezTo>
                  <a:pt x="496" y="54"/>
                  <a:pt x="496" y="54"/>
                  <a:pt x="496" y="54"/>
                </a:cubicBezTo>
                <a:cubicBezTo>
                  <a:pt x="496" y="27"/>
                  <a:pt x="470" y="0"/>
                  <a:pt x="4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2" name="Freeform 110"/>
          <p:cNvSpPr>
            <a:spLocks noChangeArrowheads="1"/>
          </p:cNvSpPr>
          <p:nvPr/>
        </p:nvSpPr>
        <p:spPr bwMode="auto">
          <a:xfrm>
            <a:off x="18099500" y="1558838"/>
            <a:ext cx="812904" cy="658070"/>
          </a:xfrm>
          <a:custGeom>
            <a:avLst/>
            <a:gdLst>
              <a:gd name="T0" fmla="*/ 444 w 462"/>
              <a:gd name="T1" fmla="*/ 9 h 373"/>
              <a:gd name="T2" fmla="*/ 444 w 462"/>
              <a:gd name="T3" fmla="*/ 9 h 373"/>
              <a:gd name="T4" fmla="*/ 9 w 462"/>
              <a:gd name="T5" fmla="*/ 160 h 373"/>
              <a:gd name="T6" fmla="*/ 9 w 462"/>
              <a:gd name="T7" fmla="*/ 169 h 373"/>
              <a:gd name="T8" fmla="*/ 98 w 462"/>
              <a:gd name="T9" fmla="*/ 213 h 373"/>
              <a:gd name="T10" fmla="*/ 98 w 462"/>
              <a:gd name="T11" fmla="*/ 213 h 373"/>
              <a:gd name="T12" fmla="*/ 160 w 462"/>
              <a:gd name="T13" fmla="*/ 230 h 373"/>
              <a:gd name="T14" fmla="*/ 434 w 462"/>
              <a:gd name="T15" fmla="*/ 35 h 373"/>
              <a:gd name="T16" fmla="*/ 434 w 462"/>
              <a:gd name="T17" fmla="*/ 35 h 373"/>
              <a:gd name="T18" fmla="*/ 240 w 462"/>
              <a:gd name="T19" fmla="*/ 248 h 373"/>
              <a:gd name="T20" fmla="*/ 240 w 462"/>
              <a:gd name="T21" fmla="*/ 248 h 373"/>
              <a:gd name="T22" fmla="*/ 231 w 462"/>
              <a:gd name="T23" fmla="*/ 257 h 373"/>
              <a:gd name="T24" fmla="*/ 240 w 462"/>
              <a:gd name="T25" fmla="*/ 266 h 373"/>
              <a:gd name="T26" fmla="*/ 240 w 462"/>
              <a:gd name="T27" fmla="*/ 266 h 373"/>
              <a:gd name="T28" fmla="*/ 363 w 462"/>
              <a:gd name="T29" fmla="*/ 337 h 373"/>
              <a:gd name="T30" fmla="*/ 390 w 462"/>
              <a:gd name="T31" fmla="*/ 328 h 373"/>
              <a:gd name="T32" fmla="*/ 461 w 462"/>
              <a:gd name="T33" fmla="*/ 18 h 373"/>
              <a:gd name="T34" fmla="*/ 444 w 462"/>
              <a:gd name="T35" fmla="*/ 9 h 373"/>
              <a:gd name="T36" fmla="*/ 160 w 462"/>
              <a:gd name="T37" fmla="*/ 363 h 373"/>
              <a:gd name="T38" fmla="*/ 160 w 462"/>
              <a:gd name="T39" fmla="*/ 363 h 373"/>
              <a:gd name="T40" fmla="*/ 169 w 462"/>
              <a:gd name="T41" fmla="*/ 372 h 373"/>
              <a:gd name="T42" fmla="*/ 240 w 462"/>
              <a:gd name="T43" fmla="*/ 310 h 373"/>
              <a:gd name="T44" fmla="*/ 160 w 462"/>
              <a:gd name="T45" fmla="*/ 266 h 373"/>
              <a:gd name="T46" fmla="*/ 160 w 462"/>
              <a:gd name="T47" fmla="*/ 363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62" h="373">
                <a:moveTo>
                  <a:pt x="444" y="9"/>
                </a:moveTo>
                <a:lnTo>
                  <a:pt x="444" y="9"/>
                </a:lnTo>
                <a:cubicBezTo>
                  <a:pt x="434" y="9"/>
                  <a:pt x="18" y="160"/>
                  <a:pt x="9" y="160"/>
                </a:cubicBezTo>
                <a:cubicBezTo>
                  <a:pt x="0" y="160"/>
                  <a:pt x="0" y="169"/>
                  <a:pt x="9" y="169"/>
                </a:cubicBezTo>
                <a:cubicBezTo>
                  <a:pt x="18" y="177"/>
                  <a:pt x="98" y="213"/>
                  <a:pt x="98" y="213"/>
                </a:cubicBezTo>
                <a:lnTo>
                  <a:pt x="98" y="213"/>
                </a:lnTo>
                <a:cubicBezTo>
                  <a:pt x="160" y="230"/>
                  <a:pt x="160" y="230"/>
                  <a:pt x="160" y="230"/>
                </a:cubicBezTo>
                <a:cubicBezTo>
                  <a:pt x="160" y="230"/>
                  <a:pt x="425" y="35"/>
                  <a:pt x="434" y="35"/>
                </a:cubicBezTo>
                <a:cubicBezTo>
                  <a:pt x="434" y="26"/>
                  <a:pt x="434" y="35"/>
                  <a:pt x="434" y="35"/>
                </a:cubicBezTo>
                <a:lnTo>
                  <a:pt x="240" y="248"/>
                </a:lnTo>
                <a:lnTo>
                  <a:pt x="240" y="248"/>
                </a:lnTo>
                <a:cubicBezTo>
                  <a:pt x="231" y="257"/>
                  <a:pt x="231" y="257"/>
                  <a:pt x="231" y="257"/>
                </a:cubicBezTo>
                <a:cubicBezTo>
                  <a:pt x="240" y="266"/>
                  <a:pt x="240" y="266"/>
                  <a:pt x="240" y="266"/>
                </a:cubicBezTo>
                <a:lnTo>
                  <a:pt x="240" y="266"/>
                </a:lnTo>
                <a:cubicBezTo>
                  <a:pt x="240" y="266"/>
                  <a:pt x="363" y="328"/>
                  <a:pt x="363" y="337"/>
                </a:cubicBezTo>
                <a:cubicBezTo>
                  <a:pt x="372" y="337"/>
                  <a:pt x="381" y="337"/>
                  <a:pt x="390" y="328"/>
                </a:cubicBezTo>
                <a:cubicBezTo>
                  <a:pt x="390" y="319"/>
                  <a:pt x="461" y="26"/>
                  <a:pt x="461" y="18"/>
                </a:cubicBezTo>
                <a:cubicBezTo>
                  <a:pt x="461" y="9"/>
                  <a:pt x="453" y="0"/>
                  <a:pt x="444" y="9"/>
                </a:cubicBezTo>
                <a:close/>
                <a:moveTo>
                  <a:pt x="160" y="363"/>
                </a:moveTo>
                <a:lnTo>
                  <a:pt x="160" y="363"/>
                </a:lnTo>
                <a:cubicBezTo>
                  <a:pt x="160" y="372"/>
                  <a:pt x="160" y="372"/>
                  <a:pt x="169" y="372"/>
                </a:cubicBezTo>
                <a:cubicBezTo>
                  <a:pt x="169" y="363"/>
                  <a:pt x="240" y="310"/>
                  <a:pt x="240" y="310"/>
                </a:cubicBezTo>
                <a:cubicBezTo>
                  <a:pt x="160" y="266"/>
                  <a:pt x="160" y="266"/>
                  <a:pt x="160" y="266"/>
                </a:cubicBezTo>
                <a:lnTo>
                  <a:pt x="160" y="3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3" name="Freeform 119"/>
          <p:cNvSpPr>
            <a:spLocks noChangeArrowheads="1"/>
          </p:cNvSpPr>
          <p:nvPr/>
        </p:nvSpPr>
        <p:spPr bwMode="auto">
          <a:xfrm>
            <a:off x="15705040" y="2425628"/>
            <a:ext cx="874840" cy="781936"/>
          </a:xfrm>
          <a:custGeom>
            <a:avLst/>
            <a:gdLst>
              <a:gd name="T0" fmla="*/ 443 w 497"/>
              <a:gd name="T1" fmla="*/ 70 h 444"/>
              <a:gd name="T2" fmla="*/ 443 w 497"/>
              <a:gd name="T3" fmla="*/ 70 h 444"/>
              <a:gd name="T4" fmla="*/ 426 w 497"/>
              <a:gd name="T5" fmla="*/ 70 h 444"/>
              <a:gd name="T6" fmla="*/ 426 w 497"/>
              <a:gd name="T7" fmla="*/ 443 h 444"/>
              <a:gd name="T8" fmla="*/ 443 w 497"/>
              <a:gd name="T9" fmla="*/ 443 h 444"/>
              <a:gd name="T10" fmla="*/ 496 w 497"/>
              <a:gd name="T11" fmla="*/ 398 h 444"/>
              <a:gd name="T12" fmla="*/ 496 w 497"/>
              <a:gd name="T13" fmla="*/ 124 h 444"/>
              <a:gd name="T14" fmla="*/ 443 w 497"/>
              <a:gd name="T15" fmla="*/ 70 h 444"/>
              <a:gd name="T16" fmla="*/ 0 w 497"/>
              <a:gd name="T17" fmla="*/ 124 h 444"/>
              <a:gd name="T18" fmla="*/ 0 w 497"/>
              <a:gd name="T19" fmla="*/ 124 h 444"/>
              <a:gd name="T20" fmla="*/ 0 w 497"/>
              <a:gd name="T21" fmla="*/ 398 h 444"/>
              <a:gd name="T22" fmla="*/ 53 w 497"/>
              <a:gd name="T23" fmla="*/ 443 h 444"/>
              <a:gd name="T24" fmla="*/ 71 w 497"/>
              <a:gd name="T25" fmla="*/ 443 h 444"/>
              <a:gd name="T26" fmla="*/ 71 w 497"/>
              <a:gd name="T27" fmla="*/ 70 h 444"/>
              <a:gd name="T28" fmla="*/ 53 w 497"/>
              <a:gd name="T29" fmla="*/ 70 h 444"/>
              <a:gd name="T30" fmla="*/ 0 w 497"/>
              <a:gd name="T31" fmla="*/ 124 h 444"/>
              <a:gd name="T32" fmla="*/ 337 w 497"/>
              <a:gd name="T33" fmla="*/ 26 h 444"/>
              <a:gd name="T34" fmla="*/ 337 w 497"/>
              <a:gd name="T35" fmla="*/ 26 h 444"/>
              <a:gd name="T36" fmla="*/ 248 w 497"/>
              <a:gd name="T37" fmla="*/ 0 h 444"/>
              <a:gd name="T38" fmla="*/ 160 w 497"/>
              <a:gd name="T39" fmla="*/ 26 h 444"/>
              <a:gd name="T40" fmla="*/ 160 w 497"/>
              <a:gd name="T41" fmla="*/ 70 h 444"/>
              <a:gd name="T42" fmla="*/ 107 w 497"/>
              <a:gd name="T43" fmla="*/ 70 h 444"/>
              <a:gd name="T44" fmla="*/ 107 w 497"/>
              <a:gd name="T45" fmla="*/ 443 h 444"/>
              <a:gd name="T46" fmla="*/ 390 w 497"/>
              <a:gd name="T47" fmla="*/ 443 h 444"/>
              <a:gd name="T48" fmla="*/ 390 w 497"/>
              <a:gd name="T49" fmla="*/ 70 h 444"/>
              <a:gd name="T50" fmla="*/ 337 w 497"/>
              <a:gd name="T51" fmla="*/ 70 h 444"/>
              <a:gd name="T52" fmla="*/ 337 w 497"/>
              <a:gd name="T53" fmla="*/ 26 h 444"/>
              <a:gd name="T54" fmla="*/ 301 w 497"/>
              <a:gd name="T55" fmla="*/ 70 h 444"/>
              <a:gd name="T56" fmla="*/ 301 w 497"/>
              <a:gd name="T57" fmla="*/ 70 h 444"/>
              <a:gd name="T58" fmla="*/ 195 w 497"/>
              <a:gd name="T59" fmla="*/ 70 h 444"/>
              <a:gd name="T60" fmla="*/ 195 w 497"/>
              <a:gd name="T61" fmla="*/ 44 h 444"/>
              <a:gd name="T62" fmla="*/ 248 w 497"/>
              <a:gd name="T63" fmla="*/ 26 h 444"/>
              <a:gd name="T64" fmla="*/ 301 w 497"/>
              <a:gd name="T65" fmla="*/ 44 h 444"/>
              <a:gd name="T66" fmla="*/ 301 w 497"/>
              <a:gd name="T67" fmla="*/ 70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97" h="444">
                <a:moveTo>
                  <a:pt x="443" y="70"/>
                </a:moveTo>
                <a:lnTo>
                  <a:pt x="443" y="70"/>
                </a:lnTo>
                <a:cubicBezTo>
                  <a:pt x="426" y="70"/>
                  <a:pt x="426" y="70"/>
                  <a:pt x="426" y="70"/>
                </a:cubicBezTo>
                <a:cubicBezTo>
                  <a:pt x="426" y="443"/>
                  <a:pt x="426" y="443"/>
                  <a:pt x="426" y="443"/>
                </a:cubicBezTo>
                <a:cubicBezTo>
                  <a:pt x="443" y="443"/>
                  <a:pt x="443" y="443"/>
                  <a:pt x="443" y="443"/>
                </a:cubicBezTo>
                <a:cubicBezTo>
                  <a:pt x="479" y="443"/>
                  <a:pt x="496" y="425"/>
                  <a:pt x="496" y="398"/>
                </a:cubicBezTo>
                <a:cubicBezTo>
                  <a:pt x="496" y="124"/>
                  <a:pt x="496" y="124"/>
                  <a:pt x="496" y="124"/>
                </a:cubicBezTo>
                <a:cubicBezTo>
                  <a:pt x="496" y="97"/>
                  <a:pt x="479" y="70"/>
                  <a:pt x="443" y="70"/>
                </a:cubicBezTo>
                <a:close/>
                <a:moveTo>
                  <a:pt x="0" y="124"/>
                </a:moveTo>
                <a:lnTo>
                  <a:pt x="0" y="124"/>
                </a:lnTo>
                <a:cubicBezTo>
                  <a:pt x="0" y="398"/>
                  <a:pt x="0" y="398"/>
                  <a:pt x="0" y="398"/>
                </a:cubicBezTo>
                <a:cubicBezTo>
                  <a:pt x="0" y="425"/>
                  <a:pt x="26" y="443"/>
                  <a:pt x="53" y="443"/>
                </a:cubicBezTo>
                <a:cubicBezTo>
                  <a:pt x="71" y="443"/>
                  <a:pt x="71" y="443"/>
                  <a:pt x="71" y="443"/>
                </a:cubicBezTo>
                <a:cubicBezTo>
                  <a:pt x="71" y="70"/>
                  <a:pt x="71" y="70"/>
                  <a:pt x="71" y="70"/>
                </a:cubicBezTo>
                <a:cubicBezTo>
                  <a:pt x="53" y="70"/>
                  <a:pt x="53" y="70"/>
                  <a:pt x="53" y="70"/>
                </a:cubicBezTo>
                <a:cubicBezTo>
                  <a:pt x="26" y="70"/>
                  <a:pt x="0" y="97"/>
                  <a:pt x="0" y="124"/>
                </a:cubicBezTo>
                <a:close/>
                <a:moveTo>
                  <a:pt x="337" y="26"/>
                </a:moveTo>
                <a:lnTo>
                  <a:pt x="337" y="26"/>
                </a:lnTo>
                <a:cubicBezTo>
                  <a:pt x="319" y="17"/>
                  <a:pt x="292" y="0"/>
                  <a:pt x="248" y="0"/>
                </a:cubicBezTo>
                <a:cubicBezTo>
                  <a:pt x="204" y="0"/>
                  <a:pt x="177" y="17"/>
                  <a:pt x="160" y="26"/>
                </a:cubicBezTo>
                <a:cubicBezTo>
                  <a:pt x="160" y="70"/>
                  <a:pt x="160" y="70"/>
                  <a:pt x="160" y="70"/>
                </a:cubicBezTo>
                <a:cubicBezTo>
                  <a:pt x="107" y="70"/>
                  <a:pt x="107" y="70"/>
                  <a:pt x="107" y="70"/>
                </a:cubicBezTo>
                <a:cubicBezTo>
                  <a:pt x="107" y="443"/>
                  <a:pt x="107" y="443"/>
                  <a:pt x="107" y="443"/>
                </a:cubicBezTo>
                <a:cubicBezTo>
                  <a:pt x="390" y="443"/>
                  <a:pt x="390" y="443"/>
                  <a:pt x="390" y="443"/>
                </a:cubicBezTo>
                <a:cubicBezTo>
                  <a:pt x="390" y="70"/>
                  <a:pt x="390" y="70"/>
                  <a:pt x="390" y="70"/>
                </a:cubicBezTo>
                <a:cubicBezTo>
                  <a:pt x="337" y="70"/>
                  <a:pt x="337" y="70"/>
                  <a:pt x="337" y="70"/>
                </a:cubicBezTo>
                <a:lnTo>
                  <a:pt x="337" y="26"/>
                </a:lnTo>
                <a:close/>
                <a:moveTo>
                  <a:pt x="301" y="70"/>
                </a:moveTo>
                <a:lnTo>
                  <a:pt x="301" y="70"/>
                </a:lnTo>
                <a:cubicBezTo>
                  <a:pt x="195" y="70"/>
                  <a:pt x="195" y="70"/>
                  <a:pt x="195" y="70"/>
                </a:cubicBezTo>
                <a:cubicBezTo>
                  <a:pt x="195" y="44"/>
                  <a:pt x="195" y="44"/>
                  <a:pt x="195" y="44"/>
                </a:cubicBezTo>
                <a:cubicBezTo>
                  <a:pt x="204" y="35"/>
                  <a:pt x="222" y="26"/>
                  <a:pt x="248" y="26"/>
                </a:cubicBezTo>
                <a:cubicBezTo>
                  <a:pt x="275" y="26"/>
                  <a:pt x="292" y="35"/>
                  <a:pt x="301" y="44"/>
                </a:cubicBezTo>
                <a:lnTo>
                  <a:pt x="301" y="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4" name="Freeform 158"/>
          <p:cNvSpPr>
            <a:spLocks noChangeArrowheads="1"/>
          </p:cNvSpPr>
          <p:nvPr/>
        </p:nvSpPr>
        <p:spPr bwMode="auto">
          <a:xfrm>
            <a:off x="9411440" y="7948761"/>
            <a:ext cx="874845" cy="410322"/>
          </a:xfrm>
          <a:custGeom>
            <a:avLst/>
            <a:gdLst>
              <a:gd name="T0" fmla="*/ 380 w 497"/>
              <a:gd name="T1" fmla="*/ 0 h 232"/>
              <a:gd name="T2" fmla="*/ 380 w 497"/>
              <a:gd name="T3" fmla="*/ 0 h 232"/>
              <a:gd name="T4" fmla="*/ 266 w 497"/>
              <a:gd name="T5" fmla="*/ 115 h 232"/>
              <a:gd name="T6" fmla="*/ 283 w 497"/>
              <a:gd name="T7" fmla="*/ 186 h 232"/>
              <a:gd name="T8" fmla="*/ 203 w 497"/>
              <a:gd name="T9" fmla="*/ 186 h 232"/>
              <a:gd name="T10" fmla="*/ 230 w 497"/>
              <a:gd name="T11" fmla="*/ 115 h 232"/>
              <a:gd name="T12" fmla="*/ 114 w 497"/>
              <a:gd name="T13" fmla="*/ 0 h 232"/>
              <a:gd name="T14" fmla="*/ 0 w 497"/>
              <a:gd name="T15" fmla="*/ 115 h 232"/>
              <a:gd name="T16" fmla="*/ 114 w 497"/>
              <a:gd name="T17" fmla="*/ 231 h 232"/>
              <a:gd name="T18" fmla="*/ 380 w 497"/>
              <a:gd name="T19" fmla="*/ 231 h 232"/>
              <a:gd name="T20" fmla="*/ 496 w 497"/>
              <a:gd name="T21" fmla="*/ 115 h 232"/>
              <a:gd name="T22" fmla="*/ 380 w 497"/>
              <a:gd name="T23" fmla="*/ 0 h 232"/>
              <a:gd name="T24" fmla="*/ 53 w 497"/>
              <a:gd name="T25" fmla="*/ 115 h 232"/>
              <a:gd name="T26" fmla="*/ 53 w 497"/>
              <a:gd name="T27" fmla="*/ 115 h 232"/>
              <a:gd name="T28" fmla="*/ 114 w 497"/>
              <a:gd name="T29" fmla="*/ 53 h 232"/>
              <a:gd name="T30" fmla="*/ 177 w 497"/>
              <a:gd name="T31" fmla="*/ 115 h 232"/>
              <a:gd name="T32" fmla="*/ 114 w 497"/>
              <a:gd name="T33" fmla="*/ 186 h 232"/>
              <a:gd name="T34" fmla="*/ 53 w 497"/>
              <a:gd name="T35" fmla="*/ 115 h 232"/>
              <a:gd name="T36" fmla="*/ 380 w 497"/>
              <a:gd name="T37" fmla="*/ 186 h 232"/>
              <a:gd name="T38" fmla="*/ 380 w 497"/>
              <a:gd name="T39" fmla="*/ 186 h 232"/>
              <a:gd name="T40" fmla="*/ 319 w 497"/>
              <a:gd name="T41" fmla="*/ 115 h 232"/>
              <a:gd name="T42" fmla="*/ 380 w 497"/>
              <a:gd name="T43" fmla="*/ 53 h 232"/>
              <a:gd name="T44" fmla="*/ 442 w 497"/>
              <a:gd name="T45" fmla="*/ 115 h 232"/>
              <a:gd name="T46" fmla="*/ 380 w 497"/>
              <a:gd name="T47" fmla="*/ 186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97" h="232">
                <a:moveTo>
                  <a:pt x="380" y="0"/>
                </a:moveTo>
                <a:lnTo>
                  <a:pt x="380" y="0"/>
                </a:lnTo>
                <a:cubicBezTo>
                  <a:pt x="319" y="0"/>
                  <a:pt x="266" y="53"/>
                  <a:pt x="266" y="115"/>
                </a:cubicBezTo>
                <a:cubicBezTo>
                  <a:pt x="266" y="141"/>
                  <a:pt x="274" y="168"/>
                  <a:pt x="283" y="186"/>
                </a:cubicBezTo>
                <a:cubicBezTo>
                  <a:pt x="203" y="186"/>
                  <a:pt x="203" y="186"/>
                  <a:pt x="203" y="186"/>
                </a:cubicBezTo>
                <a:cubicBezTo>
                  <a:pt x="221" y="168"/>
                  <a:pt x="230" y="141"/>
                  <a:pt x="230" y="115"/>
                </a:cubicBezTo>
                <a:cubicBezTo>
                  <a:pt x="230" y="53"/>
                  <a:pt x="177" y="0"/>
                  <a:pt x="114" y="0"/>
                </a:cubicBezTo>
                <a:cubicBezTo>
                  <a:pt x="53" y="0"/>
                  <a:pt x="0" y="53"/>
                  <a:pt x="0" y="115"/>
                </a:cubicBezTo>
                <a:cubicBezTo>
                  <a:pt x="0" y="177"/>
                  <a:pt x="53" y="231"/>
                  <a:pt x="114" y="231"/>
                </a:cubicBezTo>
                <a:cubicBezTo>
                  <a:pt x="380" y="231"/>
                  <a:pt x="380" y="231"/>
                  <a:pt x="380" y="231"/>
                </a:cubicBezTo>
                <a:cubicBezTo>
                  <a:pt x="442" y="231"/>
                  <a:pt x="496" y="177"/>
                  <a:pt x="496" y="115"/>
                </a:cubicBezTo>
                <a:cubicBezTo>
                  <a:pt x="496" y="53"/>
                  <a:pt x="442" y="0"/>
                  <a:pt x="380" y="0"/>
                </a:cubicBezTo>
                <a:close/>
                <a:moveTo>
                  <a:pt x="53" y="115"/>
                </a:moveTo>
                <a:lnTo>
                  <a:pt x="53" y="115"/>
                </a:lnTo>
                <a:cubicBezTo>
                  <a:pt x="53" y="80"/>
                  <a:pt x="79" y="53"/>
                  <a:pt x="114" y="53"/>
                </a:cubicBezTo>
                <a:cubicBezTo>
                  <a:pt x="150" y="53"/>
                  <a:pt x="177" y="80"/>
                  <a:pt x="177" y="115"/>
                </a:cubicBezTo>
                <a:cubicBezTo>
                  <a:pt x="177" y="150"/>
                  <a:pt x="150" y="186"/>
                  <a:pt x="114" y="186"/>
                </a:cubicBezTo>
                <a:cubicBezTo>
                  <a:pt x="79" y="186"/>
                  <a:pt x="53" y="150"/>
                  <a:pt x="53" y="115"/>
                </a:cubicBezTo>
                <a:close/>
                <a:moveTo>
                  <a:pt x="380" y="186"/>
                </a:moveTo>
                <a:lnTo>
                  <a:pt x="380" y="186"/>
                </a:lnTo>
                <a:cubicBezTo>
                  <a:pt x="345" y="186"/>
                  <a:pt x="319" y="150"/>
                  <a:pt x="319" y="115"/>
                </a:cubicBezTo>
                <a:cubicBezTo>
                  <a:pt x="319" y="80"/>
                  <a:pt x="345" y="53"/>
                  <a:pt x="380" y="53"/>
                </a:cubicBezTo>
                <a:cubicBezTo>
                  <a:pt x="416" y="53"/>
                  <a:pt x="442" y="80"/>
                  <a:pt x="442" y="115"/>
                </a:cubicBezTo>
                <a:cubicBezTo>
                  <a:pt x="442" y="150"/>
                  <a:pt x="416" y="186"/>
                  <a:pt x="380" y="1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DF22035A-B22E-8449-B76F-1850C7F37235}"/>
              </a:ext>
            </a:extLst>
          </p:cNvPr>
          <p:cNvSpPr/>
          <p:nvPr/>
        </p:nvSpPr>
        <p:spPr>
          <a:xfrm>
            <a:off x="174023" y="2038135"/>
            <a:ext cx="9174267" cy="2426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680"/>
              </a:spcBef>
              <a:buClr>
                <a:srgbClr val="174AB1"/>
              </a:buClr>
              <a:buChar char="-"/>
              <a:tabLst>
                <a:tab pos="354965" algn="l"/>
                <a:tab pos="355600" algn="l"/>
              </a:tabLst>
            </a:pPr>
            <a:r>
              <a:rPr lang="vi-VN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Chất lượng nguồn nhân lực của tổ</a:t>
            </a:r>
            <a:r>
              <a:rPr lang="vi-VN" sz="3500" spc="-3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chức.</a:t>
            </a:r>
            <a:endParaRPr lang="vi-VN" sz="35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670"/>
              </a:spcBef>
              <a:buClr>
                <a:srgbClr val="174AB1"/>
              </a:buClr>
              <a:buChar char="-"/>
              <a:tabLst>
                <a:tab pos="354965" algn="l"/>
                <a:tab pos="355600" algn="l"/>
              </a:tabLst>
            </a:pPr>
            <a:r>
              <a:rPr lang="vi-VN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Xác </a:t>
            </a:r>
            <a:r>
              <a:rPr lang="vi-VN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định đúng nhu cầu về </a:t>
            </a:r>
            <a:r>
              <a:rPr lang="vi-VN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lao</a:t>
            </a:r>
            <a:r>
              <a:rPr lang="vi-VN" sz="3500" spc="-3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3500" dirty="0">
                <a:solidFill>
                  <a:srgbClr val="122767"/>
                </a:solidFill>
                <a:latin typeface="Times New Roman"/>
                <a:cs typeface="Times New Roman"/>
              </a:rPr>
              <a:t>động.</a:t>
            </a:r>
            <a:endParaRPr lang="vi-VN" sz="3500" dirty="0">
              <a:latin typeface="Times New Roman"/>
              <a:cs typeface="Times New Roman"/>
            </a:endParaRPr>
          </a:p>
          <a:p>
            <a:pPr marL="355600" marR="5080" indent="-342900">
              <a:lnSpc>
                <a:spcPct val="100000"/>
              </a:lnSpc>
              <a:spcBef>
                <a:spcPts val="670"/>
              </a:spcBef>
              <a:buClr>
                <a:srgbClr val="174AB1"/>
              </a:buClr>
              <a:buChar char="-"/>
              <a:tabLst>
                <a:tab pos="354965" algn="l"/>
                <a:tab pos="355600" algn="l"/>
              </a:tabLst>
            </a:pPr>
            <a:r>
              <a:rPr lang="vi-VN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Cần </a:t>
            </a:r>
            <a:r>
              <a:rPr lang="vi-VN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có chính </a:t>
            </a:r>
            <a:r>
              <a:rPr lang="vi-VN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sách </a:t>
            </a:r>
            <a:r>
              <a:rPr lang="vi-VN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đãi ngộ hợp lý </a:t>
            </a:r>
            <a:r>
              <a:rPr lang="vi-VN" sz="3500" dirty="0">
                <a:solidFill>
                  <a:srgbClr val="122767"/>
                </a:solidFill>
                <a:latin typeface="Times New Roman"/>
                <a:cs typeface="Times New Roman"/>
              </a:rPr>
              <a:t>và </a:t>
            </a:r>
            <a:r>
              <a:rPr lang="vi-VN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động viên,  khuyến khích người lao động tích </a:t>
            </a:r>
            <a:r>
              <a:rPr lang="vi-VN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cực </a:t>
            </a:r>
            <a:r>
              <a:rPr lang="vi-VN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làm</a:t>
            </a:r>
            <a:r>
              <a:rPr lang="vi-VN" sz="3500" spc="-2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việc</a:t>
            </a:r>
            <a:endParaRPr lang="vi-VN" sz="3500" dirty="0">
              <a:latin typeface="Times New Roman"/>
              <a:cs typeface="Times New Roman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47F048FD-5A2C-1D46-953B-D3F7BAEFD77A}"/>
              </a:ext>
            </a:extLst>
          </p:cNvPr>
          <p:cNvSpPr/>
          <p:nvPr/>
        </p:nvSpPr>
        <p:spPr>
          <a:xfrm>
            <a:off x="5203559" y="1338256"/>
            <a:ext cx="3914533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95"/>
              </a:spcBef>
              <a:buFont typeface="Wingdings" pitchFamily="2" charset="2"/>
              <a:buChar char="Ø"/>
            </a:pPr>
            <a:r>
              <a:rPr lang="en-US" sz="3000" b="1" i="1" u="sng" spc="-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lang="en-US" sz="3500" b="1" i="1" u="sng" spc="-5" dirty="0" err="1">
                <a:solidFill>
                  <a:srgbClr val="002060"/>
                </a:solidFill>
                <a:latin typeface="Times New Roman"/>
                <a:cs typeface="Times New Roman"/>
              </a:rPr>
              <a:t>Nguồn</a:t>
            </a:r>
            <a:r>
              <a:rPr lang="en-US" sz="3500" b="1" i="1" u="sng" spc="-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lang="en-US" sz="3500" b="1" i="1" u="sng" spc="-5" dirty="0" err="1">
                <a:solidFill>
                  <a:srgbClr val="002060"/>
                </a:solidFill>
                <a:latin typeface="Times New Roman"/>
                <a:cs typeface="Times New Roman"/>
              </a:rPr>
              <a:t>nhân</a:t>
            </a:r>
            <a:r>
              <a:rPr lang="en-US" sz="3500" b="1" i="1" u="sng" spc="-6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lang="en-US" sz="3500" b="1" i="1" u="sng" spc="-5" dirty="0" err="1">
                <a:solidFill>
                  <a:srgbClr val="002060"/>
                </a:solidFill>
                <a:latin typeface="Times New Roman"/>
                <a:cs typeface="Times New Roman"/>
              </a:rPr>
              <a:t>lực</a:t>
            </a:r>
            <a:r>
              <a:rPr lang="en-US" sz="3500" b="1" i="1" u="sng" spc="-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endParaRPr lang="en-US" sz="3500" b="1" i="1" u="sng" dirty="0">
              <a:solidFill>
                <a:srgbClr val="002060"/>
              </a:solidFill>
              <a:latin typeface="Times New Roman"/>
              <a:cs typeface="Times New Roman"/>
            </a:endParaRPr>
          </a:p>
        </p:txBody>
      </p:sp>
      <p:sp>
        <p:nvSpPr>
          <p:cNvPr id="38" name="Freeform 1">
            <a:extLst>
              <a:ext uri="{FF2B5EF4-FFF2-40B4-BE49-F238E27FC236}">
                <a16:creationId xmlns:a16="http://schemas.microsoft.com/office/drawing/2014/main" xmlns="" id="{94E48B93-9232-7143-BD10-7B391A8DAD25}"/>
              </a:ext>
            </a:extLst>
          </p:cNvPr>
          <p:cNvSpPr>
            <a:spLocks noChangeArrowheads="1"/>
          </p:cNvSpPr>
          <p:nvPr/>
        </p:nvSpPr>
        <p:spPr bwMode="auto">
          <a:xfrm rot="2182336" flipV="1">
            <a:off x="9264843" y="1063060"/>
            <a:ext cx="5255837" cy="8138923"/>
          </a:xfrm>
          <a:custGeom>
            <a:avLst/>
            <a:gdLst>
              <a:gd name="T0" fmla="*/ 12686 w 12993"/>
              <a:gd name="T1" fmla="*/ 4080 h 11401"/>
              <a:gd name="T2" fmla="*/ 12606 w 12993"/>
              <a:gd name="T3" fmla="*/ 3587 h 11401"/>
              <a:gd name="T4" fmla="*/ 11918 w 12993"/>
              <a:gd name="T5" fmla="*/ 4946 h 11401"/>
              <a:gd name="T6" fmla="*/ 9222 w 12993"/>
              <a:gd name="T7" fmla="*/ 4608 h 11401"/>
              <a:gd name="T8" fmla="*/ 9147 w 12993"/>
              <a:gd name="T9" fmla="*/ 3773 h 11401"/>
              <a:gd name="T10" fmla="*/ 9139 w 12993"/>
              <a:gd name="T11" fmla="*/ 3805 h 11401"/>
              <a:gd name="T12" fmla="*/ 8172 w 12993"/>
              <a:gd name="T13" fmla="*/ 4251 h 11401"/>
              <a:gd name="T14" fmla="*/ 7170 w 12993"/>
              <a:gd name="T15" fmla="*/ 2648 h 11401"/>
              <a:gd name="T16" fmla="*/ 8033 w 12993"/>
              <a:gd name="T17" fmla="*/ 2115 h 11401"/>
              <a:gd name="T18" fmla="*/ 8252 w 12993"/>
              <a:gd name="T19" fmla="*/ 2648 h 11401"/>
              <a:gd name="T20" fmla="*/ 7799 w 12993"/>
              <a:gd name="T21" fmla="*/ 1924 h 11401"/>
              <a:gd name="T22" fmla="*/ 7751 w 12993"/>
              <a:gd name="T23" fmla="*/ 218 h 11401"/>
              <a:gd name="T24" fmla="*/ 7699 w 12993"/>
              <a:gd name="T25" fmla="*/ 171 h 11401"/>
              <a:gd name="T26" fmla="*/ 7091 w 12993"/>
              <a:gd name="T27" fmla="*/ 20 h 11401"/>
              <a:gd name="T28" fmla="*/ 6812 w 12993"/>
              <a:gd name="T29" fmla="*/ 2517 h 11401"/>
              <a:gd name="T30" fmla="*/ 5373 w 12993"/>
              <a:gd name="T31" fmla="*/ 2553 h 11401"/>
              <a:gd name="T32" fmla="*/ 5663 w 12993"/>
              <a:gd name="T33" fmla="*/ 1407 h 11401"/>
              <a:gd name="T34" fmla="*/ 4689 w 12993"/>
              <a:gd name="T35" fmla="*/ 2139 h 11401"/>
              <a:gd name="T36" fmla="*/ 4017 w 12993"/>
              <a:gd name="T37" fmla="*/ 1173 h 11401"/>
              <a:gd name="T38" fmla="*/ 4029 w 12993"/>
              <a:gd name="T39" fmla="*/ 1292 h 11401"/>
              <a:gd name="T40" fmla="*/ 3619 w 12993"/>
              <a:gd name="T41" fmla="*/ 2167 h 11401"/>
              <a:gd name="T42" fmla="*/ 3313 w 12993"/>
              <a:gd name="T43" fmla="*/ 1952 h 11401"/>
              <a:gd name="T44" fmla="*/ 4108 w 12993"/>
              <a:gd name="T45" fmla="*/ 2207 h 11401"/>
              <a:gd name="T46" fmla="*/ 6009 w 12993"/>
              <a:gd name="T47" fmla="*/ 3038 h 11401"/>
              <a:gd name="T48" fmla="*/ 6586 w 12993"/>
              <a:gd name="T49" fmla="*/ 4708 h 11401"/>
              <a:gd name="T50" fmla="*/ 4303 w 12993"/>
              <a:gd name="T51" fmla="*/ 4943 h 11401"/>
              <a:gd name="T52" fmla="*/ 2991 w 12993"/>
              <a:gd name="T53" fmla="*/ 3121 h 11401"/>
              <a:gd name="T54" fmla="*/ 2967 w 12993"/>
              <a:gd name="T55" fmla="*/ 4326 h 11401"/>
              <a:gd name="T56" fmla="*/ 283 w 12993"/>
              <a:gd name="T57" fmla="*/ 2505 h 11401"/>
              <a:gd name="T58" fmla="*/ 247 w 12993"/>
              <a:gd name="T59" fmla="*/ 2489 h 11401"/>
              <a:gd name="T60" fmla="*/ 219 w 12993"/>
              <a:gd name="T61" fmla="*/ 2521 h 11401"/>
              <a:gd name="T62" fmla="*/ 426 w 12993"/>
              <a:gd name="T63" fmla="*/ 3081 h 11401"/>
              <a:gd name="T64" fmla="*/ 501 w 12993"/>
              <a:gd name="T65" fmla="*/ 3181 h 11401"/>
              <a:gd name="T66" fmla="*/ 1488 w 12993"/>
              <a:gd name="T67" fmla="*/ 3992 h 11401"/>
              <a:gd name="T68" fmla="*/ 617 w 12993"/>
              <a:gd name="T69" fmla="*/ 4740 h 11401"/>
              <a:gd name="T70" fmla="*/ 120 w 12993"/>
              <a:gd name="T71" fmla="*/ 4712 h 11401"/>
              <a:gd name="T72" fmla="*/ 565 w 12993"/>
              <a:gd name="T73" fmla="*/ 5213 h 11401"/>
              <a:gd name="T74" fmla="*/ 800 w 12993"/>
              <a:gd name="T75" fmla="*/ 5730 h 11401"/>
              <a:gd name="T76" fmla="*/ 3579 w 12993"/>
              <a:gd name="T77" fmla="*/ 4919 h 11401"/>
              <a:gd name="T78" fmla="*/ 3508 w 12993"/>
              <a:gd name="T79" fmla="*/ 5786 h 11401"/>
              <a:gd name="T80" fmla="*/ 4418 w 12993"/>
              <a:gd name="T81" fmla="*/ 5690 h 11401"/>
              <a:gd name="T82" fmla="*/ 5846 w 12993"/>
              <a:gd name="T83" fmla="*/ 8859 h 11401"/>
              <a:gd name="T84" fmla="*/ 5822 w 12993"/>
              <a:gd name="T85" fmla="*/ 11218 h 11401"/>
              <a:gd name="T86" fmla="*/ 6152 w 12993"/>
              <a:gd name="T87" fmla="*/ 6493 h 11401"/>
              <a:gd name="T88" fmla="*/ 6844 w 12993"/>
              <a:gd name="T89" fmla="*/ 5074 h 11401"/>
              <a:gd name="T90" fmla="*/ 7659 w 12993"/>
              <a:gd name="T91" fmla="*/ 5742 h 11401"/>
              <a:gd name="T92" fmla="*/ 7480 w 12993"/>
              <a:gd name="T93" fmla="*/ 4664 h 11401"/>
              <a:gd name="T94" fmla="*/ 10944 w 12993"/>
              <a:gd name="T95" fmla="*/ 5372 h 11401"/>
              <a:gd name="T96" fmla="*/ 11914 w 12993"/>
              <a:gd name="T97" fmla="*/ 5559 h 11401"/>
              <a:gd name="T98" fmla="*/ 12006 w 12993"/>
              <a:gd name="T99" fmla="*/ 5595 h 11401"/>
              <a:gd name="T100" fmla="*/ 11807 w 12993"/>
              <a:gd name="T101" fmla="*/ 5189 h 11401"/>
              <a:gd name="T102" fmla="*/ 12964 w 12993"/>
              <a:gd name="T103" fmla="*/ 4887 h 11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993" h="11401">
                <a:moveTo>
                  <a:pt x="12618" y="4457"/>
                </a:moveTo>
                <a:lnTo>
                  <a:pt x="12618" y="4457"/>
                </a:lnTo>
                <a:cubicBezTo>
                  <a:pt x="12662" y="4338"/>
                  <a:pt x="12686" y="4211"/>
                  <a:pt x="12686" y="4080"/>
                </a:cubicBezTo>
                <a:cubicBezTo>
                  <a:pt x="12698" y="3948"/>
                  <a:pt x="12690" y="3805"/>
                  <a:pt x="12662" y="3678"/>
                </a:cubicBezTo>
                <a:cubicBezTo>
                  <a:pt x="12658" y="3642"/>
                  <a:pt x="12650" y="3610"/>
                  <a:pt x="12642" y="3575"/>
                </a:cubicBezTo>
                <a:cubicBezTo>
                  <a:pt x="12634" y="3551"/>
                  <a:pt x="12602" y="3563"/>
                  <a:pt x="12606" y="3587"/>
                </a:cubicBezTo>
                <a:cubicBezTo>
                  <a:pt x="12610" y="3606"/>
                  <a:pt x="12614" y="3630"/>
                  <a:pt x="12618" y="3654"/>
                </a:cubicBezTo>
                <a:cubicBezTo>
                  <a:pt x="12622" y="3690"/>
                  <a:pt x="12630" y="3722"/>
                  <a:pt x="12634" y="3757"/>
                </a:cubicBezTo>
                <a:cubicBezTo>
                  <a:pt x="12670" y="4251"/>
                  <a:pt x="12384" y="4752"/>
                  <a:pt x="11918" y="4946"/>
                </a:cubicBezTo>
                <a:cubicBezTo>
                  <a:pt x="11612" y="5074"/>
                  <a:pt x="11258" y="5102"/>
                  <a:pt x="10928" y="5098"/>
                </a:cubicBezTo>
                <a:cubicBezTo>
                  <a:pt x="10594" y="5090"/>
                  <a:pt x="10260" y="5034"/>
                  <a:pt x="9942" y="4927"/>
                </a:cubicBezTo>
                <a:cubicBezTo>
                  <a:pt x="9691" y="4843"/>
                  <a:pt x="9457" y="4724"/>
                  <a:pt x="9222" y="4608"/>
                </a:cubicBezTo>
                <a:cubicBezTo>
                  <a:pt x="9361" y="4529"/>
                  <a:pt x="9457" y="4390"/>
                  <a:pt x="9465" y="4223"/>
                </a:cubicBezTo>
                <a:cubicBezTo>
                  <a:pt x="9469" y="4036"/>
                  <a:pt x="9349" y="3801"/>
                  <a:pt x="9147" y="3773"/>
                </a:cubicBezTo>
                <a:lnTo>
                  <a:pt x="9147" y="3773"/>
                </a:lnTo>
                <a:lnTo>
                  <a:pt x="9147" y="3773"/>
                </a:lnTo>
                <a:lnTo>
                  <a:pt x="9143" y="3773"/>
                </a:lnTo>
                <a:cubicBezTo>
                  <a:pt x="9123" y="3773"/>
                  <a:pt x="9119" y="3805"/>
                  <a:pt x="9139" y="3805"/>
                </a:cubicBezTo>
                <a:cubicBezTo>
                  <a:pt x="9345" y="3845"/>
                  <a:pt x="9437" y="4072"/>
                  <a:pt x="9357" y="4259"/>
                </a:cubicBezTo>
                <a:cubicBezTo>
                  <a:pt x="9298" y="4402"/>
                  <a:pt x="9178" y="4481"/>
                  <a:pt x="9039" y="4521"/>
                </a:cubicBezTo>
                <a:cubicBezTo>
                  <a:pt x="8765" y="4390"/>
                  <a:pt x="8486" y="4278"/>
                  <a:pt x="8172" y="4251"/>
                </a:cubicBezTo>
                <a:cubicBezTo>
                  <a:pt x="7874" y="4219"/>
                  <a:pt x="7568" y="4255"/>
                  <a:pt x="7278" y="4342"/>
                </a:cubicBezTo>
                <a:cubicBezTo>
                  <a:pt x="7278" y="3936"/>
                  <a:pt x="7103" y="3547"/>
                  <a:pt x="6808" y="3272"/>
                </a:cubicBezTo>
                <a:cubicBezTo>
                  <a:pt x="6836" y="3034"/>
                  <a:pt x="7023" y="2823"/>
                  <a:pt x="7170" y="2648"/>
                </a:cubicBezTo>
                <a:cubicBezTo>
                  <a:pt x="7325" y="2465"/>
                  <a:pt x="7480" y="2290"/>
                  <a:pt x="7612" y="2091"/>
                </a:cubicBezTo>
                <a:cubicBezTo>
                  <a:pt x="7639" y="2075"/>
                  <a:pt x="7667" y="2059"/>
                  <a:pt x="7699" y="2052"/>
                </a:cubicBezTo>
                <a:cubicBezTo>
                  <a:pt x="7810" y="2020"/>
                  <a:pt x="7934" y="2063"/>
                  <a:pt x="8033" y="2115"/>
                </a:cubicBezTo>
                <a:cubicBezTo>
                  <a:pt x="8224" y="2215"/>
                  <a:pt x="8359" y="2421"/>
                  <a:pt x="8248" y="2632"/>
                </a:cubicBezTo>
                <a:cubicBezTo>
                  <a:pt x="8244" y="2640"/>
                  <a:pt x="8248" y="2644"/>
                  <a:pt x="8252" y="2648"/>
                </a:cubicBezTo>
                <a:lnTo>
                  <a:pt x="8252" y="2648"/>
                </a:lnTo>
                <a:cubicBezTo>
                  <a:pt x="8240" y="2668"/>
                  <a:pt x="8268" y="2684"/>
                  <a:pt x="8284" y="2668"/>
                </a:cubicBezTo>
                <a:cubicBezTo>
                  <a:pt x="8435" y="2465"/>
                  <a:pt x="8355" y="2171"/>
                  <a:pt x="8156" y="2032"/>
                </a:cubicBezTo>
                <a:cubicBezTo>
                  <a:pt x="8053" y="1960"/>
                  <a:pt x="7926" y="1924"/>
                  <a:pt x="7799" y="1924"/>
                </a:cubicBezTo>
                <a:cubicBezTo>
                  <a:pt x="7771" y="1924"/>
                  <a:pt x="7739" y="1924"/>
                  <a:pt x="7707" y="1928"/>
                </a:cubicBezTo>
                <a:cubicBezTo>
                  <a:pt x="7926" y="1507"/>
                  <a:pt x="7958" y="998"/>
                  <a:pt x="7727" y="572"/>
                </a:cubicBezTo>
                <a:cubicBezTo>
                  <a:pt x="7791" y="465"/>
                  <a:pt x="7791" y="334"/>
                  <a:pt x="7751" y="218"/>
                </a:cubicBezTo>
                <a:cubicBezTo>
                  <a:pt x="7739" y="179"/>
                  <a:pt x="7719" y="139"/>
                  <a:pt x="7695" y="103"/>
                </a:cubicBezTo>
                <a:cubicBezTo>
                  <a:pt x="7683" y="87"/>
                  <a:pt x="7655" y="103"/>
                  <a:pt x="7667" y="119"/>
                </a:cubicBezTo>
                <a:cubicBezTo>
                  <a:pt x="7679" y="135"/>
                  <a:pt x="7691" y="155"/>
                  <a:pt x="7699" y="171"/>
                </a:cubicBezTo>
                <a:cubicBezTo>
                  <a:pt x="7747" y="274"/>
                  <a:pt x="7743" y="393"/>
                  <a:pt x="7683" y="493"/>
                </a:cubicBezTo>
                <a:cubicBezTo>
                  <a:pt x="7544" y="278"/>
                  <a:pt x="7349" y="107"/>
                  <a:pt x="7115" y="8"/>
                </a:cubicBezTo>
                <a:cubicBezTo>
                  <a:pt x="7103" y="0"/>
                  <a:pt x="7091" y="12"/>
                  <a:pt x="7091" y="20"/>
                </a:cubicBezTo>
                <a:cubicBezTo>
                  <a:pt x="7079" y="27"/>
                  <a:pt x="7071" y="43"/>
                  <a:pt x="7087" y="55"/>
                </a:cubicBezTo>
                <a:cubicBezTo>
                  <a:pt x="7544" y="290"/>
                  <a:pt x="7799" y="791"/>
                  <a:pt x="7715" y="1300"/>
                </a:cubicBezTo>
                <a:cubicBezTo>
                  <a:pt x="7624" y="1849"/>
                  <a:pt x="7150" y="2127"/>
                  <a:pt x="6812" y="2517"/>
                </a:cubicBezTo>
                <a:cubicBezTo>
                  <a:pt x="6677" y="2672"/>
                  <a:pt x="6558" y="2855"/>
                  <a:pt x="6518" y="3058"/>
                </a:cubicBezTo>
                <a:cubicBezTo>
                  <a:pt x="6216" y="2891"/>
                  <a:pt x="5878" y="2787"/>
                  <a:pt x="5564" y="2644"/>
                </a:cubicBezTo>
                <a:cubicBezTo>
                  <a:pt x="5500" y="2616"/>
                  <a:pt x="5436" y="2584"/>
                  <a:pt x="5373" y="2553"/>
                </a:cubicBezTo>
                <a:cubicBezTo>
                  <a:pt x="5222" y="2382"/>
                  <a:pt x="5110" y="2163"/>
                  <a:pt x="5098" y="1936"/>
                </a:cubicBezTo>
                <a:cubicBezTo>
                  <a:pt x="5082" y="1618"/>
                  <a:pt x="5381" y="1447"/>
                  <a:pt x="5659" y="1431"/>
                </a:cubicBezTo>
                <a:cubicBezTo>
                  <a:pt x="5671" y="1431"/>
                  <a:pt x="5675" y="1411"/>
                  <a:pt x="5663" y="1407"/>
                </a:cubicBezTo>
                <a:cubicBezTo>
                  <a:pt x="5385" y="1344"/>
                  <a:pt x="5094" y="1503"/>
                  <a:pt x="5011" y="1781"/>
                </a:cubicBezTo>
                <a:cubicBezTo>
                  <a:pt x="4955" y="1964"/>
                  <a:pt x="4975" y="2215"/>
                  <a:pt x="5079" y="2398"/>
                </a:cubicBezTo>
                <a:cubicBezTo>
                  <a:pt x="4943" y="2322"/>
                  <a:pt x="4812" y="2234"/>
                  <a:pt x="4689" y="2139"/>
                </a:cubicBezTo>
                <a:cubicBezTo>
                  <a:pt x="4458" y="1960"/>
                  <a:pt x="4231" y="1737"/>
                  <a:pt x="4112" y="1471"/>
                </a:cubicBezTo>
                <a:cubicBezTo>
                  <a:pt x="4080" y="1376"/>
                  <a:pt x="4057" y="1276"/>
                  <a:pt x="4041" y="1173"/>
                </a:cubicBezTo>
                <a:cubicBezTo>
                  <a:pt x="4041" y="1157"/>
                  <a:pt x="4017" y="1161"/>
                  <a:pt x="4017" y="1173"/>
                </a:cubicBezTo>
                <a:cubicBezTo>
                  <a:pt x="4017" y="1177"/>
                  <a:pt x="4017" y="1181"/>
                  <a:pt x="4017" y="1181"/>
                </a:cubicBezTo>
                <a:cubicBezTo>
                  <a:pt x="4017" y="1185"/>
                  <a:pt x="4017" y="1185"/>
                  <a:pt x="4017" y="1185"/>
                </a:cubicBezTo>
                <a:cubicBezTo>
                  <a:pt x="4017" y="1220"/>
                  <a:pt x="4021" y="1256"/>
                  <a:pt x="4029" y="1292"/>
                </a:cubicBezTo>
                <a:cubicBezTo>
                  <a:pt x="4064" y="1574"/>
                  <a:pt x="4204" y="1829"/>
                  <a:pt x="4395" y="2044"/>
                </a:cubicBezTo>
                <a:cubicBezTo>
                  <a:pt x="4275" y="2028"/>
                  <a:pt x="4148" y="2056"/>
                  <a:pt x="4033" y="2091"/>
                </a:cubicBezTo>
                <a:cubicBezTo>
                  <a:pt x="3901" y="2131"/>
                  <a:pt x="3762" y="2183"/>
                  <a:pt x="3619" y="2167"/>
                </a:cubicBezTo>
                <a:cubicBezTo>
                  <a:pt x="3480" y="2151"/>
                  <a:pt x="3369" y="2067"/>
                  <a:pt x="3333" y="1932"/>
                </a:cubicBezTo>
                <a:cubicBezTo>
                  <a:pt x="3329" y="1920"/>
                  <a:pt x="3313" y="1920"/>
                  <a:pt x="3313" y="1932"/>
                </a:cubicBezTo>
                <a:cubicBezTo>
                  <a:pt x="3313" y="1940"/>
                  <a:pt x="3313" y="1944"/>
                  <a:pt x="3313" y="1952"/>
                </a:cubicBezTo>
                <a:cubicBezTo>
                  <a:pt x="3293" y="2012"/>
                  <a:pt x="3361" y="2079"/>
                  <a:pt x="3404" y="2119"/>
                </a:cubicBezTo>
                <a:cubicBezTo>
                  <a:pt x="3488" y="2191"/>
                  <a:pt x="3599" y="2234"/>
                  <a:pt x="3711" y="2246"/>
                </a:cubicBezTo>
                <a:cubicBezTo>
                  <a:pt x="3842" y="2262"/>
                  <a:pt x="3977" y="2238"/>
                  <a:pt x="4108" y="2207"/>
                </a:cubicBezTo>
                <a:cubicBezTo>
                  <a:pt x="4235" y="2171"/>
                  <a:pt x="4375" y="2127"/>
                  <a:pt x="4506" y="2167"/>
                </a:cubicBezTo>
                <a:cubicBezTo>
                  <a:pt x="4693" y="2346"/>
                  <a:pt x="4908" y="2501"/>
                  <a:pt x="5122" y="2620"/>
                </a:cubicBezTo>
                <a:cubicBezTo>
                  <a:pt x="5409" y="2779"/>
                  <a:pt x="5715" y="2895"/>
                  <a:pt x="6009" y="3038"/>
                </a:cubicBezTo>
                <a:cubicBezTo>
                  <a:pt x="6299" y="3185"/>
                  <a:pt x="6582" y="3376"/>
                  <a:pt x="6737" y="3670"/>
                </a:cubicBezTo>
                <a:cubicBezTo>
                  <a:pt x="6876" y="3940"/>
                  <a:pt x="6904" y="4255"/>
                  <a:pt x="6828" y="4541"/>
                </a:cubicBezTo>
                <a:cubicBezTo>
                  <a:pt x="6745" y="4593"/>
                  <a:pt x="6661" y="4644"/>
                  <a:pt x="6586" y="4708"/>
                </a:cubicBezTo>
                <a:cubicBezTo>
                  <a:pt x="6180" y="5026"/>
                  <a:pt x="5878" y="5507"/>
                  <a:pt x="5778" y="6020"/>
                </a:cubicBezTo>
                <a:cubicBezTo>
                  <a:pt x="5667" y="5897"/>
                  <a:pt x="5552" y="5774"/>
                  <a:pt x="5428" y="5662"/>
                </a:cubicBezTo>
                <a:cubicBezTo>
                  <a:pt x="5094" y="5352"/>
                  <a:pt x="4709" y="5133"/>
                  <a:pt x="4303" y="4943"/>
                </a:cubicBezTo>
                <a:cubicBezTo>
                  <a:pt x="3989" y="4791"/>
                  <a:pt x="3675" y="4644"/>
                  <a:pt x="3357" y="4501"/>
                </a:cubicBezTo>
                <a:cubicBezTo>
                  <a:pt x="3086" y="4096"/>
                  <a:pt x="2959" y="3618"/>
                  <a:pt x="3015" y="3125"/>
                </a:cubicBezTo>
                <a:cubicBezTo>
                  <a:pt x="3019" y="3109"/>
                  <a:pt x="2995" y="3105"/>
                  <a:pt x="2991" y="3121"/>
                </a:cubicBezTo>
                <a:cubicBezTo>
                  <a:pt x="2903" y="3419"/>
                  <a:pt x="2927" y="3734"/>
                  <a:pt x="2999" y="4032"/>
                </a:cubicBezTo>
                <a:cubicBezTo>
                  <a:pt x="3027" y="4151"/>
                  <a:pt x="3066" y="4282"/>
                  <a:pt x="3130" y="4398"/>
                </a:cubicBezTo>
                <a:cubicBezTo>
                  <a:pt x="3078" y="4374"/>
                  <a:pt x="3023" y="4350"/>
                  <a:pt x="2967" y="4326"/>
                </a:cubicBezTo>
                <a:cubicBezTo>
                  <a:pt x="2541" y="4131"/>
                  <a:pt x="2108" y="3952"/>
                  <a:pt x="1682" y="3754"/>
                </a:cubicBezTo>
                <a:cubicBezTo>
                  <a:pt x="1293" y="3571"/>
                  <a:pt x="907" y="3348"/>
                  <a:pt x="613" y="3022"/>
                </a:cubicBezTo>
                <a:cubicBezTo>
                  <a:pt x="474" y="2871"/>
                  <a:pt x="358" y="2696"/>
                  <a:pt x="283" y="2505"/>
                </a:cubicBezTo>
                <a:cubicBezTo>
                  <a:pt x="279" y="2505"/>
                  <a:pt x="279" y="2501"/>
                  <a:pt x="279" y="2501"/>
                </a:cubicBezTo>
                <a:cubicBezTo>
                  <a:pt x="279" y="2497"/>
                  <a:pt x="279" y="2493"/>
                  <a:pt x="279" y="2489"/>
                </a:cubicBezTo>
                <a:cubicBezTo>
                  <a:pt x="279" y="2469"/>
                  <a:pt x="247" y="2469"/>
                  <a:pt x="247" y="2489"/>
                </a:cubicBezTo>
                <a:lnTo>
                  <a:pt x="247" y="2489"/>
                </a:lnTo>
                <a:cubicBezTo>
                  <a:pt x="243" y="2493"/>
                  <a:pt x="239" y="2497"/>
                  <a:pt x="235" y="2501"/>
                </a:cubicBezTo>
                <a:cubicBezTo>
                  <a:pt x="227" y="2501"/>
                  <a:pt x="223" y="2509"/>
                  <a:pt x="219" y="2521"/>
                </a:cubicBezTo>
                <a:cubicBezTo>
                  <a:pt x="203" y="2553"/>
                  <a:pt x="231" y="2628"/>
                  <a:pt x="239" y="2660"/>
                </a:cubicBezTo>
                <a:cubicBezTo>
                  <a:pt x="251" y="2716"/>
                  <a:pt x="267" y="2767"/>
                  <a:pt x="287" y="2815"/>
                </a:cubicBezTo>
                <a:cubicBezTo>
                  <a:pt x="322" y="2907"/>
                  <a:pt x="370" y="2998"/>
                  <a:pt x="426" y="3081"/>
                </a:cubicBezTo>
                <a:cubicBezTo>
                  <a:pt x="271" y="3113"/>
                  <a:pt x="112" y="3038"/>
                  <a:pt x="28" y="2891"/>
                </a:cubicBezTo>
                <a:cubicBezTo>
                  <a:pt x="24" y="2879"/>
                  <a:pt x="0" y="2887"/>
                  <a:pt x="8" y="2899"/>
                </a:cubicBezTo>
                <a:cubicBezTo>
                  <a:pt x="84" y="3109"/>
                  <a:pt x="299" y="3181"/>
                  <a:pt x="501" y="3181"/>
                </a:cubicBezTo>
                <a:cubicBezTo>
                  <a:pt x="525" y="3209"/>
                  <a:pt x="553" y="3237"/>
                  <a:pt x="581" y="3264"/>
                </a:cubicBezTo>
                <a:cubicBezTo>
                  <a:pt x="641" y="3336"/>
                  <a:pt x="704" y="3400"/>
                  <a:pt x="772" y="3463"/>
                </a:cubicBezTo>
                <a:cubicBezTo>
                  <a:pt x="987" y="3670"/>
                  <a:pt x="1229" y="3841"/>
                  <a:pt x="1488" y="3992"/>
                </a:cubicBezTo>
                <a:cubicBezTo>
                  <a:pt x="1368" y="4016"/>
                  <a:pt x="1249" y="4064"/>
                  <a:pt x="1154" y="4111"/>
                </a:cubicBezTo>
                <a:cubicBezTo>
                  <a:pt x="959" y="4215"/>
                  <a:pt x="796" y="4370"/>
                  <a:pt x="688" y="4565"/>
                </a:cubicBezTo>
                <a:cubicBezTo>
                  <a:pt x="660" y="4620"/>
                  <a:pt x="637" y="4680"/>
                  <a:pt x="617" y="4740"/>
                </a:cubicBezTo>
                <a:cubicBezTo>
                  <a:pt x="565" y="4772"/>
                  <a:pt x="513" y="4795"/>
                  <a:pt x="446" y="4803"/>
                </a:cubicBezTo>
                <a:cubicBezTo>
                  <a:pt x="334" y="4811"/>
                  <a:pt x="227" y="4768"/>
                  <a:pt x="148" y="4688"/>
                </a:cubicBezTo>
                <a:cubicBezTo>
                  <a:pt x="132" y="4676"/>
                  <a:pt x="112" y="4692"/>
                  <a:pt x="120" y="4712"/>
                </a:cubicBezTo>
                <a:cubicBezTo>
                  <a:pt x="175" y="4819"/>
                  <a:pt x="283" y="4887"/>
                  <a:pt x="402" y="4895"/>
                </a:cubicBezTo>
                <a:cubicBezTo>
                  <a:pt x="454" y="4899"/>
                  <a:pt x="521" y="4895"/>
                  <a:pt x="581" y="4879"/>
                </a:cubicBezTo>
                <a:cubicBezTo>
                  <a:pt x="557" y="4990"/>
                  <a:pt x="553" y="5102"/>
                  <a:pt x="565" y="5213"/>
                </a:cubicBezTo>
                <a:cubicBezTo>
                  <a:pt x="589" y="5424"/>
                  <a:pt x="668" y="5658"/>
                  <a:pt x="820" y="5813"/>
                </a:cubicBezTo>
                <a:cubicBezTo>
                  <a:pt x="831" y="5821"/>
                  <a:pt x="847" y="5809"/>
                  <a:pt x="839" y="5797"/>
                </a:cubicBezTo>
                <a:cubicBezTo>
                  <a:pt x="828" y="5774"/>
                  <a:pt x="812" y="5754"/>
                  <a:pt x="800" y="5730"/>
                </a:cubicBezTo>
                <a:cubicBezTo>
                  <a:pt x="672" y="5364"/>
                  <a:pt x="708" y="4943"/>
                  <a:pt x="935" y="4620"/>
                </a:cubicBezTo>
                <a:cubicBezTo>
                  <a:pt x="1126" y="4350"/>
                  <a:pt x="1432" y="4175"/>
                  <a:pt x="1758" y="4135"/>
                </a:cubicBezTo>
                <a:cubicBezTo>
                  <a:pt x="2347" y="4434"/>
                  <a:pt x="2979" y="4644"/>
                  <a:pt x="3579" y="4919"/>
                </a:cubicBezTo>
                <a:cubicBezTo>
                  <a:pt x="3989" y="5110"/>
                  <a:pt x="4375" y="5332"/>
                  <a:pt x="4705" y="5623"/>
                </a:cubicBezTo>
                <a:cubicBezTo>
                  <a:pt x="4605" y="5595"/>
                  <a:pt x="4506" y="5579"/>
                  <a:pt x="4410" y="5567"/>
                </a:cubicBezTo>
                <a:cubicBezTo>
                  <a:pt x="4092" y="5527"/>
                  <a:pt x="3758" y="5579"/>
                  <a:pt x="3508" y="5786"/>
                </a:cubicBezTo>
                <a:cubicBezTo>
                  <a:pt x="3492" y="5797"/>
                  <a:pt x="3512" y="5825"/>
                  <a:pt x="3528" y="5813"/>
                </a:cubicBezTo>
                <a:cubicBezTo>
                  <a:pt x="3659" y="5714"/>
                  <a:pt x="3826" y="5694"/>
                  <a:pt x="3985" y="5682"/>
                </a:cubicBezTo>
                <a:cubicBezTo>
                  <a:pt x="4128" y="5674"/>
                  <a:pt x="4275" y="5674"/>
                  <a:pt x="4418" y="5690"/>
                </a:cubicBezTo>
                <a:cubicBezTo>
                  <a:pt x="4597" y="5710"/>
                  <a:pt x="4768" y="5758"/>
                  <a:pt x="4927" y="5833"/>
                </a:cubicBezTo>
                <a:cubicBezTo>
                  <a:pt x="5067" y="5980"/>
                  <a:pt x="5194" y="6139"/>
                  <a:pt x="5305" y="6318"/>
                </a:cubicBezTo>
                <a:cubicBezTo>
                  <a:pt x="5778" y="7074"/>
                  <a:pt x="5930" y="7981"/>
                  <a:pt x="5846" y="8859"/>
                </a:cubicBezTo>
                <a:cubicBezTo>
                  <a:pt x="5822" y="9102"/>
                  <a:pt x="5782" y="9337"/>
                  <a:pt x="5727" y="9571"/>
                </a:cubicBezTo>
                <a:cubicBezTo>
                  <a:pt x="5675" y="9802"/>
                  <a:pt x="5595" y="10029"/>
                  <a:pt x="5548" y="10263"/>
                </a:cubicBezTo>
                <a:cubicBezTo>
                  <a:pt x="5484" y="10597"/>
                  <a:pt x="5512" y="11011"/>
                  <a:pt x="5822" y="11218"/>
                </a:cubicBezTo>
                <a:cubicBezTo>
                  <a:pt x="6097" y="11400"/>
                  <a:pt x="6474" y="11305"/>
                  <a:pt x="6705" y="11098"/>
                </a:cubicBezTo>
                <a:cubicBezTo>
                  <a:pt x="6999" y="10840"/>
                  <a:pt x="7091" y="10426"/>
                  <a:pt x="7126" y="10056"/>
                </a:cubicBezTo>
                <a:cubicBezTo>
                  <a:pt x="7258" y="8812"/>
                  <a:pt x="6876" y="7519"/>
                  <a:pt x="6152" y="6493"/>
                </a:cubicBezTo>
                <a:cubicBezTo>
                  <a:pt x="6212" y="6259"/>
                  <a:pt x="6275" y="6024"/>
                  <a:pt x="6371" y="5797"/>
                </a:cubicBezTo>
                <a:cubicBezTo>
                  <a:pt x="6482" y="5543"/>
                  <a:pt x="6625" y="5300"/>
                  <a:pt x="6820" y="5098"/>
                </a:cubicBezTo>
                <a:cubicBezTo>
                  <a:pt x="6828" y="5090"/>
                  <a:pt x="6836" y="5082"/>
                  <a:pt x="6844" y="5074"/>
                </a:cubicBezTo>
                <a:cubicBezTo>
                  <a:pt x="7015" y="5022"/>
                  <a:pt x="7206" y="5054"/>
                  <a:pt x="7353" y="5161"/>
                </a:cubicBezTo>
                <a:cubicBezTo>
                  <a:pt x="7536" y="5292"/>
                  <a:pt x="7628" y="5519"/>
                  <a:pt x="7631" y="5738"/>
                </a:cubicBezTo>
                <a:cubicBezTo>
                  <a:pt x="7631" y="5754"/>
                  <a:pt x="7651" y="5758"/>
                  <a:pt x="7659" y="5742"/>
                </a:cubicBezTo>
                <a:cubicBezTo>
                  <a:pt x="7739" y="5467"/>
                  <a:pt x="7612" y="5161"/>
                  <a:pt x="7361" y="5018"/>
                </a:cubicBezTo>
                <a:cubicBezTo>
                  <a:pt x="7254" y="4958"/>
                  <a:pt x="7122" y="4931"/>
                  <a:pt x="6999" y="4935"/>
                </a:cubicBezTo>
                <a:cubicBezTo>
                  <a:pt x="7142" y="4815"/>
                  <a:pt x="7305" y="4724"/>
                  <a:pt x="7480" y="4664"/>
                </a:cubicBezTo>
                <a:cubicBezTo>
                  <a:pt x="7779" y="4565"/>
                  <a:pt x="8097" y="4577"/>
                  <a:pt x="8395" y="4636"/>
                </a:cubicBezTo>
                <a:cubicBezTo>
                  <a:pt x="8988" y="4760"/>
                  <a:pt x="9508" y="5074"/>
                  <a:pt x="10081" y="5253"/>
                </a:cubicBezTo>
                <a:cubicBezTo>
                  <a:pt x="10359" y="5340"/>
                  <a:pt x="10654" y="5392"/>
                  <a:pt x="10944" y="5372"/>
                </a:cubicBezTo>
                <a:cubicBezTo>
                  <a:pt x="11151" y="5360"/>
                  <a:pt x="11358" y="5320"/>
                  <a:pt x="11560" y="5265"/>
                </a:cubicBezTo>
                <a:cubicBezTo>
                  <a:pt x="11608" y="5277"/>
                  <a:pt x="11656" y="5292"/>
                  <a:pt x="11700" y="5320"/>
                </a:cubicBezTo>
                <a:cubicBezTo>
                  <a:pt x="11795" y="5376"/>
                  <a:pt x="11871" y="5459"/>
                  <a:pt x="11914" y="5559"/>
                </a:cubicBezTo>
                <a:cubicBezTo>
                  <a:pt x="12010" y="5774"/>
                  <a:pt x="11946" y="6020"/>
                  <a:pt x="11803" y="6199"/>
                </a:cubicBezTo>
                <a:cubicBezTo>
                  <a:pt x="11787" y="6219"/>
                  <a:pt x="11811" y="6243"/>
                  <a:pt x="11835" y="6227"/>
                </a:cubicBezTo>
                <a:cubicBezTo>
                  <a:pt x="12010" y="6088"/>
                  <a:pt x="12038" y="5801"/>
                  <a:pt x="12006" y="5595"/>
                </a:cubicBezTo>
                <a:cubicBezTo>
                  <a:pt x="11990" y="5483"/>
                  <a:pt x="11954" y="5376"/>
                  <a:pt x="11883" y="5285"/>
                </a:cubicBezTo>
                <a:cubicBezTo>
                  <a:pt x="11863" y="5257"/>
                  <a:pt x="11831" y="5221"/>
                  <a:pt x="11795" y="5193"/>
                </a:cubicBezTo>
                <a:cubicBezTo>
                  <a:pt x="11799" y="5193"/>
                  <a:pt x="11803" y="5193"/>
                  <a:pt x="11807" y="5189"/>
                </a:cubicBezTo>
                <a:cubicBezTo>
                  <a:pt x="12077" y="5098"/>
                  <a:pt x="12320" y="4958"/>
                  <a:pt x="12487" y="4720"/>
                </a:cubicBezTo>
                <a:cubicBezTo>
                  <a:pt x="12515" y="4676"/>
                  <a:pt x="12543" y="4628"/>
                  <a:pt x="12566" y="4577"/>
                </a:cubicBezTo>
                <a:cubicBezTo>
                  <a:pt x="12765" y="4545"/>
                  <a:pt x="12948" y="4672"/>
                  <a:pt x="12964" y="4887"/>
                </a:cubicBezTo>
                <a:cubicBezTo>
                  <a:pt x="12968" y="4903"/>
                  <a:pt x="12988" y="4903"/>
                  <a:pt x="12988" y="4887"/>
                </a:cubicBezTo>
                <a:cubicBezTo>
                  <a:pt x="12992" y="4660"/>
                  <a:pt x="12813" y="4525"/>
                  <a:pt x="12618" y="4457"/>
                </a:cubicBezTo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wrap="none" lIns="243770" tIns="121886" rIns="243770" bIns="121886" anchor="ctr"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07CBC950-1CBC-934F-989E-231DAA1B24CA}"/>
              </a:ext>
            </a:extLst>
          </p:cNvPr>
          <p:cNvSpPr/>
          <p:nvPr/>
        </p:nvSpPr>
        <p:spPr>
          <a:xfrm>
            <a:off x="6299325" y="4591672"/>
            <a:ext cx="2543325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000" b="1" i="1" u="sng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lang="en-US" sz="3500" b="1" i="1" u="sng" dirty="0" err="1">
                <a:solidFill>
                  <a:srgbClr val="002060"/>
                </a:solidFill>
                <a:latin typeface="Times New Roman"/>
                <a:cs typeface="Times New Roman"/>
              </a:rPr>
              <a:t>Tài</a:t>
            </a:r>
            <a:r>
              <a:rPr lang="en-US" sz="3500" b="1" i="1" u="sng" spc="-45" dirty="0">
                <a:solidFill>
                  <a:srgbClr val="002060"/>
                </a:solidFill>
                <a:latin typeface="Times New Roman"/>
                <a:cs typeface="Times New Roman"/>
              </a:rPr>
              <a:t> </a:t>
            </a:r>
            <a:r>
              <a:rPr lang="en-US" sz="3500" b="1" i="1" u="sng" spc="-5" dirty="0" err="1">
                <a:solidFill>
                  <a:srgbClr val="002060"/>
                </a:solidFill>
                <a:latin typeface="Times New Roman"/>
                <a:cs typeface="Times New Roman"/>
              </a:rPr>
              <a:t>chính</a:t>
            </a:r>
            <a:endParaRPr lang="en-US" sz="3500" u="sng" dirty="0">
              <a:solidFill>
                <a:srgbClr val="00206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1230273-B7F4-914F-8650-FA246D245546}"/>
              </a:ext>
            </a:extLst>
          </p:cNvPr>
          <p:cNvSpPr/>
          <p:nvPr/>
        </p:nvSpPr>
        <p:spPr>
          <a:xfrm>
            <a:off x="436962" y="5161015"/>
            <a:ext cx="8934853" cy="2516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975"/>
              </a:spcBef>
              <a:buClr>
                <a:srgbClr val="174AB1"/>
              </a:buClr>
              <a:buChar char="-"/>
              <a:tabLst>
                <a:tab pos="354965" algn="l"/>
                <a:tab pos="355600" algn="l"/>
              </a:tabLst>
            </a:pP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Nguồn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vốn</a:t>
            </a:r>
            <a:r>
              <a:rPr lang="en-US" sz="35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và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khả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năng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huy</a:t>
            </a:r>
            <a:r>
              <a:rPr lang="en-US" sz="35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động</a:t>
            </a:r>
            <a:r>
              <a:rPr lang="en-US" sz="3500" spc="-7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vốn</a:t>
            </a:r>
            <a:r>
              <a:rPr lang="en-US" sz="3500" dirty="0">
                <a:solidFill>
                  <a:srgbClr val="122767"/>
                </a:solidFill>
                <a:latin typeface="Times New Roman"/>
                <a:cs typeface="Times New Roman"/>
              </a:rPr>
              <a:t>.</a:t>
            </a:r>
            <a:endParaRPr lang="en-US" sz="35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670"/>
              </a:spcBef>
              <a:buClr>
                <a:srgbClr val="174AB1"/>
              </a:buClr>
              <a:buChar char="-"/>
              <a:tabLst>
                <a:tab pos="354965" algn="l"/>
                <a:tab pos="355600" algn="l"/>
              </a:tabLst>
            </a:pP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Tình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hình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phân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bổ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và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sử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dụng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các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nguồn</a:t>
            </a:r>
            <a:r>
              <a:rPr lang="en-US" sz="3500" spc="-1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vốn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.</a:t>
            </a:r>
            <a:endParaRPr lang="en-US" sz="35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675"/>
              </a:spcBef>
              <a:buClr>
                <a:srgbClr val="174AB1"/>
              </a:buClr>
              <a:buChar char="-"/>
              <a:tabLst>
                <a:tab pos="354965" algn="l"/>
                <a:tab pos="355600" algn="l"/>
              </a:tabLst>
            </a:pP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Kiểm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soát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các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chi</a:t>
            </a:r>
            <a:r>
              <a:rPr lang="en-US" sz="3500" spc="-3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phí</a:t>
            </a:r>
            <a:r>
              <a:rPr lang="en-US" sz="3500" dirty="0">
                <a:solidFill>
                  <a:srgbClr val="122767"/>
                </a:solidFill>
                <a:latin typeface="Times New Roman"/>
                <a:cs typeface="Times New Roman"/>
              </a:rPr>
              <a:t>.</a:t>
            </a:r>
            <a:endParaRPr lang="en-US" sz="3500" dirty="0">
              <a:latin typeface="Times New Roman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675"/>
              </a:spcBef>
              <a:buClr>
                <a:srgbClr val="174AB1"/>
              </a:buClr>
              <a:buChar char="-"/>
              <a:tabLst>
                <a:tab pos="354965" algn="l"/>
                <a:tab pos="355600" algn="l"/>
              </a:tabLst>
            </a:pP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Quan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hệ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tài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chính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với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các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bên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hữu</a:t>
            </a:r>
            <a:r>
              <a:rPr lang="en-US" sz="3500" spc="-4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quan</a:t>
            </a:r>
            <a:r>
              <a:rPr lang="en-US" sz="3500" dirty="0">
                <a:solidFill>
                  <a:srgbClr val="122767"/>
                </a:solidFill>
                <a:latin typeface="Times New Roman"/>
                <a:cs typeface="Times New Roman"/>
              </a:rPr>
              <a:t>.</a:t>
            </a:r>
            <a:endParaRPr lang="en-US" sz="3500" dirty="0">
              <a:latin typeface="Times New Roman"/>
              <a:cs typeface="Times New Roman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95A46D5-6F3E-7B4B-8C62-52EBD0551E91}"/>
              </a:ext>
            </a:extLst>
          </p:cNvPr>
          <p:cNvSpPr/>
          <p:nvPr/>
        </p:nvSpPr>
        <p:spPr>
          <a:xfrm>
            <a:off x="4904388" y="8314516"/>
            <a:ext cx="490347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000" b="1" i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i="1" u="sng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en-US" sz="3000" b="1" i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i="1" u="sng" spc="-5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3000" b="1" i="1" u="sng" spc="-5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i="1" u="sng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3000" b="1" i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i="1" u="sng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3000" b="1" i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i="1" u="sng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000" b="1" i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i="1" u="sng" spc="-5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000" b="1" i="1" u="sng" spc="-5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i="1" u="sng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000" b="1" i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i="1" u="sng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000" b="1" i="1" u="sng" spc="-105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i="1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</a:t>
            </a:r>
            <a:endParaRPr lang="en-US" sz="3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FAE64D49-FC5A-2049-BE3C-6BE7E173BEF3}"/>
              </a:ext>
            </a:extLst>
          </p:cNvPr>
          <p:cNvSpPr/>
          <p:nvPr/>
        </p:nvSpPr>
        <p:spPr>
          <a:xfrm>
            <a:off x="623416" y="9528982"/>
            <a:ext cx="7261541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0190" indent="-238125">
              <a:lnSpc>
                <a:spcPct val="100000"/>
              </a:lnSpc>
              <a:spcBef>
                <a:spcPts val="1305"/>
              </a:spcBef>
              <a:buChar char="-"/>
              <a:tabLst>
                <a:tab pos="250825" algn="l"/>
              </a:tabLst>
            </a:pPr>
            <a:r>
              <a:rPr lang="en-US" sz="3500" dirty="0" err="1">
                <a:latin typeface="Times New Roman"/>
                <a:cs typeface="Times New Roman"/>
              </a:rPr>
              <a:t>Khả</a:t>
            </a:r>
            <a:r>
              <a:rPr lang="en-US" sz="3500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năng</a:t>
            </a:r>
            <a:r>
              <a:rPr lang="en-US" sz="3500" dirty="0">
                <a:latin typeface="Times New Roman"/>
                <a:cs typeface="Times New Roman"/>
              </a:rPr>
              <a:t> </a:t>
            </a:r>
            <a:r>
              <a:rPr lang="en-US" sz="3500" spc="5" dirty="0" err="1">
                <a:latin typeface="Times New Roman"/>
                <a:cs typeface="Times New Roman"/>
              </a:rPr>
              <a:t>phát</a:t>
            </a:r>
            <a:r>
              <a:rPr lang="en-US" sz="3500" spc="5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triển</a:t>
            </a:r>
            <a:r>
              <a:rPr lang="en-US" sz="3500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sản</a:t>
            </a:r>
            <a:r>
              <a:rPr lang="en-US" sz="3500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phẩm</a:t>
            </a:r>
            <a:r>
              <a:rPr lang="en-US" sz="3500" spc="-130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mới</a:t>
            </a:r>
            <a:r>
              <a:rPr lang="en-US" sz="3500" dirty="0">
                <a:latin typeface="Times New Roman"/>
                <a:cs typeface="Times New Roman"/>
              </a:rPr>
              <a:t>.</a:t>
            </a:r>
          </a:p>
          <a:p>
            <a:pPr marL="250190" indent="-238125">
              <a:lnSpc>
                <a:spcPct val="100000"/>
              </a:lnSpc>
              <a:spcBef>
                <a:spcPts val="1200"/>
              </a:spcBef>
              <a:buChar char="-"/>
              <a:tabLst>
                <a:tab pos="250825" algn="l"/>
              </a:tabLst>
            </a:pPr>
            <a:r>
              <a:rPr lang="en-US" sz="3500" spc="-5" dirty="0" err="1">
                <a:latin typeface="Times New Roman"/>
                <a:cs typeface="Times New Roman"/>
              </a:rPr>
              <a:t>Khả</a:t>
            </a:r>
            <a:r>
              <a:rPr lang="en-US" sz="3500" spc="-5" dirty="0">
                <a:latin typeface="Times New Roman"/>
                <a:cs typeface="Times New Roman"/>
              </a:rPr>
              <a:t> </a:t>
            </a:r>
            <a:r>
              <a:rPr lang="en-US" sz="3500" spc="5" dirty="0" err="1">
                <a:latin typeface="Times New Roman"/>
                <a:cs typeface="Times New Roman"/>
              </a:rPr>
              <a:t>năng</a:t>
            </a:r>
            <a:r>
              <a:rPr lang="en-US" sz="3500" spc="5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cải</a:t>
            </a:r>
            <a:r>
              <a:rPr lang="en-US" sz="3500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tiến</a:t>
            </a:r>
            <a:r>
              <a:rPr lang="en-US" sz="3500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kỹ</a:t>
            </a:r>
            <a:r>
              <a:rPr lang="en-US" sz="3500" spc="-65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thuật</a:t>
            </a:r>
            <a:r>
              <a:rPr lang="en-US" sz="3500" dirty="0">
                <a:latin typeface="Times New Roman"/>
                <a:cs typeface="Times New Roman"/>
              </a:rPr>
              <a:t>.</a:t>
            </a:r>
          </a:p>
          <a:p>
            <a:pPr marL="250190" indent="-238125">
              <a:lnSpc>
                <a:spcPct val="100000"/>
              </a:lnSpc>
              <a:spcBef>
                <a:spcPts val="1200"/>
              </a:spcBef>
              <a:buChar char="-"/>
              <a:tabLst>
                <a:tab pos="250825" algn="l"/>
              </a:tabLst>
            </a:pPr>
            <a:r>
              <a:rPr lang="en-US" sz="3500" dirty="0" err="1">
                <a:latin typeface="Times New Roman"/>
                <a:cs typeface="Times New Roman"/>
              </a:rPr>
              <a:t>Khả</a:t>
            </a:r>
            <a:r>
              <a:rPr lang="en-US" sz="3500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năng</a:t>
            </a:r>
            <a:r>
              <a:rPr lang="en-US" sz="3500" dirty="0">
                <a:latin typeface="Times New Roman"/>
                <a:cs typeface="Times New Roman"/>
              </a:rPr>
              <a:t> </a:t>
            </a:r>
            <a:r>
              <a:rPr lang="en-US" sz="3500" spc="5" dirty="0" err="1">
                <a:latin typeface="Times New Roman"/>
                <a:cs typeface="Times New Roman"/>
              </a:rPr>
              <a:t>ứng</a:t>
            </a:r>
            <a:r>
              <a:rPr lang="en-US" sz="3500" spc="5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dụng</a:t>
            </a:r>
            <a:r>
              <a:rPr lang="en-US" sz="3500" dirty="0">
                <a:latin typeface="Times New Roman"/>
                <a:cs typeface="Times New Roman"/>
              </a:rPr>
              <a:t> </a:t>
            </a:r>
            <a:r>
              <a:rPr lang="en-US" sz="3500" spc="5" dirty="0" err="1">
                <a:latin typeface="Times New Roman"/>
                <a:cs typeface="Times New Roman"/>
              </a:rPr>
              <a:t>công</a:t>
            </a:r>
            <a:r>
              <a:rPr lang="en-US" sz="3500" spc="5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nghệ</a:t>
            </a:r>
            <a:r>
              <a:rPr lang="en-US" sz="3500" spc="-155" dirty="0">
                <a:latin typeface="Times New Roman"/>
                <a:cs typeface="Times New Roman"/>
              </a:rPr>
              <a:t> </a:t>
            </a:r>
            <a:r>
              <a:rPr lang="en-US" sz="3500" dirty="0" err="1">
                <a:latin typeface="Times New Roman"/>
                <a:cs typeface="Times New Roman"/>
              </a:rPr>
              <a:t>mới</a:t>
            </a:r>
            <a:r>
              <a:rPr lang="en-US" sz="3500" dirty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52CCA56-A032-9F4C-8F43-B8A06B7A8859}"/>
              </a:ext>
            </a:extLst>
          </p:cNvPr>
          <p:cNvSpPr/>
          <p:nvPr/>
        </p:nvSpPr>
        <p:spPr>
          <a:xfrm>
            <a:off x="12029192" y="7305786"/>
            <a:ext cx="486735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3400" b="1" i="1" u="sng" spc="-5" dirty="0">
                <a:latin typeface="Times New Roman"/>
                <a:cs typeface="Times New Roman"/>
              </a:rPr>
              <a:t> </a:t>
            </a:r>
            <a:r>
              <a:rPr lang="en-US" sz="3400" b="1" i="1" u="sng" spc="-5" dirty="0" err="1">
                <a:latin typeface="Times New Roman"/>
                <a:cs typeface="Times New Roman"/>
              </a:rPr>
              <a:t>Văn</a:t>
            </a:r>
            <a:r>
              <a:rPr lang="en-US" sz="3400" b="1" i="1" u="sng" spc="-5" dirty="0">
                <a:latin typeface="Times New Roman"/>
                <a:cs typeface="Times New Roman"/>
              </a:rPr>
              <a:t> </a:t>
            </a:r>
            <a:r>
              <a:rPr lang="en-US" sz="3400" b="1" i="1" u="sng" spc="-5" dirty="0" err="1">
                <a:latin typeface="Times New Roman"/>
                <a:cs typeface="Times New Roman"/>
              </a:rPr>
              <a:t>hóa</a:t>
            </a:r>
            <a:r>
              <a:rPr lang="en-US" sz="3400" b="1" i="1" u="sng" spc="-5" dirty="0">
                <a:latin typeface="Times New Roman"/>
                <a:cs typeface="Times New Roman"/>
              </a:rPr>
              <a:t> </a:t>
            </a:r>
            <a:r>
              <a:rPr lang="en-US" sz="3400" b="1" i="1" u="sng" spc="-5" dirty="0" err="1">
                <a:latin typeface="Times New Roman"/>
                <a:cs typeface="Times New Roman"/>
              </a:rPr>
              <a:t>doanh</a:t>
            </a:r>
            <a:r>
              <a:rPr lang="en-US" sz="3400" b="1" i="1" u="sng" spc="-5" dirty="0">
                <a:latin typeface="Times New Roman"/>
                <a:cs typeface="Times New Roman"/>
              </a:rPr>
              <a:t> </a:t>
            </a:r>
            <a:r>
              <a:rPr lang="en-US" sz="3400" b="1" i="1" u="sng" spc="-10" dirty="0" err="1">
                <a:latin typeface="Times New Roman"/>
                <a:cs typeface="Times New Roman"/>
              </a:rPr>
              <a:t>nghiệp</a:t>
            </a:r>
            <a:endParaRPr lang="en-US" sz="3400" i="1" u="sng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D0012AE4-1BDC-CF4D-9525-9A848189D9EE}"/>
              </a:ext>
            </a:extLst>
          </p:cNvPr>
          <p:cNvSpPr/>
          <p:nvPr/>
        </p:nvSpPr>
        <p:spPr>
          <a:xfrm>
            <a:off x="10048439" y="8117102"/>
            <a:ext cx="11382244" cy="3241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27100">
              <a:lnSpc>
                <a:spcPct val="100000"/>
              </a:lnSpc>
              <a:spcBef>
                <a:spcPts val="680"/>
              </a:spcBef>
            </a:pP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- </a:t>
            </a: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Văn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hóa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tổ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chức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là</a:t>
            </a:r>
            <a:r>
              <a:rPr lang="en-US" sz="35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những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chuẩn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15" dirty="0" err="1">
                <a:solidFill>
                  <a:srgbClr val="122767"/>
                </a:solidFill>
                <a:latin typeface="Times New Roman"/>
                <a:cs typeface="Times New Roman"/>
              </a:rPr>
              <a:t>mực</a:t>
            </a:r>
            <a:r>
              <a:rPr lang="en-US" sz="3500" spc="-15" dirty="0">
                <a:solidFill>
                  <a:srgbClr val="122767"/>
                </a:solidFill>
                <a:latin typeface="Times New Roman"/>
                <a:cs typeface="Times New Roman"/>
              </a:rPr>
              <a:t>,</a:t>
            </a:r>
            <a:r>
              <a:rPr lang="en-US" sz="3500" spc="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khuôn</a:t>
            </a:r>
            <a:endParaRPr lang="en-US" sz="3500" dirty="0">
              <a:latin typeface="Times New Roman"/>
              <a:cs typeface="Times New Roman"/>
            </a:endParaRPr>
          </a:p>
          <a:p>
            <a:pPr marL="927100" marR="5080">
              <a:lnSpc>
                <a:spcPct val="100000"/>
              </a:lnSpc>
            </a:pP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mẫu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,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giá</a:t>
            </a:r>
            <a:r>
              <a:rPr lang="en-US" sz="35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trị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truyền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thống</a:t>
            </a:r>
            <a:r>
              <a:rPr lang="en-US" sz="35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mà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mọi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thành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viên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trong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tổ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chức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tôn</a:t>
            </a:r>
            <a:r>
              <a:rPr lang="en-US" sz="35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dirty="0" err="1">
                <a:solidFill>
                  <a:srgbClr val="122767"/>
                </a:solidFill>
                <a:latin typeface="Times New Roman"/>
                <a:cs typeface="Times New Roman"/>
              </a:rPr>
              <a:t>trọng</a:t>
            </a:r>
            <a:r>
              <a:rPr lang="en-US" sz="350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và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tuân</a:t>
            </a:r>
            <a:r>
              <a:rPr lang="en-US" sz="3500" spc="-4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theo.</a:t>
            </a:r>
            <a:endParaRPr lang="en-US" sz="3500" dirty="0">
              <a:latin typeface="Times New Roman"/>
              <a:cs typeface="Times New Roman"/>
            </a:endParaRPr>
          </a:p>
          <a:p>
            <a:pPr marL="927100" marR="19050">
              <a:lnSpc>
                <a:spcPct val="100000"/>
              </a:lnSpc>
              <a:spcBef>
                <a:spcPts val="670"/>
              </a:spcBef>
            </a:pP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- </a:t>
            </a: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Cần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xây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dựng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một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nền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văn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hóa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vững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mạnh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, </a:t>
            </a: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mang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nét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riêng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và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độc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đáo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10" dirty="0" err="1">
                <a:solidFill>
                  <a:srgbClr val="122767"/>
                </a:solidFill>
                <a:latin typeface="Times New Roman"/>
                <a:cs typeface="Times New Roman"/>
              </a:rPr>
              <a:t>của</a:t>
            </a:r>
            <a:r>
              <a:rPr lang="en-US" sz="3500" spc="-10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tổ</a:t>
            </a:r>
            <a:r>
              <a:rPr lang="en-US" sz="3500" spc="-1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en-US" sz="3500" spc="-5" dirty="0" err="1">
                <a:solidFill>
                  <a:srgbClr val="122767"/>
                </a:solidFill>
                <a:latin typeface="Times New Roman"/>
                <a:cs typeface="Times New Roman"/>
              </a:rPr>
              <a:t>chức</a:t>
            </a:r>
            <a:r>
              <a:rPr lang="en-US" sz="3500" spc="-5" dirty="0">
                <a:solidFill>
                  <a:srgbClr val="122767"/>
                </a:solidFill>
                <a:latin typeface="Times New Roman"/>
                <a:cs typeface="Times New Roman"/>
              </a:rPr>
              <a:t>.</a:t>
            </a:r>
            <a:endParaRPr lang="en-US" sz="3500" dirty="0">
              <a:latin typeface="Times New Roman"/>
              <a:cs typeface="Times New Roman"/>
            </a:endParaRPr>
          </a:p>
          <a:p>
            <a:pPr marL="927100">
              <a:lnSpc>
                <a:spcPct val="100000"/>
              </a:lnSpc>
              <a:spcBef>
                <a:spcPts val="680"/>
              </a:spcBef>
            </a:pP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15090F50-60DF-334F-8E95-E7D7FF8889B0}"/>
              </a:ext>
            </a:extLst>
          </p:cNvPr>
          <p:cNvSpPr/>
          <p:nvPr/>
        </p:nvSpPr>
        <p:spPr>
          <a:xfrm>
            <a:off x="1434316" y="309337"/>
            <a:ext cx="9501255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85800" indent="-685800">
              <a:buFont typeface="Wingdings" pitchFamily="2" charset="2"/>
              <a:buChar char="ü"/>
            </a:pPr>
            <a:r>
              <a:rPr lang="vi-VN" sz="5000" b="1" spc="-5" dirty="0">
                <a:solidFill>
                  <a:srgbClr val="F62264"/>
                </a:solidFill>
                <a:latin typeface="Times New Roman"/>
                <a:cs typeface="Times New Roman"/>
              </a:rPr>
              <a:t> Môi </a:t>
            </a:r>
            <a:r>
              <a:rPr lang="vi-VN" sz="5000" b="1" dirty="0">
                <a:solidFill>
                  <a:srgbClr val="F62264"/>
                </a:solidFill>
                <a:latin typeface="Times New Roman"/>
                <a:cs typeface="Times New Roman"/>
              </a:rPr>
              <a:t>trường </a:t>
            </a:r>
            <a:r>
              <a:rPr lang="vi-VN" sz="5000" b="1" spc="-5" dirty="0">
                <a:solidFill>
                  <a:srgbClr val="F62264"/>
                </a:solidFill>
                <a:latin typeface="Times New Roman"/>
                <a:cs typeface="Times New Roman"/>
              </a:rPr>
              <a:t>bên trong </a:t>
            </a:r>
            <a:r>
              <a:rPr lang="vi-VN" sz="5000" b="1" dirty="0">
                <a:solidFill>
                  <a:srgbClr val="F62264"/>
                </a:solidFill>
                <a:latin typeface="Times New Roman"/>
                <a:cs typeface="Times New Roman"/>
              </a:rPr>
              <a:t>(nội</a:t>
            </a:r>
            <a:r>
              <a:rPr lang="vi-VN" sz="5000" b="1" spc="15" dirty="0">
                <a:solidFill>
                  <a:srgbClr val="F62264"/>
                </a:solidFill>
                <a:latin typeface="Times New Roman"/>
                <a:cs typeface="Times New Roman"/>
              </a:rPr>
              <a:t> </a:t>
            </a:r>
            <a:r>
              <a:rPr lang="vi-VN" sz="5000" b="1" dirty="0">
                <a:solidFill>
                  <a:srgbClr val="F62264"/>
                </a:solidFill>
                <a:latin typeface="Times New Roman"/>
                <a:cs typeface="Times New Roman"/>
              </a:rPr>
              <a:t>bộ):</a:t>
            </a:r>
            <a:endParaRPr lang="en-US" sz="5000" b="1" dirty="0">
              <a:solidFill>
                <a:srgbClr val="F62264"/>
              </a:solidFill>
            </a:endParaRPr>
          </a:p>
        </p:txBody>
      </p:sp>
      <p:sp>
        <p:nvSpPr>
          <p:cNvPr id="46" name="Freeform 70">
            <a:extLst>
              <a:ext uri="{FF2B5EF4-FFF2-40B4-BE49-F238E27FC236}">
                <a16:creationId xmlns:a16="http://schemas.microsoft.com/office/drawing/2014/main" xmlns="" id="{0E8D257C-B495-E244-8152-A41A73BCC5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19895" y="11554778"/>
            <a:ext cx="1928090" cy="1734657"/>
          </a:xfrm>
          <a:custGeom>
            <a:avLst/>
            <a:gdLst>
              <a:gd name="T0" fmla="*/ 5728 w 5729"/>
              <a:gd name="T1" fmla="*/ 2856 h 5247"/>
              <a:gd name="T2" fmla="*/ 5728 w 5729"/>
              <a:gd name="T3" fmla="*/ 2856 h 5247"/>
              <a:gd name="T4" fmla="*/ 5138 w 5729"/>
              <a:gd name="T5" fmla="*/ 2256 h 5247"/>
              <a:gd name="T6" fmla="*/ 5376 w 5729"/>
              <a:gd name="T7" fmla="*/ 1453 h 5247"/>
              <a:gd name="T8" fmla="*/ 4558 w 5729"/>
              <a:gd name="T9" fmla="*/ 1216 h 5247"/>
              <a:gd name="T10" fmla="*/ 4351 w 5729"/>
              <a:gd name="T11" fmla="*/ 404 h 5247"/>
              <a:gd name="T12" fmla="*/ 3523 w 5729"/>
              <a:gd name="T13" fmla="*/ 600 h 5247"/>
              <a:gd name="T14" fmla="*/ 2929 w 5729"/>
              <a:gd name="T15" fmla="*/ 0 h 5247"/>
              <a:gd name="T16" fmla="*/ 2313 w 5729"/>
              <a:gd name="T17" fmla="*/ 575 h 5247"/>
              <a:gd name="T18" fmla="*/ 1490 w 5729"/>
              <a:gd name="T19" fmla="*/ 341 h 5247"/>
              <a:gd name="T20" fmla="*/ 1247 w 5729"/>
              <a:gd name="T21" fmla="*/ 1139 h 5247"/>
              <a:gd name="T22" fmla="*/ 413 w 5729"/>
              <a:gd name="T23" fmla="*/ 1340 h 5247"/>
              <a:gd name="T24" fmla="*/ 615 w 5729"/>
              <a:gd name="T25" fmla="*/ 2152 h 5247"/>
              <a:gd name="T26" fmla="*/ 0 w 5729"/>
              <a:gd name="T27" fmla="*/ 2731 h 5247"/>
              <a:gd name="T28" fmla="*/ 590 w 5729"/>
              <a:gd name="T29" fmla="*/ 3332 h 5247"/>
              <a:gd name="T30" fmla="*/ 352 w 5729"/>
              <a:gd name="T31" fmla="*/ 4139 h 5247"/>
              <a:gd name="T32" fmla="*/ 1169 w 5729"/>
              <a:gd name="T33" fmla="*/ 4372 h 5247"/>
              <a:gd name="T34" fmla="*/ 1376 w 5729"/>
              <a:gd name="T35" fmla="*/ 5184 h 5247"/>
              <a:gd name="T36" fmla="*/ 2204 w 5729"/>
              <a:gd name="T37" fmla="*/ 4987 h 5247"/>
              <a:gd name="T38" fmla="*/ 2204 w 5729"/>
              <a:gd name="T39" fmla="*/ 4993 h 5247"/>
              <a:gd name="T40" fmla="*/ 1759 w 5729"/>
              <a:gd name="T41" fmla="*/ 3859 h 5247"/>
              <a:gd name="T42" fmla="*/ 1360 w 5729"/>
              <a:gd name="T43" fmla="*/ 3141 h 5247"/>
              <a:gd name="T44" fmla="*/ 1661 w 5729"/>
              <a:gd name="T45" fmla="*/ 1852 h 5247"/>
              <a:gd name="T46" fmla="*/ 2840 w 5729"/>
              <a:gd name="T47" fmla="*/ 1309 h 5247"/>
              <a:gd name="T48" fmla="*/ 4015 w 5729"/>
              <a:gd name="T49" fmla="*/ 1852 h 5247"/>
              <a:gd name="T50" fmla="*/ 4320 w 5729"/>
              <a:gd name="T51" fmla="*/ 3141 h 5247"/>
              <a:gd name="T52" fmla="*/ 3876 w 5729"/>
              <a:gd name="T53" fmla="*/ 3907 h 5247"/>
              <a:gd name="T54" fmla="*/ 3456 w 5729"/>
              <a:gd name="T55" fmla="*/ 5008 h 5247"/>
              <a:gd name="T56" fmla="*/ 4238 w 5729"/>
              <a:gd name="T57" fmla="*/ 5246 h 5247"/>
              <a:gd name="T58" fmla="*/ 4480 w 5729"/>
              <a:gd name="T59" fmla="*/ 4450 h 5247"/>
              <a:gd name="T60" fmla="*/ 5308 w 5729"/>
              <a:gd name="T61" fmla="*/ 4248 h 5247"/>
              <a:gd name="T62" fmla="*/ 5112 w 5729"/>
              <a:gd name="T63" fmla="*/ 3441 h 5247"/>
              <a:gd name="T64" fmla="*/ 5728 w 5729"/>
              <a:gd name="T65" fmla="*/ 2856 h 5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729" h="5247">
                <a:moveTo>
                  <a:pt x="5728" y="2856"/>
                </a:moveTo>
                <a:lnTo>
                  <a:pt x="5728" y="2856"/>
                </a:lnTo>
                <a:cubicBezTo>
                  <a:pt x="5448" y="2773"/>
                  <a:pt x="5215" y="2556"/>
                  <a:pt x="5138" y="2256"/>
                </a:cubicBezTo>
                <a:cubicBezTo>
                  <a:pt x="5065" y="1955"/>
                  <a:pt x="5164" y="1651"/>
                  <a:pt x="5376" y="1453"/>
                </a:cubicBezTo>
                <a:cubicBezTo>
                  <a:pt x="5091" y="1516"/>
                  <a:pt x="4775" y="1438"/>
                  <a:pt x="4558" y="1216"/>
                </a:cubicBezTo>
                <a:cubicBezTo>
                  <a:pt x="4336" y="993"/>
                  <a:pt x="4268" y="683"/>
                  <a:pt x="4351" y="404"/>
                </a:cubicBezTo>
                <a:cubicBezTo>
                  <a:pt x="4139" y="600"/>
                  <a:pt x="3824" y="688"/>
                  <a:pt x="3523" y="600"/>
                </a:cubicBezTo>
                <a:cubicBezTo>
                  <a:pt x="3218" y="517"/>
                  <a:pt x="3000" y="279"/>
                  <a:pt x="2929" y="0"/>
                </a:cubicBezTo>
                <a:cubicBezTo>
                  <a:pt x="2846" y="274"/>
                  <a:pt x="2617" y="502"/>
                  <a:pt x="2313" y="575"/>
                </a:cubicBezTo>
                <a:cubicBezTo>
                  <a:pt x="2002" y="647"/>
                  <a:pt x="1691" y="548"/>
                  <a:pt x="1490" y="341"/>
                </a:cubicBezTo>
                <a:cubicBezTo>
                  <a:pt x="1557" y="621"/>
                  <a:pt x="1474" y="926"/>
                  <a:pt x="1247" y="1139"/>
                </a:cubicBezTo>
                <a:cubicBezTo>
                  <a:pt x="1019" y="1355"/>
                  <a:pt x="698" y="1422"/>
                  <a:pt x="413" y="1340"/>
                </a:cubicBezTo>
                <a:cubicBezTo>
                  <a:pt x="615" y="1552"/>
                  <a:pt x="704" y="1857"/>
                  <a:pt x="615" y="2152"/>
                </a:cubicBezTo>
                <a:cubicBezTo>
                  <a:pt x="527" y="2448"/>
                  <a:pt x="284" y="2659"/>
                  <a:pt x="0" y="2731"/>
                </a:cubicBezTo>
                <a:cubicBezTo>
                  <a:pt x="279" y="2814"/>
                  <a:pt x="512" y="3037"/>
                  <a:pt x="590" y="3332"/>
                </a:cubicBezTo>
                <a:cubicBezTo>
                  <a:pt x="662" y="3632"/>
                  <a:pt x="564" y="3937"/>
                  <a:pt x="352" y="4139"/>
                </a:cubicBezTo>
                <a:cubicBezTo>
                  <a:pt x="636" y="4072"/>
                  <a:pt x="952" y="4149"/>
                  <a:pt x="1169" y="4372"/>
                </a:cubicBezTo>
                <a:cubicBezTo>
                  <a:pt x="1387" y="4594"/>
                  <a:pt x="1454" y="4910"/>
                  <a:pt x="1376" y="5184"/>
                </a:cubicBezTo>
                <a:cubicBezTo>
                  <a:pt x="1588" y="4987"/>
                  <a:pt x="1899" y="4904"/>
                  <a:pt x="2204" y="4987"/>
                </a:cubicBezTo>
                <a:lnTo>
                  <a:pt x="2204" y="4993"/>
                </a:lnTo>
                <a:cubicBezTo>
                  <a:pt x="2178" y="4713"/>
                  <a:pt x="2084" y="4196"/>
                  <a:pt x="1759" y="3859"/>
                </a:cubicBezTo>
                <a:cubicBezTo>
                  <a:pt x="1557" y="3658"/>
                  <a:pt x="1422" y="3410"/>
                  <a:pt x="1360" y="3141"/>
                </a:cubicBezTo>
                <a:cubicBezTo>
                  <a:pt x="1257" y="2685"/>
                  <a:pt x="1371" y="2204"/>
                  <a:pt x="1661" y="1852"/>
                </a:cubicBezTo>
                <a:cubicBezTo>
                  <a:pt x="1951" y="1505"/>
                  <a:pt x="2365" y="1309"/>
                  <a:pt x="2840" y="1309"/>
                </a:cubicBezTo>
                <a:cubicBezTo>
                  <a:pt x="3311" y="1309"/>
                  <a:pt x="3730" y="1505"/>
                  <a:pt x="4015" y="1852"/>
                </a:cubicBezTo>
                <a:cubicBezTo>
                  <a:pt x="4309" y="2204"/>
                  <a:pt x="4423" y="2685"/>
                  <a:pt x="4320" y="3141"/>
                </a:cubicBezTo>
                <a:cubicBezTo>
                  <a:pt x="4258" y="3410"/>
                  <a:pt x="4108" y="3668"/>
                  <a:pt x="3876" y="3907"/>
                </a:cubicBezTo>
                <a:cubicBezTo>
                  <a:pt x="3523" y="4258"/>
                  <a:pt x="3466" y="4755"/>
                  <a:pt x="3456" y="5008"/>
                </a:cubicBezTo>
                <a:cubicBezTo>
                  <a:pt x="3751" y="4952"/>
                  <a:pt x="4041" y="5050"/>
                  <a:pt x="4238" y="5246"/>
                </a:cubicBezTo>
                <a:cubicBezTo>
                  <a:pt x="4170" y="4972"/>
                  <a:pt x="4253" y="4662"/>
                  <a:pt x="4480" y="4450"/>
                </a:cubicBezTo>
                <a:cubicBezTo>
                  <a:pt x="4708" y="4238"/>
                  <a:pt x="5023" y="4170"/>
                  <a:pt x="5308" y="4248"/>
                </a:cubicBezTo>
                <a:cubicBezTo>
                  <a:pt x="5106" y="4040"/>
                  <a:pt x="5023" y="3736"/>
                  <a:pt x="5112" y="3441"/>
                </a:cubicBezTo>
                <a:cubicBezTo>
                  <a:pt x="5200" y="3141"/>
                  <a:pt x="5437" y="2928"/>
                  <a:pt x="5728" y="2856"/>
                </a:cubicBezTo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z="4799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xmlns="" id="{90F71AE3-1C75-E749-A650-72C09C4AB09F}"/>
              </a:ext>
            </a:extLst>
          </p:cNvPr>
          <p:cNvSpPr/>
          <p:nvPr/>
        </p:nvSpPr>
        <p:spPr>
          <a:xfrm>
            <a:off x="21508966" y="12050053"/>
            <a:ext cx="749947" cy="74410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 dirty="0">
              <a:latin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96768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6317587" y="1893184"/>
            <a:ext cx="7501537" cy="7535546"/>
            <a:chOff x="11089516" y="551569"/>
            <a:chExt cx="9029553" cy="9070489"/>
          </a:xfrm>
        </p:grpSpPr>
        <p:sp>
          <p:nvSpPr>
            <p:cNvPr id="68" name="Freeform 3"/>
            <p:cNvSpPr>
              <a:spLocks noChangeArrowheads="1"/>
            </p:cNvSpPr>
            <p:nvPr/>
          </p:nvSpPr>
          <p:spPr bwMode="auto">
            <a:xfrm rot="19397468">
              <a:off x="12218691" y="551569"/>
              <a:ext cx="4612900" cy="4680728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243796" tIns="121899" rIns="243796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0" name="Freeform 3"/>
            <p:cNvSpPr>
              <a:spLocks noChangeArrowheads="1"/>
            </p:cNvSpPr>
            <p:nvPr/>
          </p:nvSpPr>
          <p:spPr bwMode="auto">
            <a:xfrm rot="3202081">
              <a:off x="15472264" y="1684676"/>
              <a:ext cx="4614101" cy="4679508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lIns="243796" tIns="121899" rIns="243796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1" name="Freeform 3"/>
            <p:cNvSpPr>
              <a:spLocks noChangeArrowheads="1"/>
            </p:cNvSpPr>
            <p:nvPr/>
          </p:nvSpPr>
          <p:spPr bwMode="auto">
            <a:xfrm rot="8579122">
              <a:off x="14411781" y="4941330"/>
              <a:ext cx="4612900" cy="4680728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243796" tIns="121899" rIns="243796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2" name="Freeform 3"/>
            <p:cNvSpPr>
              <a:spLocks noChangeArrowheads="1"/>
            </p:cNvSpPr>
            <p:nvPr/>
          </p:nvSpPr>
          <p:spPr bwMode="auto">
            <a:xfrm rot="13978264">
              <a:off x="11122220" y="3807087"/>
              <a:ext cx="4614101" cy="4679509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lIns="243796" tIns="121899" rIns="243796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1608527" y="4611702"/>
              <a:ext cx="2916614" cy="2963629"/>
            </a:xfrm>
            <a:prstGeom prst="rect">
              <a:avLst/>
            </a:prstGeom>
            <a:noFill/>
          </p:spPr>
          <p:txBody>
            <a:bodyPr wrap="square" lIns="243745" tIns="121870" rIns="243745" bIns="121870" rtlCol="0">
              <a:spAutoFit/>
            </a:bodyPr>
            <a:lstStyle/>
            <a:p>
              <a:pPr algn="ctr"/>
              <a:r>
                <a:rPr lang="en-US" sz="14400" b="1" dirty="0">
                  <a:solidFill>
                    <a:schemeClr val="bg1"/>
                  </a:solidFill>
                  <a:latin typeface="Lato Black"/>
                  <a:cs typeface="Lato Black"/>
                </a:rPr>
                <a:t>S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5316479" y="5988250"/>
              <a:ext cx="2916614" cy="2963629"/>
            </a:xfrm>
            <a:prstGeom prst="rect">
              <a:avLst/>
            </a:prstGeom>
            <a:noFill/>
          </p:spPr>
          <p:txBody>
            <a:bodyPr wrap="square" lIns="243745" tIns="121870" rIns="243745" bIns="121870" rtlCol="0">
              <a:spAutoFit/>
            </a:bodyPr>
            <a:lstStyle/>
            <a:p>
              <a:pPr algn="ctr"/>
              <a:r>
                <a:rPr lang="en-US" sz="14400" b="1" dirty="0">
                  <a:solidFill>
                    <a:schemeClr val="bg1"/>
                  </a:solidFill>
                  <a:latin typeface="Lato Black"/>
                  <a:cs typeface="Lato Black"/>
                </a:rPr>
                <a:t>W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6399060" y="2587533"/>
              <a:ext cx="2916614" cy="2963629"/>
            </a:xfrm>
            <a:prstGeom prst="rect">
              <a:avLst/>
            </a:prstGeom>
            <a:noFill/>
          </p:spPr>
          <p:txBody>
            <a:bodyPr wrap="square" lIns="243745" tIns="121870" rIns="243745" bIns="121870" rtlCol="0">
              <a:spAutoFit/>
            </a:bodyPr>
            <a:lstStyle/>
            <a:p>
              <a:pPr algn="ctr"/>
              <a:r>
                <a:rPr lang="en-US" sz="14400" b="1" dirty="0">
                  <a:solidFill>
                    <a:schemeClr val="bg1"/>
                  </a:solidFill>
                  <a:latin typeface="Lato Black"/>
                  <a:cs typeface="Lato Black"/>
                </a:rPr>
                <a:t>T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3166680" y="1101633"/>
              <a:ext cx="2916614" cy="2963629"/>
            </a:xfrm>
            <a:prstGeom prst="rect">
              <a:avLst/>
            </a:prstGeom>
            <a:noFill/>
          </p:spPr>
          <p:txBody>
            <a:bodyPr wrap="square" lIns="243745" tIns="121870" rIns="243745" bIns="121870" rtlCol="0">
              <a:spAutoFit/>
            </a:bodyPr>
            <a:lstStyle/>
            <a:p>
              <a:pPr algn="ctr"/>
              <a:r>
                <a:rPr lang="en-US" sz="14400" b="1" dirty="0">
                  <a:solidFill>
                    <a:schemeClr val="bg1"/>
                  </a:solidFill>
                  <a:latin typeface="Lato Black"/>
                  <a:cs typeface="Lato Black"/>
                </a:rPr>
                <a:t>O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</p:grpSp>
      <p:sp>
        <p:nvSpPr>
          <p:cNvPr id="100" name="Freeform 2"/>
          <p:cNvSpPr>
            <a:spLocks noChangeArrowheads="1"/>
          </p:cNvSpPr>
          <p:nvPr/>
        </p:nvSpPr>
        <p:spPr bwMode="auto">
          <a:xfrm>
            <a:off x="1652228" y="2153870"/>
            <a:ext cx="770765" cy="770966"/>
          </a:xfrm>
          <a:custGeom>
            <a:avLst/>
            <a:gdLst>
              <a:gd name="T0" fmla="*/ 3437 w 6844"/>
              <a:gd name="T1" fmla="*/ 1719 h 6844"/>
              <a:gd name="T2" fmla="*/ 3437 w 6844"/>
              <a:gd name="T3" fmla="*/ 2875 h 6844"/>
              <a:gd name="T4" fmla="*/ 3437 w 6844"/>
              <a:gd name="T5" fmla="*/ 1719 h 6844"/>
              <a:gd name="T6" fmla="*/ 6843 w 6844"/>
              <a:gd name="T7" fmla="*/ 188 h 6844"/>
              <a:gd name="T8" fmla="*/ 5437 w 6844"/>
              <a:gd name="T9" fmla="*/ 2375 h 6844"/>
              <a:gd name="T10" fmla="*/ 5124 w 6844"/>
              <a:gd name="T11" fmla="*/ 1250 h 6844"/>
              <a:gd name="T12" fmla="*/ 5093 w 6844"/>
              <a:gd name="T13" fmla="*/ 2719 h 6844"/>
              <a:gd name="T14" fmla="*/ 4437 w 6844"/>
              <a:gd name="T15" fmla="*/ 3749 h 6844"/>
              <a:gd name="T16" fmla="*/ 5218 w 6844"/>
              <a:gd name="T17" fmla="*/ 4562 h 6844"/>
              <a:gd name="T18" fmla="*/ 5218 w 6844"/>
              <a:gd name="T19" fmla="*/ 4593 h 6844"/>
              <a:gd name="T20" fmla="*/ 5124 w 6844"/>
              <a:gd name="T21" fmla="*/ 6624 h 6844"/>
              <a:gd name="T22" fmla="*/ 4812 w 6844"/>
              <a:gd name="T23" fmla="*/ 6843 h 6844"/>
              <a:gd name="T24" fmla="*/ 4812 w 6844"/>
              <a:gd name="T25" fmla="*/ 5093 h 6844"/>
              <a:gd name="T26" fmla="*/ 2594 w 6844"/>
              <a:gd name="T27" fmla="*/ 5812 h 6844"/>
              <a:gd name="T28" fmla="*/ 2438 w 6844"/>
              <a:gd name="T29" fmla="*/ 5968 h 6844"/>
              <a:gd name="T30" fmla="*/ 875 w 6844"/>
              <a:gd name="T31" fmla="*/ 6843 h 6844"/>
              <a:gd name="T32" fmla="*/ 719 w 6844"/>
              <a:gd name="T33" fmla="*/ 6312 h 6844"/>
              <a:gd name="T34" fmla="*/ 2844 w 6844"/>
              <a:gd name="T35" fmla="*/ 4562 h 6844"/>
              <a:gd name="T36" fmla="*/ 1782 w 6844"/>
              <a:gd name="T37" fmla="*/ 2750 h 6844"/>
              <a:gd name="T38" fmla="*/ 1719 w 6844"/>
              <a:gd name="T39" fmla="*/ 2594 h 6844"/>
              <a:gd name="T40" fmla="*/ 1250 w 6844"/>
              <a:gd name="T41" fmla="*/ 1313 h 6844"/>
              <a:gd name="T42" fmla="*/ 407 w 6844"/>
              <a:gd name="T43" fmla="*/ 2563 h 6844"/>
              <a:gd name="T44" fmla="*/ 1032 w 6844"/>
              <a:gd name="T45" fmla="*/ 32 h 6844"/>
              <a:gd name="T46" fmla="*/ 1813 w 6844"/>
              <a:gd name="T47" fmla="*/ 938 h 6844"/>
              <a:gd name="T48" fmla="*/ 2157 w 6844"/>
              <a:gd name="T49" fmla="*/ 907 h 6844"/>
              <a:gd name="T50" fmla="*/ 4718 w 6844"/>
              <a:gd name="T51" fmla="*/ 907 h 6844"/>
              <a:gd name="T52" fmla="*/ 5031 w 6844"/>
              <a:gd name="T53" fmla="*/ 938 h 6844"/>
              <a:gd name="T54" fmla="*/ 5812 w 6844"/>
              <a:gd name="T55" fmla="*/ 0 h 6844"/>
              <a:gd name="T56" fmla="*/ 4562 w 6844"/>
              <a:gd name="T57" fmla="*/ 1188 h 6844"/>
              <a:gd name="T58" fmla="*/ 3437 w 6844"/>
              <a:gd name="T59" fmla="*/ 1157 h 6844"/>
              <a:gd name="T60" fmla="*/ 2282 w 6844"/>
              <a:gd name="T61" fmla="*/ 2469 h 6844"/>
              <a:gd name="T62" fmla="*/ 3718 w 6844"/>
              <a:gd name="T63" fmla="*/ 3157 h 6844"/>
              <a:gd name="T64" fmla="*/ 4562 w 6844"/>
              <a:gd name="T65" fmla="*/ 1188 h 6844"/>
              <a:gd name="T66" fmla="*/ 4562 w 6844"/>
              <a:gd name="T67" fmla="*/ 1188 h 6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844" h="6844">
                <a:moveTo>
                  <a:pt x="3437" y="1719"/>
                </a:moveTo>
                <a:lnTo>
                  <a:pt x="3437" y="1719"/>
                </a:lnTo>
                <a:cubicBezTo>
                  <a:pt x="3749" y="1719"/>
                  <a:pt x="3999" y="2000"/>
                  <a:pt x="3999" y="2313"/>
                </a:cubicBezTo>
                <a:cubicBezTo>
                  <a:pt x="3999" y="2625"/>
                  <a:pt x="3749" y="2875"/>
                  <a:pt x="3437" y="2875"/>
                </a:cubicBezTo>
                <a:cubicBezTo>
                  <a:pt x="3125" y="2875"/>
                  <a:pt x="2844" y="2625"/>
                  <a:pt x="2844" y="2313"/>
                </a:cubicBezTo>
                <a:cubicBezTo>
                  <a:pt x="2844" y="2000"/>
                  <a:pt x="3125" y="1719"/>
                  <a:pt x="3437" y="1719"/>
                </a:cubicBezTo>
                <a:close/>
                <a:moveTo>
                  <a:pt x="6843" y="188"/>
                </a:moveTo>
                <a:lnTo>
                  <a:pt x="6843" y="188"/>
                </a:lnTo>
                <a:cubicBezTo>
                  <a:pt x="6437" y="2532"/>
                  <a:pt x="6437" y="2532"/>
                  <a:pt x="6437" y="2532"/>
                </a:cubicBezTo>
                <a:cubicBezTo>
                  <a:pt x="5437" y="2375"/>
                  <a:pt x="5437" y="2375"/>
                  <a:pt x="5437" y="2375"/>
                </a:cubicBezTo>
                <a:cubicBezTo>
                  <a:pt x="5593" y="1282"/>
                  <a:pt x="5593" y="1282"/>
                  <a:pt x="5593" y="1282"/>
                </a:cubicBezTo>
                <a:cubicBezTo>
                  <a:pt x="5468" y="1282"/>
                  <a:pt x="5312" y="1250"/>
                  <a:pt x="5124" y="1250"/>
                </a:cubicBezTo>
                <a:cubicBezTo>
                  <a:pt x="5124" y="2594"/>
                  <a:pt x="5124" y="2594"/>
                  <a:pt x="5124" y="2594"/>
                </a:cubicBezTo>
                <a:cubicBezTo>
                  <a:pt x="5124" y="2625"/>
                  <a:pt x="5124" y="2688"/>
                  <a:pt x="5093" y="2719"/>
                </a:cubicBezTo>
                <a:lnTo>
                  <a:pt x="5093" y="2750"/>
                </a:lnTo>
                <a:cubicBezTo>
                  <a:pt x="4437" y="3749"/>
                  <a:pt x="4437" y="3749"/>
                  <a:pt x="4437" y="3749"/>
                </a:cubicBezTo>
                <a:cubicBezTo>
                  <a:pt x="4249" y="4281"/>
                  <a:pt x="4249" y="4281"/>
                  <a:pt x="4249" y="4281"/>
                </a:cubicBezTo>
                <a:cubicBezTo>
                  <a:pt x="5218" y="4562"/>
                  <a:pt x="5218" y="4562"/>
                  <a:pt x="5218" y="4562"/>
                </a:cubicBezTo>
                <a:cubicBezTo>
                  <a:pt x="5218" y="4562"/>
                  <a:pt x="5218" y="4562"/>
                  <a:pt x="5187" y="4593"/>
                </a:cubicBezTo>
                <a:cubicBezTo>
                  <a:pt x="5218" y="4593"/>
                  <a:pt x="5218" y="4593"/>
                  <a:pt x="5218" y="4593"/>
                </a:cubicBezTo>
                <a:cubicBezTo>
                  <a:pt x="5343" y="4624"/>
                  <a:pt x="5437" y="4749"/>
                  <a:pt x="5406" y="4906"/>
                </a:cubicBezTo>
                <a:cubicBezTo>
                  <a:pt x="5124" y="6624"/>
                  <a:pt x="5124" y="6624"/>
                  <a:pt x="5124" y="6624"/>
                </a:cubicBezTo>
                <a:cubicBezTo>
                  <a:pt x="5093" y="6749"/>
                  <a:pt x="4999" y="6843"/>
                  <a:pt x="4843" y="6843"/>
                </a:cubicBezTo>
                <a:lnTo>
                  <a:pt x="4812" y="6843"/>
                </a:lnTo>
                <a:cubicBezTo>
                  <a:pt x="4656" y="6812"/>
                  <a:pt x="4531" y="6687"/>
                  <a:pt x="4562" y="6531"/>
                </a:cubicBezTo>
                <a:cubicBezTo>
                  <a:pt x="4812" y="5093"/>
                  <a:pt x="4812" y="5093"/>
                  <a:pt x="4812" y="5093"/>
                </a:cubicBezTo>
                <a:cubicBezTo>
                  <a:pt x="3531" y="5124"/>
                  <a:pt x="3531" y="5124"/>
                  <a:pt x="3531" y="5124"/>
                </a:cubicBezTo>
                <a:cubicBezTo>
                  <a:pt x="2594" y="5812"/>
                  <a:pt x="2594" y="5812"/>
                  <a:pt x="2594" y="5812"/>
                </a:cubicBezTo>
                <a:cubicBezTo>
                  <a:pt x="2500" y="5906"/>
                  <a:pt x="2500" y="5906"/>
                  <a:pt x="2500" y="5906"/>
                </a:cubicBezTo>
                <a:cubicBezTo>
                  <a:pt x="2469" y="5937"/>
                  <a:pt x="2469" y="5937"/>
                  <a:pt x="2438" y="5968"/>
                </a:cubicBezTo>
                <a:cubicBezTo>
                  <a:pt x="1000" y="6812"/>
                  <a:pt x="1000" y="6812"/>
                  <a:pt x="1000" y="6812"/>
                </a:cubicBezTo>
                <a:cubicBezTo>
                  <a:pt x="969" y="6843"/>
                  <a:pt x="907" y="6843"/>
                  <a:pt x="875" y="6843"/>
                </a:cubicBezTo>
                <a:cubicBezTo>
                  <a:pt x="782" y="6843"/>
                  <a:pt x="688" y="6812"/>
                  <a:pt x="625" y="6718"/>
                </a:cubicBezTo>
                <a:cubicBezTo>
                  <a:pt x="532" y="6562"/>
                  <a:pt x="594" y="6406"/>
                  <a:pt x="719" y="6312"/>
                </a:cubicBezTo>
                <a:cubicBezTo>
                  <a:pt x="1969" y="5562"/>
                  <a:pt x="1969" y="5562"/>
                  <a:pt x="1969" y="5562"/>
                </a:cubicBezTo>
                <a:cubicBezTo>
                  <a:pt x="2844" y="4562"/>
                  <a:pt x="2844" y="4562"/>
                  <a:pt x="2844" y="4562"/>
                </a:cubicBezTo>
                <a:cubicBezTo>
                  <a:pt x="2563" y="3718"/>
                  <a:pt x="2563" y="3718"/>
                  <a:pt x="2563" y="3718"/>
                </a:cubicBezTo>
                <a:cubicBezTo>
                  <a:pt x="1782" y="2750"/>
                  <a:pt x="1782" y="2750"/>
                  <a:pt x="1782" y="2750"/>
                </a:cubicBezTo>
                <a:lnTo>
                  <a:pt x="1782" y="2750"/>
                </a:lnTo>
                <a:cubicBezTo>
                  <a:pt x="1750" y="2688"/>
                  <a:pt x="1719" y="2657"/>
                  <a:pt x="1719" y="2594"/>
                </a:cubicBezTo>
                <a:cubicBezTo>
                  <a:pt x="1719" y="1250"/>
                  <a:pt x="1719" y="1250"/>
                  <a:pt x="1719" y="1250"/>
                </a:cubicBezTo>
                <a:cubicBezTo>
                  <a:pt x="1532" y="1250"/>
                  <a:pt x="1375" y="1282"/>
                  <a:pt x="1250" y="1313"/>
                </a:cubicBezTo>
                <a:cubicBezTo>
                  <a:pt x="1407" y="2375"/>
                  <a:pt x="1407" y="2375"/>
                  <a:pt x="1407" y="2375"/>
                </a:cubicBezTo>
                <a:cubicBezTo>
                  <a:pt x="407" y="2563"/>
                  <a:pt x="407" y="2563"/>
                  <a:pt x="407" y="2563"/>
                </a:cubicBezTo>
                <a:cubicBezTo>
                  <a:pt x="0" y="188"/>
                  <a:pt x="0" y="188"/>
                  <a:pt x="0" y="188"/>
                </a:cubicBezTo>
                <a:cubicBezTo>
                  <a:pt x="1032" y="32"/>
                  <a:pt x="1032" y="32"/>
                  <a:pt x="1032" y="32"/>
                </a:cubicBezTo>
                <a:cubicBezTo>
                  <a:pt x="1188" y="1032"/>
                  <a:pt x="1188" y="1032"/>
                  <a:pt x="1188" y="1032"/>
                </a:cubicBezTo>
                <a:cubicBezTo>
                  <a:pt x="1375" y="1000"/>
                  <a:pt x="1594" y="969"/>
                  <a:pt x="1813" y="938"/>
                </a:cubicBezTo>
                <a:cubicBezTo>
                  <a:pt x="1875" y="907"/>
                  <a:pt x="1938" y="875"/>
                  <a:pt x="2000" y="875"/>
                </a:cubicBezTo>
                <a:cubicBezTo>
                  <a:pt x="2063" y="875"/>
                  <a:pt x="2094" y="907"/>
                  <a:pt x="2157" y="907"/>
                </a:cubicBezTo>
                <a:cubicBezTo>
                  <a:pt x="2532" y="907"/>
                  <a:pt x="2938" y="875"/>
                  <a:pt x="3437" y="875"/>
                </a:cubicBezTo>
                <a:cubicBezTo>
                  <a:pt x="3906" y="875"/>
                  <a:pt x="4343" y="907"/>
                  <a:pt x="4718" y="907"/>
                </a:cubicBezTo>
                <a:cubicBezTo>
                  <a:pt x="4749" y="907"/>
                  <a:pt x="4781" y="875"/>
                  <a:pt x="4843" y="875"/>
                </a:cubicBezTo>
                <a:cubicBezTo>
                  <a:pt x="4906" y="875"/>
                  <a:pt x="4968" y="907"/>
                  <a:pt x="5031" y="938"/>
                </a:cubicBezTo>
                <a:cubicBezTo>
                  <a:pt x="5281" y="969"/>
                  <a:pt x="5468" y="1000"/>
                  <a:pt x="5656" y="1000"/>
                </a:cubicBezTo>
                <a:cubicBezTo>
                  <a:pt x="5812" y="0"/>
                  <a:pt x="5812" y="0"/>
                  <a:pt x="5812" y="0"/>
                </a:cubicBezTo>
                <a:lnTo>
                  <a:pt x="6843" y="188"/>
                </a:lnTo>
                <a:close/>
                <a:moveTo>
                  <a:pt x="4562" y="1188"/>
                </a:moveTo>
                <a:lnTo>
                  <a:pt x="4562" y="1188"/>
                </a:lnTo>
                <a:cubicBezTo>
                  <a:pt x="4218" y="1188"/>
                  <a:pt x="3843" y="1157"/>
                  <a:pt x="3437" y="1157"/>
                </a:cubicBezTo>
                <a:cubicBezTo>
                  <a:pt x="3000" y="1157"/>
                  <a:pt x="2625" y="1188"/>
                  <a:pt x="2282" y="1188"/>
                </a:cubicBezTo>
                <a:cubicBezTo>
                  <a:pt x="2282" y="2469"/>
                  <a:pt x="2282" y="2469"/>
                  <a:pt x="2282" y="2469"/>
                </a:cubicBezTo>
                <a:cubicBezTo>
                  <a:pt x="3157" y="3157"/>
                  <a:pt x="3157" y="3157"/>
                  <a:pt x="3157" y="3157"/>
                </a:cubicBezTo>
                <a:cubicBezTo>
                  <a:pt x="3718" y="3157"/>
                  <a:pt x="3718" y="3157"/>
                  <a:pt x="3718" y="3157"/>
                </a:cubicBezTo>
                <a:cubicBezTo>
                  <a:pt x="4562" y="2469"/>
                  <a:pt x="4562" y="2469"/>
                  <a:pt x="4562" y="2469"/>
                </a:cubicBezTo>
                <a:lnTo>
                  <a:pt x="4562" y="1188"/>
                </a:lnTo>
                <a:close/>
                <a:moveTo>
                  <a:pt x="4562" y="1188"/>
                </a:moveTo>
                <a:lnTo>
                  <a:pt x="4562" y="118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lIns="243796" tIns="121899" rIns="243796" bIns="121899" anchor="ctr"/>
          <a:lstStyle/>
          <a:p>
            <a:pPr marL="88900" marR="5080">
              <a:lnSpc>
                <a:spcPct val="100000"/>
              </a:lnSpc>
            </a:pPr>
            <a:endParaRPr lang="en-US" sz="2801" b="1" dirty="0"/>
          </a:p>
        </p:txBody>
      </p:sp>
      <p:sp>
        <p:nvSpPr>
          <p:cNvPr id="103" name="Freeform 4"/>
          <p:cNvSpPr>
            <a:spLocks noChangeArrowheads="1"/>
          </p:cNvSpPr>
          <p:nvPr/>
        </p:nvSpPr>
        <p:spPr bwMode="auto">
          <a:xfrm>
            <a:off x="1799053" y="6268693"/>
            <a:ext cx="641206" cy="641374"/>
          </a:xfrm>
          <a:custGeom>
            <a:avLst/>
            <a:gdLst>
              <a:gd name="T0" fmla="*/ 2374 w 2594"/>
              <a:gd name="T1" fmla="*/ 0 h 2594"/>
              <a:gd name="T2" fmla="*/ 2374 w 2594"/>
              <a:gd name="T3" fmla="*/ 0 h 2594"/>
              <a:gd name="T4" fmla="*/ 219 w 2594"/>
              <a:gd name="T5" fmla="*/ 0 h 2594"/>
              <a:gd name="T6" fmla="*/ 0 w 2594"/>
              <a:gd name="T7" fmla="*/ 219 h 2594"/>
              <a:gd name="T8" fmla="*/ 0 w 2594"/>
              <a:gd name="T9" fmla="*/ 2374 h 2594"/>
              <a:gd name="T10" fmla="*/ 219 w 2594"/>
              <a:gd name="T11" fmla="*/ 2593 h 2594"/>
              <a:gd name="T12" fmla="*/ 2374 w 2594"/>
              <a:gd name="T13" fmla="*/ 2593 h 2594"/>
              <a:gd name="T14" fmla="*/ 2593 w 2594"/>
              <a:gd name="T15" fmla="*/ 2374 h 2594"/>
              <a:gd name="T16" fmla="*/ 2593 w 2594"/>
              <a:gd name="T17" fmla="*/ 219 h 2594"/>
              <a:gd name="T18" fmla="*/ 2374 w 2594"/>
              <a:gd name="T19" fmla="*/ 0 h 2594"/>
              <a:gd name="T20" fmla="*/ 2249 w 2594"/>
              <a:gd name="T21" fmla="*/ 250 h 2594"/>
              <a:gd name="T22" fmla="*/ 2249 w 2594"/>
              <a:gd name="T23" fmla="*/ 250 h 2594"/>
              <a:gd name="T24" fmla="*/ 2343 w 2594"/>
              <a:gd name="T25" fmla="*/ 313 h 2594"/>
              <a:gd name="T26" fmla="*/ 2249 w 2594"/>
              <a:gd name="T27" fmla="*/ 407 h 2594"/>
              <a:gd name="T28" fmla="*/ 2156 w 2594"/>
              <a:gd name="T29" fmla="*/ 313 h 2594"/>
              <a:gd name="T30" fmla="*/ 2249 w 2594"/>
              <a:gd name="T31" fmla="*/ 250 h 2594"/>
              <a:gd name="T32" fmla="*/ 1937 w 2594"/>
              <a:gd name="T33" fmla="*/ 250 h 2594"/>
              <a:gd name="T34" fmla="*/ 1937 w 2594"/>
              <a:gd name="T35" fmla="*/ 250 h 2594"/>
              <a:gd name="T36" fmla="*/ 2031 w 2594"/>
              <a:gd name="T37" fmla="*/ 313 h 2594"/>
              <a:gd name="T38" fmla="*/ 1937 w 2594"/>
              <a:gd name="T39" fmla="*/ 407 h 2594"/>
              <a:gd name="T40" fmla="*/ 1843 w 2594"/>
              <a:gd name="T41" fmla="*/ 313 h 2594"/>
              <a:gd name="T42" fmla="*/ 1937 w 2594"/>
              <a:gd name="T43" fmla="*/ 250 h 2594"/>
              <a:gd name="T44" fmla="*/ 2343 w 2594"/>
              <a:gd name="T45" fmla="*/ 2343 h 2594"/>
              <a:gd name="T46" fmla="*/ 2343 w 2594"/>
              <a:gd name="T47" fmla="*/ 2343 h 2594"/>
              <a:gd name="T48" fmla="*/ 250 w 2594"/>
              <a:gd name="T49" fmla="*/ 2343 h 2594"/>
              <a:gd name="T50" fmla="*/ 250 w 2594"/>
              <a:gd name="T51" fmla="*/ 625 h 2594"/>
              <a:gd name="T52" fmla="*/ 2343 w 2594"/>
              <a:gd name="T53" fmla="*/ 625 h 2594"/>
              <a:gd name="T54" fmla="*/ 2343 w 2594"/>
              <a:gd name="T55" fmla="*/ 2343 h 2594"/>
              <a:gd name="T56" fmla="*/ 594 w 2594"/>
              <a:gd name="T57" fmla="*/ 2093 h 2594"/>
              <a:gd name="T58" fmla="*/ 594 w 2594"/>
              <a:gd name="T59" fmla="*/ 2093 h 2594"/>
              <a:gd name="T60" fmla="*/ 1999 w 2594"/>
              <a:gd name="T61" fmla="*/ 2093 h 2594"/>
              <a:gd name="T62" fmla="*/ 2031 w 2594"/>
              <a:gd name="T63" fmla="*/ 2062 h 2594"/>
              <a:gd name="T64" fmla="*/ 2031 w 2594"/>
              <a:gd name="T65" fmla="*/ 2031 h 2594"/>
              <a:gd name="T66" fmla="*/ 1343 w 2594"/>
              <a:gd name="T67" fmla="*/ 844 h 2594"/>
              <a:gd name="T68" fmla="*/ 1312 w 2594"/>
              <a:gd name="T69" fmla="*/ 813 h 2594"/>
              <a:gd name="T70" fmla="*/ 1250 w 2594"/>
              <a:gd name="T71" fmla="*/ 844 h 2594"/>
              <a:gd name="T72" fmla="*/ 563 w 2594"/>
              <a:gd name="T73" fmla="*/ 2031 h 2594"/>
              <a:gd name="T74" fmla="*/ 563 w 2594"/>
              <a:gd name="T75" fmla="*/ 2093 h 2594"/>
              <a:gd name="T76" fmla="*/ 594 w 2594"/>
              <a:gd name="T77" fmla="*/ 2093 h 2594"/>
              <a:gd name="T78" fmla="*/ 1374 w 2594"/>
              <a:gd name="T79" fmla="*/ 1937 h 2594"/>
              <a:gd name="T80" fmla="*/ 1374 w 2594"/>
              <a:gd name="T81" fmla="*/ 1937 h 2594"/>
              <a:gd name="T82" fmla="*/ 1343 w 2594"/>
              <a:gd name="T83" fmla="*/ 1968 h 2594"/>
              <a:gd name="T84" fmla="*/ 1250 w 2594"/>
              <a:gd name="T85" fmla="*/ 1968 h 2594"/>
              <a:gd name="T86" fmla="*/ 1219 w 2594"/>
              <a:gd name="T87" fmla="*/ 1937 h 2594"/>
              <a:gd name="T88" fmla="*/ 1219 w 2594"/>
              <a:gd name="T89" fmla="*/ 1843 h 2594"/>
              <a:gd name="T90" fmla="*/ 1250 w 2594"/>
              <a:gd name="T91" fmla="*/ 1812 h 2594"/>
              <a:gd name="T92" fmla="*/ 1343 w 2594"/>
              <a:gd name="T93" fmla="*/ 1812 h 2594"/>
              <a:gd name="T94" fmla="*/ 1374 w 2594"/>
              <a:gd name="T95" fmla="*/ 1843 h 2594"/>
              <a:gd name="T96" fmla="*/ 1374 w 2594"/>
              <a:gd name="T97" fmla="*/ 1937 h 2594"/>
              <a:gd name="T98" fmla="*/ 1219 w 2594"/>
              <a:gd name="T99" fmla="*/ 1125 h 2594"/>
              <a:gd name="T100" fmla="*/ 1219 w 2594"/>
              <a:gd name="T101" fmla="*/ 1125 h 2594"/>
              <a:gd name="T102" fmla="*/ 1374 w 2594"/>
              <a:gd name="T103" fmla="*/ 1125 h 2594"/>
              <a:gd name="T104" fmla="*/ 1406 w 2594"/>
              <a:gd name="T105" fmla="*/ 1157 h 2594"/>
              <a:gd name="T106" fmla="*/ 1374 w 2594"/>
              <a:gd name="T107" fmla="*/ 1718 h 2594"/>
              <a:gd name="T108" fmla="*/ 1343 w 2594"/>
              <a:gd name="T109" fmla="*/ 1749 h 2594"/>
              <a:gd name="T110" fmla="*/ 1250 w 2594"/>
              <a:gd name="T111" fmla="*/ 1749 h 2594"/>
              <a:gd name="T112" fmla="*/ 1219 w 2594"/>
              <a:gd name="T113" fmla="*/ 1718 h 2594"/>
              <a:gd name="T114" fmla="*/ 1219 w 2594"/>
              <a:gd name="T115" fmla="*/ 1157 h 2594"/>
              <a:gd name="T116" fmla="*/ 1219 w 2594"/>
              <a:gd name="T117" fmla="*/ 1125 h 2594"/>
              <a:gd name="T118" fmla="*/ 1219 w 2594"/>
              <a:gd name="T119" fmla="*/ 1125 h 2594"/>
              <a:gd name="T120" fmla="*/ 1219 w 2594"/>
              <a:gd name="T121" fmla="*/ 1125 h 2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594" h="2594">
                <a:moveTo>
                  <a:pt x="2374" y="0"/>
                </a:moveTo>
                <a:lnTo>
                  <a:pt x="2374" y="0"/>
                </a:lnTo>
                <a:cubicBezTo>
                  <a:pt x="219" y="0"/>
                  <a:pt x="219" y="0"/>
                  <a:pt x="219" y="0"/>
                </a:cubicBezTo>
                <a:cubicBezTo>
                  <a:pt x="94" y="0"/>
                  <a:pt x="0" y="94"/>
                  <a:pt x="0" y="219"/>
                </a:cubicBezTo>
                <a:cubicBezTo>
                  <a:pt x="0" y="2374"/>
                  <a:pt x="0" y="2374"/>
                  <a:pt x="0" y="2374"/>
                </a:cubicBezTo>
                <a:cubicBezTo>
                  <a:pt x="0" y="2499"/>
                  <a:pt x="94" y="2593"/>
                  <a:pt x="219" y="2593"/>
                </a:cubicBezTo>
                <a:cubicBezTo>
                  <a:pt x="2374" y="2593"/>
                  <a:pt x="2374" y="2593"/>
                  <a:pt x="2374" y="2593"/>
                </a:cubicBezTo>
                <a:cubicBezTo>
                  <a:pt x="2499" y="2593"/>
                  <a:pt x="2593" y="2499"/>
                  <a:pt x="2593" y="2374"/>
                </a:cubicBezTo>
                <a:cubicBezTo>
                  <a:pt x="2593" y="219"/>
                  <a:pt x="2593" y="219"/>
                  <a:pt x="2593" y="219"/>
                </a:cubicBezTo>
                <a:cubicBezTo>
                  <a:pt x="2593" y="94"/>
                  <a:pt x="2499" y="0"/>
                  <a:pt x="2374" y="0"/>
                </a:cubicBezTo>
                <a:close/>
                <a:moveTo>
                  <a:pt x="2249" y="250"/>
                </a:moveTo>
                <a:lnTo>
                  <a:pt x="2249" y="250"/>
                </a:lnTo>
                <a:cubicBezTo>
                  <a:pt x="2312" y="250"/>
                  <a:pt x="2343" y="282"/>
                  <a:pt x="2343" y="313"/>
                </a:cubicBezTo>
                <a:cubicBezTo>
                  <a:pt x="2343" y="375"/>
                  <a:pt x="2312" y="407"/>
                  <a:pt x="2249" y="407"/>
                </a:cubicBezTo>
                <a:cubicBezTo>
                  <a:pt x="2187" y="407"/>
                  <a:pt x="2156" y="375"/>
                  <a:pt x="2156" y="313"/>
                </a:cubicBezTo>
                <a:cubicBezTo>
                  <a:pt x="2156" y="282"/>
                  <a:pt x="2187" y="250"/>
                  <a:pt x="2249" y="250"/>
                </a:cubicBezTo>
                <a:close/>
                <a:moveTo>
                  <a:pt x="1937" y="250"/>
                </a:moveTo>
                <a:lnTo>
                  <a:pt x="1937" y="250"/>
                </a:lnTo>
                <a:cubicBezTo>
                  <a:pt x="1999" y="250"/>
                  <a:pt x="2031" y="282"/>
                  <a:pt x="2031" y="313"/>
                </a:cubicBezTo>
                <a:cubicBezTo>
                  <a:pt x="2031" y="375"/>
                  <a:pt x="1999" y="407"/>
                  <a:pt x="1937" y="407"/>
                </a:cubicBezTo>
                <a:cubicBezTo>
                  <a:pt x="1906" y="407"/>
                  <a:pt x="1843" y="375"/>
                  <a:pt x="1843" y="313"/>
                </a:cubicBezTo>
                <a:cubicBezTo>
                  <a:pt x="1843" y="282"/>
                  <a:pt x="1906" y="250"/>
                  <a:pt x="1937" y="250"/>
                </a:cubicBezTo>
                <a:close/>
                <a:moveTo>
                  <a:pt x="2343" y="2343"/>
                </a:moveTo>
                <a:lnTo>
                  <a:pt x="2343" y="2343"/>
                </a:lnTo>
                <a:cubicBezTo>
                  <a:pt x="250" y="2343"/>
                  <a:pt x="250" y="2343"/>
                  <a:pt x="250" y="2343"/>
                </a:cubicBezTo>
                <a:cubicBezTo>
                  <a:pt x="250" y="625"/>
                  <a:pt x="250" y="625"/>
                  <a:pt x="250" y="625"/>
                </a:cubicBezTo>
                <a:cubicBezTo>
                  <a:pt x="2343" y="625"/>
                  <a:pt x="2343" y="625"/>
                  <a:pt x="2343" y="625"/>
                </a:cubicBezTo>
                <a:lnTo>
                  <a:pt x="2343" y="2343"/>
                </a:lnTo>
                <a:close/>
                <a:moveTo>
                  <a:pt x="594" y="2093"/>
                </a:moveTo>
                <a:lnTo>
                  <a:pt x="594" y="2093"/>
                </a:lnTo>
                <a:cubicBezTo>
                  <a:pt x="1999" y="2093"/>
                  <a:pt x="1999" y="2093"/>
                  <a:pt x="1999" y="2093"/>
                </a:cubicBezTo>
                <a:cubicBezTo>
                  <a:pt x="2031" y="2093"/>
                  <a:pt x="2031" y="2093"/>
                  <a:pt x="2031" y="2062"/>
                </a:cubicBezTo>
                <a:lnTo>
                  <a:pt x="2031" y="2031"/>
                </a:lnTo>
                <a:cubicBezTo>
                  <a:pt x="1343" y="844"/>
                  <a:pt x="1343" y="844"/>
                  <a:pt x="1343" y="844"/>
                </a:cubicBezTo>
                <a:cubicBezTo>
                  <a:pt x="1343" y="813"/>
                  <a:pt x="1312" y="813"/>
                  <a:pt x="1312" y="813"/>
                </a:cubicBezTo>
                <a:cubicBezTo>
                  <a:pt x="1281" y="813"/>
                  <a:pt x="1281" y="813"/>
                  <a:pt x="1250" y="844"/>
                </a:cubicBezTo>
                <a:cubicBezTo>
                  <a:pt x="563" y="2031"/>
                  <a:pt x="563" y="2031"/>
                  <a:pt x="563" y="2031"/>
                </a:cubicBezTo>
                <a:cubicBezTo>
                  <a:pt x="563" y="2062"/>
                  <a:pt x="563" y="2062"/>
                  <a:pt x="563" y="2093"/>
                </a:cubicBezTo>
                <a:lnTo>
                  <a:pt x="594" y="2093"/>
                </a:lnTo>
                <a:close/>
                <a:moveTo>
                  <a:pt x="1374" y="1937"/>
                </a:moveTo>
                <a:lnTo>
                  <a:pt x="1374" y="1937"/>
                </a:lnTo>
                <a:cubicBezTo>
                  <a:pt x="1374" y="1968"/>
                  <a:pt x="1374" y="1968"/>
                  <a:pt x="1343" y="1968"/>
                </a:cubicBezTo>
                <a:cubicBezTo>
                  <a:pt x="1250" y="1968"/>
                  <a:pt x="1250" y="1968"/>
                  <a:pt x="1250" y="1968"/>
                </a:cubicBezTo>
                <a:cubicBezTo>
                  <a:pt x="1219" y="1968"/>
                  <a:pt x="1219" y="1968"/>
                  <a:pt x="1219" y="1937"/>
                </a:cubicBezTo>
                <a:cubicBezTo>
                  <a:pt x="1219" y="1843"/>
                  <a:pt x="1219" y="1843"/>
                  <a:pt x="1219" y="1843"/>
                </a:cubicBezTo>
                <a:cubicBezTo>
                  <a:pt x="1219" y="1812"/>
                  <a:pt x="1219" y="1812"/>
                  <a:pt x="1250" y="1812"/>
                </a:cubicBezTo>
                <a:cubicBezTo>
                  <a:pt x="1343" y="1812"/>
                  <a:pt x="1343" y="1812"/>
                  <a:pt x="1343" y="1812"/>
                </a:cubicBezTo>
                <a:cubicBezTo>
                  <a:pt x="1374" y="1812"/>
                  <a:pt x="1374" y="1812"/>
                  <a:pt x="1374" y="1843"/>
                </a:cubicBezTo>
                <a:lnTo>
                  <a:pt x="1374" y="1937"/>
                </a:lnTo>
                <a:close/>
                <a:moveTo>
                  <a:pt x="1219" y="1125"/>
                </a:moveTo>
                <a:lnTo>
                  <a:pt x="1219" y="1125"/>
                </a:lnTo>
                <a:cubicBezTo>
                  <a:pt x="1374" y="1125"/>
                  <a:pt x="1374" y="1125"/>
                  <a:pt x="1374" y="1125"/>
                </a:cubicBezTo>
                <a:lnTo>
                  <a:pt x="1406" y="1157"/>
                </a:lnTo>
                <a:cubicBezTo>
                  <a:pt x="1374" y="1718"/>
                  <a:pt x="1374" y="1718"/>
                  <a:pt x="1374" y="1718"/>
                </a:cubicBezTo>
                <a:cubicBezTo>
                  <a:pt x="1374" y="1749"/>
                  <a:pt x="1374" y="1749"/>
                  <a:pt x="1343" y="1749"/>
                </a:cubicBezTo>
                <a:cubicBezTo>
                  <a:pt x="1250" y="1749"/>
                  <a:pt x="1250" y="1749"/>
                  <a:pt x="1250" y="1749"/>
                </a:cubicBezTo>
                <a:cubicBezTo>
                  <a:pt x="1219" y="1749"/>
                  <a:pt x="1219" y="1749"/>
                  <a:pt x="1219" y="1718"/>
                </a:cubicBezTo>
                <a:cubicBezTo>
                  <a:pt x="1219" y="1157"/>
                  <a:pt x="1219" y="1157"/>
                  <a:pt x="1219" y="1157"/>
                </a:cubicBezTo>
                <a:lnTo>
                  <a:pt x="1219" y="1125"/>
                </a:lnTo>
                <a:close/>
                <a:moveTo>
                  <a:pt x="1219" y="1125"/>
                </a:moveTo>
                <a:lnTo>
                  <a:pt x="1219" y="112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lIns="243796" tIns="121899" rIns="243796" bIns="121899" anchor="ctr"/>
          <a:lstStyle/>
          <a:p>
            <a:endParaRPr lang="en-US" sz="2801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AF6F1B2E-A690-3244-8F4D-31EC4B52946B}"/>
              </a:ext>
            </a:extLst>
          </p:cNvPr>
          <p:cNvSpPr/>
          <p:nvPr/>
        </p:nvSpPr>
        <p:spPr>
          <a:xfrm>
            <a:off x="2091944" y="614987"/>
            <a:ext cx="14261118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vi-VN" sz="5000" b="1" spc="-5" dirty="0">
                <a:solidFill>
                  <a:srgbClr val="F62264"/>
                </a:solidFill>
                <a:latin typeface="Times New Roman"/>
                <a:cs typeface="Times New Roman"/>
              </a:rPr>
              <a:t>III. Quan hệ giữa </a:t>
            </a:r>
            <a:r>
              <a:rPr lang="vi-VN" sz="5000" b="1" spc="-10" dirty="0">
                <a:solidFill>
                  <a:srgbClr val="F62264"/>
                </a:solidFill>
                <a:latin typeface="Times New Roman"/>
                <a:cs typeface="Times New Roman"/>
              </a:rPr>
              <a:t>DN </a:t>
            </a:r>
            <a:r>
              <a:rPr lang="vi-VN" sz="5000" b="1" spc="-5" dirty="0">
                <a:solidFill>
                  <a:srgbClr val="F62264"/>
                </a:solidFill>
                <a:latin typeface="Times New Roman"/>
                <a:cs typeface="Times New Roman"/>
              </a:rPr>
              <a:t>với môi trường </a:t>
            </a:r>
            <a:r>
              <a:rPr lang="vi-VN" sz="5000" b="1" spc="-10" dirty="0">
                <a:solidFill>
                  <a:srgbClr val="F62264"/>
                </a:solidFill>
                <a:latin typeface="Times New Roman"/>
                <a:cs typeface="Times New Roman"/>
              </a:rPr>
              <a:t>kinh</a:t>
            </a:r>
            <a:r>
              <a:rPr lang="vi-VN" sz="5000" b="1" spc="70" dirty="0">
                <a:solidFill>
                  <a:srgbClr val="F62264"/>
                </a:solidFill>
                <a:latin typeface="Times New Roman"/>
                <a:cs typeface="Times New Roman"/>
              </a:rPr>
              <a:t> </a:t>
            </a:r>
            <a:r>
              <a:rPr lang="vi-VN" sz="5000" b="1" spc="-5" dirty="0">
                <a:solidFill>
                  <a:srgbClr val="F62264"/>
                </a:solidFill>
                <a:latin typeface="Times New Roman"/>
                <a:cs typeface="Times New Roman"/>
              </a:rPr>
              <a:t>doanh:</a:t>
            </a:r>
            <a:endParaRPr lang="vi-VN" sz="5000" dirty="0">
              <a:solidFill>
                <a:srgbClr val="F62264"/>
              </a:solidFill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lang="vi-VN" sz="4400" dirty="0">
              <a:latin typeface="Times New Roman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DA5BB8D-D483-FD4D-8FEC-7A5A6E25FE2A}"/>
              </a:ext>
            </a:extLst>
          </p:cNvPr>
          <p:cNvSpPr txBox="1"/>
          <p:nvPr/>
        </p:nvSpPr>
        <p:spPr>
          <a:xfrm>
            <a:off x="2728014" y="2073877"/>
            <a:ext cx="1234049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8900" marR="5080">
              <a:lnSpc>
                <a:spcPct val="100000"/>
              </a:lnSpc>
            </a:pPr>
            <a:r>
              <a:rPr lang="vi-VN" sz="4400" b="1" spc="-5" dirty="0">
                <a:latin typeface="Times New Roman"/>
                <a:cs typeface="Times New Roman"/>
              </a:rPr>
              <a:t>Môi trường kinh </a:t>
            </a:r>
            <a:r>
              <a:rPr lang="vi-VN" sz="4400" b="1" dirty="0">
                <a:latin typeface="Times New Roman"/>
                <a:cs typeface="Times New Roman"/>
              </a:rPr>
              <a:t>doanh ảnh </a:t>
            </a:r>
            <a:r>
              <a:rPr lang="vi-VN" sz="4400" b="1" spc="-5" dirty="0">
                <a:latin typeface="Times New Roman"/>
                <a:cs typeface="Times New Roman"/>
              </a:rPr>
              <a:t>hưởng </a:t>
            </a:r>
            <a:r>
              <a:rPr lang="vi-VN" sz="4400" b="1" spc="-10" dirty="0">
                <a:latin typeface="Times New Roman"/>
                <a:cs typeface="Times New Roman"/>
              </a:rPr>
              <a:t>đến </a:t>
            </a:r>
            <a:r>
              <a:rPr lang="vi-VN" sz="4400" b="1" dirty="0">
                <a:latin typeface="Times New Roman"/>
                <a:cs typeface="Times New Roman"/>
              </a:rPr>
              <a:t>hoạt động  </a:t>
            </a:r>
            <a:r>
              <a:rPr lang="vi-VN" sz="4400" b="1" spc="-5" dirty="0">
                <a:latin typeface="Times New Roman"/>
                <a:cs typeface="Times New Roman"/>
              </a:rPr>
              <a:t>của </a:t>
            </a:r>
            <a:r>
              <a:rPr lang="vi-VN" sz="4400" b="1" spc="-10" dirty="0">
                <a:latin typeface="Times New Roman"/>
                <a:cs typeface="Times New Roman"/>
              </a:rPr>
              <a:t>DN:</a:t>
            </a:r>
            <a:endParaRPr lang="vi-VN" sz="4400" dirty="0">
              <a:latin typeface="Times New Roman"/>
              <a:cs typeface="Times New Roman"/>
            </a:endParaRPr>
          </a:p>
          <a:p>
            <a:pPr marL="289560" indent="-201295">
              <a:lnSpc>
                <a:spcPct val="100000"/>
              </a:lnSpc>
              <a:spcBef>
                <a:spcPts val="1205"/>
              </a:spcBef>
              <a:buChar char="-"/>
              <a:tabLst>
                <a:tab pos="290195" algn="l"/>
              </a:tabLst>
            </a:pPr>
            <a:r>
              <a:rPr lang="vi-VN" sz="4400" spc="-5" dirty="0">
                <a:latin typeface="Times New Roman"/>
                <a:cs typeface="Times New Roman"/>
              </a:rPr>
              <a:t>Tích </a:t>
            </a:r>
            <a:r>
              <a:rPr lang="vi-VN" sz="4400" spc="-10" dirty="0">
                <a:latin typeface="Times New Roman"/>
                <a:cs typeface="Times New Roman"/>
              </a:rPr>
              <a:t>cực: </a:t>
            </a:r>
            <a:r>
              <a:rPr lang="vi-VN" sz="4400" spc="-5" dirty="0">
                <a:latin typeface="Times New Roman"/>
                <a:cs typeface="Times New Roman"/>
              </a:rPr>
              <a:t>tạo cơ hội, thuận lợi, thúc đẩy </a:t>
            </a:r>
            <a:r>
              <a:rPr lang="vi-VN" sz="4400" spc="-10" dirty="0">
                <a:latin typeface="Times New Roman"/>
                <a:cs typeface="Times New Roman"/>
              </a:rPr>
              <a:t>DN </a:t>
            </a:r>
            <a:r>
              <a:rPr lang="vi-VN" sz="4400" spc="-5" dirty="0">
                <a:latin typeface="Times New Roman"/>
                <a:cs typeface="Times New Roman"/>
              </a:rPr>
              <a:t>phát</a:t>
            </a:r>
            <a:r>
              <a:rPr lang="vi-VN" sz="4400" spc="85" dirty="0">
                <a:latin typeface="Times New Roman"/>
                <a:cs typeface="Times New Roman"/>
              </a:rPr>
              <a:t> </a:t>
            </a:r>
            <a:r>
              <a:rPr lang="vi-VN" sz="4400" spc="-5" dirty="0">
                <a:latin typeface="Times New Roman"/>
                <a:cs typeface="Times New Roman"/>
              </a:rPr>
              <a:t>triển.</a:t>
            </a:r>
            <a:endParaRPr lang="vi-VN" sz="4400" dirty="0">
              <a:latin typeface="Times New Roman"/>
              <a:cs typeface="Times New Roman"/>
            </a:endParaRPr>
          </a:p>
          <a:p>
            <a:pPr marL="289560" indent="-201295">
              <a:lnSpc>
                <a:spcPct val="100000"/>
              </a:lnSpc>
              <a:spcBef>
                <a:spcPts val="1200"/>
              </a:spcBef>
              <a:buChar char="-"/>
              <a:tabLst>
                <a:tab pos="290195" algn="l"/>
              </a:tabLst>
            </a:pPr>
            <a:r>
              <a:rPr lang="vi-VN" sz="4400" spc="-30" dirty="0">
                <a:latin typeface="Times New Roman"/>
                <a:cs typeface="Times New Roman"/>
              </a:rPr>
              <a:t>Tiêu </a:t>
            </a:r>
            <a:r>
              <a:rPr lang="vi-VN" sz="4400" spc="-10" dirty="0">
                <a:latin typeface="Times New Roman"/>
                <a:cs typeface="Times New Roman"/>
              </a:rPr>
              <a:t>cực: </a:t>
            </a:r>
            <a:r>
              <a:rPr lang="vi-VN" sz="4400" spc="-5" dirty="0">
                <a:latin typeface="Times New Roman"/>
                <a:cs typeface="Times New Roman"/>
              </a:rPr>
              <a:t>làm </a:t>
            </a:r>
            <a:r>
              <a:rPr lang="vi-VN" sz="4400" dirty="0">
                <a:latin typeface="Times New Roman"/>
                <a:cs typeface="Times New Roman"/>
              </a:rPr>
              <a:t>thiệt </a:t>
            </a:r>
            <a:r>
              <a:rPr lang="vi-VN" sz="4400" spc="-5" dirty="0">
                <a:latin typeface="Times New Roman"/>
                <a:cs typeface="Times New Roman"/>
              </a:rPr>
              <a:t>hại, gây khó </a:t>
            </a:r>
            <a:r>
              <a:rPr lang="vi-VN" sz="4400" dirty="0">
                <a:latin typeface="Times New Roman"/>
                <a:cs typeface="Times New Roman"/>
              </a:rPr>
              <a:t>khăn, </a:t>
            </a:r>
            <a:r>
              <a:rPr lang="vi-VN" sz="4400" spc="-5" dirty="0">
                <a:latin typeface="Times New Roman"/>
                <a:cs typeface="Times New Roman"/>
              </a:rPr>
              <a:t>đe </a:t>
            </a:r>
            <a:r>
              <a:rPr lang="vi-VN" sz="4400" dirty="0">
                <a:latin typeface="Times New Roman"/>
                <a:cs typeface="Times New Roman"/>
              </a:rPr>
              <a:t>dọa, </a:t>
            </a:r>
            <a:r>
              <a:rPr lang="vi-VN" sz="4400" spc="-5" dirty="0">
                <a:latin typeface="Times New Roman"/>
                <a:cs typeface="Times New Roman"/>
              </a:rPr>
              <a:t>rủi</a:t>
            </a:r>
            <a:r>
              <a:rPr lang="vi-VN" sz="4400" spc="-10" dirty="0">
                <a:latin typeface="Times New Roman"/>
                <a:cs typeface="Times New Roman"/>
              </a:rPr>
              <a:t> </a:t>
            </a:r>
            <a:r>
              <a:rPr lang="vi-VN" sz="4400" spc="-5" dirty="0">
                <a:latin typeface="Times New Roman"/>
                <a:cs typeface="Times New Roman"/>
              </a:rPr>
              <a:t>ro.</a:t>
            </a:r>
            <a:endParaRPr lang="vi-VN" sz="4400" dirty="0">
              <a:latin typeface="Times New Roman"/>
              <a:cs typeface="Times New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85723EA-88B2-8640-A918-F5543391D83E}"/>
              </a:ext>
            </a:extLst>
          </p:cNvPr>
          <p:cNvSpPr txBox="1"/>
          <p:nvPr/>
        </p:nvSpPr>
        <p:spPr>
          <a:xfrm>
            <a:off x="2448368" y="6268693"/>
            <a:ext cx="1269008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5100">
              <a:lnSpc>
                <a:spcPct val="100000"/>
              </a:lnSpc>
              <a:spcBef>
                <a:spcPts val="2760"/>
              </a:spcBef>
            </a:pPr>
            <a:r>
              <a:rPr lang="vi-VN" sz="4400" b="1" spc="-5" dirty="0">
                <a:latin typeface="Times New Roman"/>
                <a:cs typeface="Times New Roman"/>
              </a:rPr>
              <a:t> </a:t>
            </a:r>
            <a:r>
              <a:rPr lang="vi-VN" sz="4400" b="1" spc="-10" dirty="0">
                <a:latin typeface="Times New Roman"/>
                <a:cs typeface="Times New Roman"/>
              </a:rPr>
              <a:t>Ảnh </a:t>
            </a:r>
            <a:r>
              <a:rPr lang="vi-VN" sz="4400" b="1" spc="-5" dirty="0">
                <a:latin typeface="Times New Roman"/>
                <a:cs typeface="Times New Roman"/>
              </a:rPr>
              <a:t>hưởng của </a:t>
            </a:r>
            <a:r>
              <a:rPr lang="vi-VN" sz="4400" b="1" spc="-10" dirty="0">
                <a:latin typeface="Times New Roman"/>
                <a:cs typeface="Times New Roman"/>
              </a:rPr>
              <a:t>DN đến </a:t>
            </a:r>
            <a:r>
              <a:rPr lang="vi-VN" sz="4400" b="1" spc="-5" dirty="0">
                <a:latin typeface="Times New Roman"/>
                <a:cs typeface="Times New Roman"/>
              </a:rPr>
              <a:t>môi trường </a:t>
            </a:r>
            <a:r>
              <a:rPr lang="vi-VN" sz="4400" b="1" spc="-10" dirty="0">
                <a:latin typeface="Times New Roman"/>
                <a:cs typeface="Times New Roman"/>
              </a:rPr>
              <a:t>kinh</a:t>
            </a:r>
            <a:r>
              <a:rPr lang="vi-VN" sz="4400" b="1" spc="170" dirty="0">
                <a:latin typeface="Times New Roman"/>
                <a:cs typeface="Times New Roman"/>
              </a:rPr>
              <a:t> </a:t>
            </a:r>
            <a:r>
              <a:rPr lang="vi-VN" sz="4400" b="1" dirty="0">
                <a:latin typeface="Times New Roman"/>
                <a:cs typeface="Times New Roman"/>
              </a:rPr>
              <a:t>doanh:</a:t>
            </a:r>
            <a:endParaRPr lang="vi-VN" sz="4400" dirty="0">
              <a:latin typeface="Times New Roman"/>
              <a:cs typeface="Times New Roman"/>
            </a:endParaRPr>
          </a:p>
          <a:p>
            <a:pPr marL="165100">
              <a:lnSpc>
                <a:spcPct val="100000"/>
              </a:lnSpc>
              <a:spcBef>
                <a:spcPts val="1200"/>
              </a:spcBef>
              <a:tabLst>
                <a:tab pos="455930" algn="l"/>
              </a:tabLst>
            </a:pPr>
            <a:r>
              <a:rPr lang="vi-VN" sz="4400" b="1" spc="-5" dirty="0">
                <a:latin typeface="Times New Roman"/>
                <a:cs typeface="Times New Roman"/>
              </a:rPr>
              <a:t>-	</a:t>
            </a:r>
            <a:r>
              <a:rPr lang="vi-VN" sz="4400" spc="-5" dirty="0">
                <a:latin typeface="Times New Roman"/>
                <a:cs typeface="Times New Roman"/>
              </a:rPr>
              <a:t>Tích </a:t>
            </a:r>
            <a:r>
              <a:rPr lang="vi-VN" sz="4400" spc="-10" dirty="0">
                <a:latin typeface="Times New Roman"/>
                <a:cs typeface="Times New Roman"/>
              </a:rPr>
              <a:t>cực: </a:t>
            </a:r>
            <a:r>
              <a:rPr lang="vi-VN" sz="4400" dirty="0">
                <a:latin typeface="Times New Roman"/>
                <a:cs typeface="Times New Roman"/>
              </a:rPr>
              <a:t>giúp hoàn thiện, </a:t>
            </a:r>
            <a:r>
              <a:rPr lang="vi-VN" sz="4400" spc="-10" dirty="0">
                <a:latin typeface="Times New Roman"/>
                <a:cs typeface="Times New Roman"/>
              </a:rPr>
              <a:t>cải </a:t>
            </a:r>
            <a:r>
              <a:rPr lang="vi-VN" sz="4400" dirty="0">
                <a:latin typeface="Times New Roman"/>
                <a:cs typeface="Times New Roman"/>
              </a:rPr>
              <a:t>thiện </a:t>
            </a:r>
            <a:r>
              <a:rPr lang="vi-VN" sz="4400" spc="-10" dirty="0">
                <a:latin typeface="Times New Roman"/>
                <a:cs typeface="Times New Roman"/>
              </a:rPr>
              <a:t>môi </a:t>
            </a:r>
            <a:r>
              <a:rPr lang="vi-VN" sz="4400" spc="-5" dirty="0">
                <a:latin typeface="Times New Roman"/>
                <a:cs typeface="Times New Roman"/>
              </a:rPr>
              <a:t>trường</a:t>
            </a:r>
            <a:r>
              <a:rPr lang="vi-VN" sz="4400" spc="-40" dirty="0">
                <a:latin typeface="Times New Roman"/>
                <a:cs typeface="Times New Roman"/>
              </a:rPr>
              <a:t> </a:t>
            </a:r>
            <a:r>
              <a:rPr lang="vi-VN" sz="4400" spc="-5" dirty="0">
                <a:latin typeface="Times New Roman"/>
                <a:cs typeface="Times New Roman"/>
              </a:rPr>
              <a:t>KD.</a:t>
            </a:r>
            <a:endParaRPr lang="vi-VN" sz="4400" dirty="0">
              <a:latin typeface="Times New Roman"/>
              <a:cs typeface="Times New Roman"/>
            </a:endParaRPr>
          </a:p>
          <a:p>
            <a:pPr marL="165100">
              <a:lnSpc>
                <a:spcPct val="100000"/>
              </a:lnSpc>
              <a:spcBef>
                <a:spcPts val="1205"/>
              </a:spcBef>
            </a:pPr>
            <a:r>
              <a:rPr lang="vi-VN" sz="4400" spc="-5" dirty="0">
                <a:latin typeface="Times New Roman"/>
                <a:cs typeface="Times New Roman"/>
              </a:rPr>
              <a:t>- </a:t>
            </a:r>
            <a:r>
              <a:rPr lang="vi-VN" sz="4400" spc="-30" dirty="0">
                <a:latin typeface="Times New Roman"/>
                <a:cs typeface="Times New Roman"/>
              </a:rPr>
              <a:t>Tiêu </a:t>
            </a:r>
            <a:r>
              <a:rPr lang="vi-VN" sz="4400" spc="-10" dirty="0">
                <a:latin typeface="Times New Roman"/>
                <a:cs typeface="Times New Roman"/>
              </a:rPr>
              <a:t>cực: </a:t>
            </a:r>
            <a:r>
              <a:rPr lang="vi-VN" sz="4400" spc="-5" dirty="0">
                <a:latin typeface="Times New Roman"/>
                <a:cs typeface="Times New Roman"/>
              </a:rPr>
              <a:t>tàn phá, </a:t>
            </a:r>
            <a:r>
              <a:rPr lang="vi-VN" sz="4400" dirty="0">
                <a:latin typeface="Times New Roman"/>
                <a:cs typeface="Times New Roman"/>
              </a:rPr>
              <a:t>hủy </a:t>
            </a:r>
            <a:r>
              <a:rPr lang="vi-VN" sz="4400" spc="-5" dirty="0">
                <a:latin typeface="Times New Roman"/>
                <a:cs typeface="Times New Roman"/>
              </a:rPr>
              <a:t>hoại </a:t>
            </a:r>
            <a:r>
              <a:rPr lang="vi-VN" sz="4400" spc="-10" dirty="0">
                <a:latin typeface="Times New Roman"/>
                <a:cs typeface="Times New Roman"/>
              </a:rPr>
              <a:t>môi </a:t>
            </a:r>
            <a:r>
              <a:rPr lang="vi-VN" sz="4400" spc="-5" dirty="0">
                <a:latin typeface="Times New Roman"/>
                <a:cs typeface="Times New Roman"/>
              </a:rPr>
              <a:t>trường kinh</a:t>
            </a:r>
            <a:r>
              <a:rPr lang="vi-VN" sz="4400" spc="15" dirty="0">
                <a:latin typeface="Times New Roman"/>
                <a:cs typeface="Times New Roman"/>
              </a:rPr>
              <a:t> </a:t>
            </a:r>
            <a:r>
              <a:rPr lang="vi-VN" sz="4400" dirty="0">
                <a:latin typeface="Times New Roman"/>
                <a:cs typeface="Times New Roman"/>
              </a:rPr>
              <a:t>doan</a:t>
            </a:r>
            <a:endParaRPr lang="en-US" sz="4400" dirty="0"/>
          </a:p>
        </p:txBody>
      </p:sp>
      <p:sp>
        <p:nvSpPr>
          <p:cNvPr id="30" name="Freeform 102">
            <a:extLst>
              <a:ext uri="{FF2B5EF4-FFF2-40B4-BE49-F238E27FC236}">
                <a16:creationId xmlns:a16="http://schemas.microsoft.com/office/drawing/2014/main" xmlns="" id="{6121CDD2-0B4F-2144-BED1-D78A725335C4}"/>
              </a:ext>
            </a:extLst>
          </p:cNvPr>
          <p:cNvSpPr>
            <a:spLocks noChangeArrowheads="1"/>
          </p:cNvSpPr>
          <p:nvPr/>
        </p:nvSpPr>
        <p:spPr bwMode="auto">
          <a:xfrm rot="21381181">
            <a:off x="21975132" y="11861569"/>
            <a:ext cx="1281504" cy="1140522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034D9350-B7C9-0A4A-A8EE-C0D6C572FD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601" y="9109292"/>
            <a:ext cx="85598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92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6949597" y="4411018"/>
            <a:ext cx="10803415" cy="7836073"/>
            <a:chOff x="9436597" y="5401332"/>
            <a:chExt cx="5473605" cy="3970186"/>
          </a:xfrm>
        </p:grpSpPr>
        <p:sp>
          <p:nvSpPr>
            <p:cNvPr id="42" name="Freeform 46"/>
            <p:cNvSpPr>
              <a:spLocks noChangeArrowheads="1"/>
            </p:cNvSpPr>
            <p:nvPr/>
          </p:nvSpPr>
          <p:spPr bwMode="auto">
            <a:xfrm>
              <a:off x="11500439" y="8784290"/>
              <a:ext cx="654897" cy="587228"/>
            </a:xfrm>
            <a:custGeom>
              <a:avLst/>
              <a:gdLst>
                <a:gd name="T0" fmla="*/ 864 w 1222"/>
                <a:gd name="T1" fmla="*/ 1091 h 1092"/>
                <a:gd name="T2" fmla="*/ 0 w 1222"/>
                <a:gd name="T3" fmla="*/ 331 h 1092"/>
                <a:gd name="T4" fmla="*/ 331 w 1222"/>
                <a:gd name="T5" fmla="*/ 0 h 1092"/>
                <a:gd name="T6" fmla="*/ 1221 w 1222"/>
                <a:gd name="T7" fmla="*/ 517 h 1092"/>
                <a:gd name="T8" fmla="*/ 864 w 1222"/>
                <a:gd name="T9" fmla="*/ 1091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2" h="1092">
                  <a:moveTo>
                    <a:pt x="864" y="1091"/>
                  </a:moveTo>
                  <a:lnTo>
                    <a:pt x="0" y="331"/>
                  </a:lnTo>
                  <a:lnTo>
                    <a:pt x="331" y="0"/>
                  </a:lnTo>
                  <a:lnTo>
                    <a:pt x="1221" y="517"/>
                  </a:lnTo>
                  <a:lnTo>
                    <a:pt x="864" y="109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3" name="Freeform 47"/>
            <p:cNvSpPr>
              <a:spLocks noChangeArrowheads="1"/>
            </p:cNvSpPr>
            <p:nvPr/>
          </p:nvSpPr>
          <p:spPr bwMode="auto">
            <a:xfrm>
              <a:off x="12155336" y="8784290"/>
              <a:ext cx="651824" cy="587228"/>
            </a:xfrm>
            <a:custGeom>
              <a:avLst/>
              <a:gdLst>
                <a:gd name="T0" fmla="*/ 352 w 1217"/>
                <a:gd name="T1" fmla="*/ 1091 h 1092"/>
                <a:gd name="T2" fmla="*/ 1216 w 1217"/>
                <a:gd name="T3" fmla="*/ 331 h 1092"/>
                <a:gd name="T4" fmla="*/ 890 w 1217"/>
                <a:gd name="T5" fmla="*/ 0 h 1092"/>
                <a:gd name="T6" fmla="*/ 0 w 1217"/>
                <a:gd name="T7" fmla="*/ 517 h 1092"/>
                <a:gd name="T8" fmla="*/ 352 w 1217"/>
                <a:gd name="T9" fmla="*/ 1091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7" h="1092">
                  <a:moveTo>
                    <a:pt x="352" y="1091"/>
                  </a:moveTo>
                  <a:lnTo>
                    <a:pt x="1216" y="331"/>
                  </a:lnTo>
                  <a:lnTo>
                    <a:pt x="890" y="0"/>
                  </a:lnTo>
                  <a:lnTo>
                    <a:pt x="0" y="517"/>
                  </a:lnTo>
                  <a:lnTo>
                    <a:pt x="352" y="1091"/>
                  </a:lnTo>
                </a:path>
              </a:pathLst>
            </a:custGeom>
            <a:solidFill>
              <a:srgbClr val="FDFE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4" name="Freeform 60"/>
            <p:cNvSpPr>
              <a:spLocks noChangeArrowheads="1"/>
            </p:cNvSpPr>
            <p:nvPr/>
          </p:nvSpPr>
          <p:spPr bwMode="auto">
            <a:xfrm>
              <a:off x="11315960" y="6607552"/>
              <a:ext cx="1684902" cy="2053759"/>
            </a:xfrm>
            <a:custGeom>
              <a:avLst/>
              <a:gdLst>
                <a:gd name="T0" fmla="*/ 2950 w 3142"/>
                <a:gd name="T1" fmla="*/ 1748 h 3829"/>
                <a:gd name="T2" fmla="*/ 2950 w 3142"/>
                <a:gd name="T3" fmla="*/ 1748 h 3829"/>
                <a:gd name="T4" fmla="*/ 1568 w 3142"/>
                <a:gd name="T5" fmla="*/ 0 h 3829"/>
                <a:gd name="T6" fmla="*/ 192 w 3142"/>
                <a:gd name="T7" fmla="*/ 1748 h 3829"/>
                <a:gd name="T8" fmla="*/ 560 w 3142"/>
                <a:gd name="T9" fmla="*/ 2437 h 3829"/>
                <a:gd name="T10" fmla="*/ 1191 w 3142"/>
                <a:gd name="T11" fmla="*/ 3823 h 3829"/>
                <a:gd name="T12" fmla="*/ 1951 w 3142"/>
                <a:gd name="T13" fmla="*/ 3828 h 3829"/>
                <a:gd name="T14" fmla="*/ 2531 w 3142"/>
                <a:gd name="T15" fmla="*/ 2488 h 3829"/>
                <a:gd name="T16" fmla="*/ 2950 w 3142"/>
                <a:gd name="T17" fmla="*/ 1748 h 3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42" h="3829">
                  <a:moveTo>
                    <a:pt x="2950" y="1748"/>
                  </a:moveTo>
                  <a:lnTo>
                    <a:pt x="2950" y="1748"/>
                  </a:lnTo>
                  <a:cubicBezTo>
                    <a:pt x="3141" y="890"/>
                    <a:pt x="2546" y="0"/>
                    <a:pt x="1568" y="0"/>
                  </a:cubicBez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77" y="2980"/>
                    <a:pt x="1191" y="3823"/>
                    <a:pt x="1191" y="3823"/>
                  </a:cubicBezTo>
                  <a:cubicBezTo>
                    <a:pt x="1951" y="3828"/>
                    <a:pt x="1951" y="3828"/>
                    <a:pt x="1951" y="3828"/>
                  </a:cubicBezTo>
                  <a:cubicBezTo>
                    <a:pt x="1951" y="3828"/>
                    <a:pt x="1982" y="3057"/>
                    <a:pt x="2531" y="2488"/>
                  </a:cubicBezTo>
                  <a:cubicBezTo>
                    <a:pt x="2717" y="2291"/>
                    <a:pt x="2883" y="2048"/>
                    <a:pt x="2950" y="1748"/>
                  </a:cubicBezTo>
                </a:path>
              </a:pathLst>
            </a:custGeom>
            <a:solidFill>
              <a:srgbClr val="FDB8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5" name="Freeform 61"/>
            <p:cNvSpPr>
              <a:spLocks noChangeArrowheads="1"/>
            </p:cNvSpPr>
            <p:nvPr/>
          </p:nvSpPr>
          <p:spPr bwMode="auto">
            <a:xfrm>
              <a:off x="11315960" y="6607552"/>
              <a:ext cx="842450" cy="2053759"/>
            </a:xfrm>
            <a:custGeom>
              <a:avLst/>
              <a:gdLst>
                <a:gd name="T0" fmla="*/ 1568 w 1569"/>
                <a:gd name="T1" fmla="*/ 0 h 3824"/>
                <a:gd name="T2" fmla="*/ 1568 w 1569"/>
                <a:gd name="T3" fmla="*/ 0 h 3824"/>
                <a:gd name="T4" fmla="*/ 192 w 1569"/>
                <a:gd name="T5" fmla="*/ 1748 h 3824"/>
                <a:gd name="T6" fmla="*/ 560 w 1569"/>
                <a:gd name="T7" fmla="*/ 2437 h 3824"/>
                <a:gd name="T8" fmla="*/ 1191 w 1569"/>
                <a:gd name="T9" fmla="*/ 3823 h 3824"/>
                <a:gd name="T10" fmla="*/ 1568 w 1569"/>
                <a:gd name="T11" fmla="*/ 3823 h 3824"/>
                <a:gd name="T12" fmla="*/ 1568 w 1569"/>
                <a:gd name="T13" fmla="*/ 0 h 3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9" h="3824">
                  <a:moveTo>
                    <a:pt x="1568" y="0"/>
                  </a:moveTo>
                  <a:lnTo>
                    <a:pt x="1568" y="0"/>
                  </a:ln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82" y="2980"/>
                    <a:pt x="1191" y="3823"/>
                    <a:pt x="1191" y="3823"/>
                  </a:cubicBezTo>
                  <a:cubicBezTo>
                    <a:pt x="1568" y="3823"/>
                    <a:pt x="1568" y="3823"/>
                    <a:pt x="1568" y="3823"/>
                  </a:cubicBezTo>
                  <a:lnTo>
                    <a:pt x="1568" y="0"/>
                  </a:lnTo>
                </a:path>
              </a:pathLst>
            </a:custGeom>
            <a:solidFill>
              <a:srgbClr val="FEDE3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6" name="Freeform 62"/>
            <p:cNvSpPr>
              <a:spLocks noChangeArrowheads="1"/>
            </p:cNvSpPr>
            <p:nvPr/>
          </p:nvSpPr>
          <p:spPr bwMode="auto">
            <a:xfrm>
              <a:off x="11531185" y="6752054"/>
              <a:ext cx="1257527" cy="614897"/>
            </a:xfrm>
            <a:custGeom>
              <a:avLst/>
              <a:gdLst>
                <a:gd name="T0" fmla="*/ 201 w 2345"/>
                <a:gd name="T1" fmla="*/ 958 h 1145"/>
                <a:gd name="T2" fmla="*/ 201 w 2345"/>
                <a:gd name="T3" fmla="*/ 958 h 1145"/>
                <a:gd name="T4" fmla="*/ 1169 w 2345"/>
                <a:gd name="T5" fmla="*/ 606 h 1145"/>
                <a:gd name="T6" fmla="*/ 2142 w 2345"/>
                <a:gd name="T7" fmla="*/ 958 h 1145"/>
                <a:gd name="T8" fmla="*/ 2292 w 2345"/>
                <a:gd name="T9" fmla="*/ 1144 h 1145"/>
                <a:gd name="T10" fmla="*/ 2054 w 2345"/>
                <a:gd name="T11" fmla="*/ 352 h 1145"/>
                <a:gd name="T12" fmla="*/ 1169 w 2345"/>
                <a:gd name="T13" fmla="*/ 0 h 1145"/>
                <a:gd name="T14" fmla="*/ 290 w 2345"/>
                <a:gd name="T15" fmla="*/ 352 h 1145"/>
                <a:gd name="T16" fmla="*/ 51 w 2345"/>
                <a:gd name="T17" fmla="*/ 1144 h 1145"/>
                <a:gd name="T18" fmla="*/ 201 w 2345"/>
                <a:gd name="T19" fmla="*/ 958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45" h="1145">
                  <a:moveTo>
                    <a:pt x="201" y="958"/>
                  </a:moveTo>
                  <a:lnTo>
                    <a:pt x="201" y="958"/>
                  </a:lnTo>
                  <a:cubicBezTo>
                    <a:pt x="434" y="730"/>
                    <a:pt x="781" y="606"/>
                    <a:pt x="1169" y="606"/>
                  </a:cubicBezTo>
                  <a:cubicBezTo>
                    <a:pt x="1562" y="606"/>
                    <a:pt x="1904" y="730"/>
                    <a:pt x="2142" y="958"/>
                  </a:cubicBezTo>
                  <a:cubicBezTo>
                    <a:pt x="2199" y="1015"/>
                    <a:pt x="2251" y="1076"/>
                    <a:pt x="2292" y="1144"/>
                  </a:cubicBezTo>
                  <a:cubicBezTo>
                    <a:pt x="2344" y="864"/>
                    <a:pt x="2255" y="575"/>
                    <a:pt x="2054" y="352"/>
                  </a:cubicBezTo>
                  <a:cubicBezTo>
                    <a:pt x="1837" y="125"/>
                    <a:pt x="1526" y="0"/>
                    <a:pt x="1169" y="0"/>
                  </a:cubicBezTo>
                  <a:cubicBezTo>
                    <a:pt x="817" y="0"/>
                    <a:pt x="502" y="125"/>
                    <a:pt x="290" y="352"/>
                  </a:cubicBezTo>
                  <a:cubicBezTo>
                    <a:pt x="88" y="570"/>
                    <a:pt x="0" y="864"/>
                    <a:pt x="51" y="1144"/>
                  </a:cubicBezTo>
                  <a:cubicBezTo>
                    <a:pt x="93" y="1076"/>
                    <a:pt x="145" y="1015"/>
                    <a:pt x="201" y="958"/>
                  </a:cubicBezTo>
                </a:path>
              </a:pathLst>
            </a:custGeom>
            <a:solidFill>
              <a:srgbClr val="FEDE3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7" name="Freeform 63"/>
            <p:cNvSpPr>
              <a:spLocks noChangeArrowheads="1"/>
            </p:cNvSpPr>
            <p:nvPr/>
          </p:nvSpPr>
          <p:spPr bwMode="auto">
            <a:xfrm>
              <a:off x="11531185" y="6752054"/>
              <a:ext cx="627225" cy="614897"/>
            </a:xfrm>
            <a:custGeom>
              <a:avLst/>
              <a:gdLst>
                <a:gd name="T0" fmla="*/ 1169 w 1170"/>
                <a:gd name="T1" fmla="*/ 0 h 1145"/>
                <a:gd name="T2" fmla="*/ 1169 w 1170"/>
                <a:gd name="T3" fmla="*/ 0 h 1145"/>
                <a:gd name="T4" fmla="*/ 290 w 1170"/>
                <a:gd name="T5" fmla="*/ 358 h 1145"/>
                <a:gd name="T6" fmla="*/ 51 w 1170"/>
                <a:gd name="T7" fmla="*/ 1144 h 1145"/>
                <a:gd name="T8" fmla="*/ 201 w 1170"/>
                <a:gd name="T9" fmla="*/ 958 h 1145"/>
                <a:gd name="T10" fmla="*/ 1169 w 1170"/>
                <a:gd name="T11" fmla="*/ 606 h 1145"/>
                <a:gd name="T12" fmla="*/ 1169 w 1170"/>
                <a:gd name="T13" fmla="*/ 0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0" h="1145">
                  <a:moveTo>
                    <a:pt x="1169" y="0"/>
                  </a:moveTo>
                  <a:lnTo>
                    <a:pt x="1169" y="0"/>
                  </a:lnTo>
                  <a:cubicBezTo>
                    <a:pt x="812" y="0"/>
                    <a:pt x="502" y="129"/>
                    <a:pt x="290" y="358"/>
                  </a:cubicBezTo>
                  <a:cubicBezTo>
                    <a:pt x="88" y="575"/>
                    <a:pt x="0" y="864"/>
                    <a:pt x="51" y="1144"/>
                  </a:cubicBezTo>
                  <a:cubicBezTo>
                    <a:pt x="93" y="1076"/>
                    <a:pt x="140" y="1015"/>
                    <a:pt x="201" y="958"/>
                  </a:cubicBezTo>
                  <a:cubicBezTo>
                    <a:pt x="434" y="735"/>
                    <a:pt x="776" y="606"/>
                    <a:pt x="1169" y="606"/>
                  </a:cubicBezTo>
                  <a:lnTo>
                    <a:pt x="1169" y="0"/>
                  </a:lnTo>
                </a:path>
              </a:pathLst>
            </a:custGeom>
            <a:solidFill>
              <a:srgbClr val="F8F0B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8" name="Freeform 64"/>
            <p:cNvSpPr>
              <a:spLocks noChangeArrowheads="1"/>
            </p:cNvSpPr>
            <p:nvPr/>
          </p:nvSpPr>
          <p:spPr bwMode="auto">
            <a:xfrm>
              <a:off x="11644944" y="7373101"/>
              <a:ext cx="1030004" cy="1288210"/>
            </a:xfrm>
            <a:custGeom>
              <a:avLst/>
              <a:gdLst>
                <a:gd name="T0" fmla="*/ 709 w 1921"/>
                <a:gd name="T1" fmla="*/ 2396 h 2397"/>
                <a:gd name="T2" fmla="*/ 709 w 1921"/>
                <a:gd name="T3" fmla="*/ 2396 h 2397"/>
                <a:gd name="T4" fmla="*/ 1196 w 1921"/>
                <a:gd name="T5" fmla="*/ 2396 h 2397"/>
                <a:gd name="T6" fmla="*/ 1273 w 1921"/>
                <a:gd name="T7" fmla="*/ 1977 h 2397"/>
                <a:gd name="T8" fmla="*/ 1718 w 1921"/>
                <a:gd name="T9" fmla="*/ 668 h 2397"/>
                <a:gd name="T10" fmla="*/ 1904 w 1921"/>
                <a:gd name="T11" fmla="*/ 280 h 2397"/>
                <a:gd name="T12" fmla="*/ 1200 w 1921"/>
                <a:gd name="T13" fmla="*/ 0 h 2397"/>
                <a:gd name="T14" fmla="*/ 957 w 1921"/>
                <a:gd name="T15" fmla="*/ 6 h 2397"/>
                <a:gd name="T16" fmla="*/ 719 w 1921"/>
                <a:gd name="T17" fmla="*/ 0 h 2397"/>
                <a:gd name="T18" fmla="*/ 16 w 1921"/>
                <a:gd name="T19" fmla="*/ 280 h 2397"/>
                <a:gd name="T20" fmla="*/ 155 w 1921"/>
                <a:gd name="T21" fmla="*/ 627 h 2397"/>
                <a:gd name="T22" fmla="*/ 632 w 1921"/>
                <a:gd name="T23" fmla="*/ 1956 h 2397"/>
                <a:gd name="T24" fmla="*/ 709 w 1921"/>
                <a:gd name="T25" fmla="*/ 2396 h 2397"/>
                <a:gd name="T26" fmla="*/ 93 w 1921"/>
                <a:gd name="T27" fmla="*/ 300 h 2397"/>
                <a:gd name="T28" fmla="*/ 93 w 1921"/>
                <a:gd name="T29" fmla="*/ 300 h 2397"/>
                <a:gd name="T30" fmla="*/ 719 w 1921"/>
                <a:gd name="T31" fmla="*/ 88 h 2397"/>
                <a:gd name="T32" fmla="*/ 957 w 1921"/>
                <a:gd name="T33" fmla="*/ 88 h 2397"/>
                <a:gd name="T34" fmla="*/ 1196 w 1921"/>
                <a:gd name="T35" fmla="*/ 88 h 2397"/>
                <a:gd name="T36" fmla="*/ 1821 w 1921"/>
                <a:gd name="T37" fmla="*/ 300 h 2397"/>
                <a:gd name="T38" fmla="*/ 1666 w 1921"/>
                <a:gd name="T39" fmla="*/ 621 h 2397"/>
                <a:gd name="T40" fmla="*/ 1231 w 1921"/>
                <a:gd name="T41" fmla="*/ 1838 h 2397"/>
                <a:gd name="T42" fmla="*/ 1206 w 1921"/>
                <a:gd name="T43" fmla="*/ 1397 h 2397"/>
                <a:gd name="T44" fmla="*/ 947 w 1921"/>
                <a:gd name="T45" fmla="*/ 590 h 2397"/>
                <a:gd name="T46" fmla="*/ 694 w 1921"/>
                <a:gd name="T47" fmla="*/ 1382 h 2397"/>
                <a:gd name="T48" fmla="*/ 673 w 1921"/>
                <a:gd name="T49" fmla="*/ 1842 h 2397"/>
                <a:gd name="T50" fmla="*/ 207 w 1921"/>
                <a:gd name="T51" fmla="*/ 580 h 2397"/>
                <a:gd name="T52" fmla="*/ 93 w 1921"/>
                <a:gd name="T53" fmla="*/ 300 h 2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21" h="2397">
                  <a:moveTo>
                    <a:pt x="709" y="2396"/>
                  </a:moveTo>
                  <a:lnTo>
                    <a:pt x="709" y="2396"/>
                  </a:lnTo>
                  <a:cubicBezTo>
                    <a:pt x="1196" y="2396"/>
                    <a:pt x="1196" y="2396"/>
                    <a:pt x="1196" y="2396"/>
                  </a:cubicBezTo>
                  <a:cubicBezTo>
                    <a:pt x="1273" y="1977"/>
                    <a:pt x="1273" y="1977"/>
                    <a:pt x="1273" y="1977"/>
                  </a:cubicBezTo>
                  <a:cubicBezTo>
                    <a:pt x="1314" y="1672"/>
                    <a:pt x="1418" y="962"/>
                    <a:pt x="1718" y="668"/>
                  </a:cubicBezTo>
                  <a:cubicBezTo>
                    <a:pt x="1858" y="529"/>
                    <a:pt x="1920" y="404"/>
                    <a:pt x="1904" y="280"/>
                  </a:cubicBezTo>
                  <a:cubicBezTo>
                    <a:pt x="1868" y="21"/>
                    <a:pt x="1547" y="0"/>
                    <a:pt x="1200" y="0"/>
                  </a:cubicBezTo>
                  <a:cubicBezTo>
                    <a:pt x="957" y="6"/>
                    <a:pt x="957" y="6"/>
                    <a:pt x="957" y="6"/>
                  </a:cubicBezTo>
                  <a:cubicBezTo>
                    <a:pt x="719" y="0"/>
                    <a:pt x="719" y="0"/>
                    <a:pt x="719" y="0"/>
                  </a:cubicBezTo>
                  <a:cubicBezTo>
                    <a:pt x="367" y="0"/>
                    <a:pt x="52" y="21"/>
                    <a:pt x="16" y="280"/>
                  </a:cubicBezTo>
                  <a:cubicBezTo>
                    <a:pt x="0" y="399"/>
                    <a:pt x="47" y="523"/>
                    <a:pt x="155" y="627"/>
                  </a:cubicBezTo>
                  <a:cubicBezTo>
                    <a:pt x="461" y="932"/>
                    <a:pt x="580" y="1641"/>
                    <a:pt x="632" y="1956"/>
                  </a:cubicBezTo>
                  <a:lnTo>
                    <a:pt x="709" y="2396"/>
                  </a:lnTo>
                  <a:close/>
                  <a:moveTo>
                    <a:pt x="93" y="300"/>
                  </a:moveTo>
                  <a:lnTo>
                    <a:pt x="93" y="300"/>
                  </a:lnTo>
                  <a:cubicBezTo>
                    <a:pt x="124" y="125"/>
                    <a:pt x="336" y="88"/>
                    <a:pt x="719" y="88"/>
                  </a:cubicBezTo>
                  <a:cubicBezTo>
                    <a:pt x="957" y="88"/>
                    <a:pt x="957" y="88"/>
                    <a:pt x="957" y="88"/>
                  </a:cubicBezTo>
                  <a:cubicBezTo>
                    <a:pt x="1196" y="88"/>
                    <a:pt x="1196" y="88"/>
                    <a:pt x="1196" y="88"/>
                  </a:cubicBezTo>
                  <a:cubicBezTo>
                    <a:pt x="1583" y="88"/>
                    <a:pt x="1795" y="125"/>
                    <a:pt x="1821" y="300"/>
                  </a:cubicBezTo>
                  <a:cubicBezTo>
                    <a:pt x="1837" y="399"/>
                    <a:pt x="1785" y="502"/>
                    <a:pt x="1666" y="621"/>
                  </a:cubicBezTo>
                  <a:cubicBezTo>
                    <a:pt x="1392" y="895"/>
                    <a:pt x="1283" y="1486"/>
                    <a:pt x="1231" y="1838"/>
                  </a:cubicBezTo>
                  <a:cubicBezTo>
                    <a:pt x="1216" y="1744"/>
                    <a:pt x="1196" y="1599"/>
                    <a:pt x="1206" y="1397"/>
                  </a:cubicBezTo>
                  <a:cubicBezTo>
                    <a:pt x="1242" y="694"/>
                    <a:pt x="1087" y="590"/>
                    <a:pt x="947" y="590"/>
                  </a:cubicBezTo>
                  <a:cubicBezTo>
                    <a:pt x="797" y="590"/>
                    <a:pt x="663" y="699"/>
                    <a:pt x="694" y="1382"/>
                  </a:cubicBezTo>
                  <a:cubicBezTo>
                    <a:pt x="704" y="1599"/>
                    <a:pt x="688" y="1749"/>
                    <a:pt x="673" y="1842"/>
                  </a:cubicBezTo>
                  <a:cubicBezTo>
                    <a:pt x="616" y="1480"/>
                    <a:pt x="497" y="875"/>
                    <a:pt x="207" y="580"/>
                  </a:cubicBezTo>
                  <a:cubicBezTo>
                    <a:pt x="119" y="492"/>
                    <a:pt x="78" y="399"/>
                    <a:pt x="93" y="300"/>
                  </a:cubicBezTo>
                  <a:close/>
                </a:path>
              </a:pathLst>
            </a:custGeom>
            <a:solidFill>
              <a:srgbClr val="F78D1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9" name="Freeform 65"/>
            <p:cNvSpPr>
              <a:spLocks noChangeArrowheads="1"/>
            </p:cNvSpPr>
            <p:nvPr/>
          </p:nvSpPr>
          <p:spPr bwMode="auto">
            <a:xfrm>
              <a:off x="11315960" y="6607552"/>
              <a:ext cx="1684902" cy="2053759"/>
            </a:xfrm>
            <a:custGeom>
              <a:avLst/>
              <a:gdLst>
                <a:gd name="T0" fmla="*/ 1568 w 3142"/>
                <a:gd name="T1" fmla="*/ 0 h 3829"/>
                <a:gd name="T2" fmla="*/ 1568 w 3142"/>
                <a:gd name="T3" fmla="*/ 0 h 3829"/>
                <a:gd name="T4" fmla="*/ 192 w 3142"/>
                <a:gd name="T5" fmla="*/ 1748 h 3829"/>
                <a:gd name="T6" fmla="*/ 560 w 3142"/>
                <a:gd name="T7" fmla="*/ 2437 h 3829"/>
                <a:gd name="T8" fmla="*/ 1191 w 3142"/>
                <a:gd name="T9" fmla="*/ 3818 h 3829"/>
                <a:gd name="T10" fmla="*/ 1951 w 3142"/>
                <a:gd name="T11" fmla="*/ 3828 h 3829"/>
                <a:gd name="T12" fmla="*/ 2531 w 3142"/>
                <a:gd name="T13" fmla="*/ 2488 h 3829"/>
                <a:gd name="T14" fmla="*/ 2950 w 3142"/>
                <a:gd name="T15" fmla="*/ 1748 h 3829"/>
                <a:gd name="T16" fmla="*/ 1568 w 3142"/>
                <a:gd name="T17" fmla="*/ 0 h 3829"/>
                <a:gd name="T18" fmla="*/ 2877 w 3142"/>
                <a:gd name="T19" fmla="*/ 1733 h 3829"/>
                <a:gd name="T20" fmla="*/ 2877 w 3142"/>
                <a:gd name="T21" fmla="*/ 1733 h 3829"/>
                <a:gd name="T22" fmla="*/ 2479 w 3142"/>
                <a:gd name="T23" fmla="*/ 2437 h 3829"/>
                <a:gd name="T24" fmla="*/ 1894 w 3142"/>
                <a:gd name="T25" fmla="*/ 3771 h 3829"/>
                <a:gd name="T26" fmla="*/ 1243 w 3142"/>
                <a:gd name="T27" fmla="*/ 3766 h 3829"/>
                <a:gd name="T28" fmla="*/ 611 w 3142"/>
                <a:gd name="T29" fmla="*/ 2389 h 3829"/>
                <a:gd name="T30" fmla="*/ 259 w 3142"/>
                <a:gd name="T31" fmla="*/ 1733 h 3829"/>
                <a:gd name="T32" fmla="*/ 529 w 3142"/>
                <a:gd name="T33" fmla="*/ 558 h 3829"/>
                <a:gd name="T34" fmla="*/ 1568 w 3142"/>
                <a:gd name="T35" fmla="*/ 72 h 3829"/>
                <a:gd name="T36" fmla="*/ 2608 w 3142"/>
                <a:gd name="T37" fmla="*/ 558 h 3829"/>
                <a:gd name="T38" fmla="*/ 2877 w 3142"/>
                <a:gd name="T39" fmla="*/ 1733 h 3829"/>
                <a:gd name="T40" fmla="*/ 1568 w 3142"/>
                <a:gd name="T41" fmla="*/ 0 h 3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42" h="3829">
                  <a:moveTo>
                    <a:pt x="1568" y="0"/>
                  </a:moveTo>
                  <a:lnTo>
                    <a:pt x="1568" y="0"/>
                  </a:ln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82" y="2980"/>
                    <a:pt x="1191" y="3818"/>
                    <a:pt x="1191" y="3818"/>
                  </a:cubicBezTo>
                  <a:cubicBezTo>
                    <a:pt x="1951" y="3828"/>
                    <a:pt x="1951" y="3828"/>
                    <a:pt x="1951" y="3828"/>
                  </a:cubicBezTo>
                  <a:cubicBezTo>
                    <a:pt x="1951" y="3828"/>
                    <a:pt x="1982" y="3057"/>
                    <a:pt x="2531" y="2488"/>
                  </a:cubicBezTo>
                  <a:cubicBezTo>
                    <a:pt x="2717" y="2291"/>
                    <a:pt x="2883" y="2048"/>
                    <a:pt x="2950" y="1748"/>
                  </a:cubicBezTo>
                  <a:cubicBezTo>
                    <a:pt x="3141" y="890"/>
                    <a:pt x="2546" y="0"/>
                    <a:pt x="1568" y="0"/>
                  </a:cubicBezTo>
                  <a:lnTo>
                    <a:pt x="2877" y="1733"/>
                  </a:lnTo>
                  <a:lnTo>
                    <a:pt x="2877" y="1733"/>
                  </a:lnTo>
                  <a:cubicBezTo>
                    <a:pt x="2825" y="1987"/>
                    <a:pt x="2691" y="2214"/>
                    <a:pt x="2479" y="2437"/>
                  </a:cubicBezTo>
                  <a:cubicBezTo>
                    <a:pt x="2003" y="2928"/>
                    <a:pt x="1884" y="3590"/>
                    <a:pt x="1894" y="3771"/>
                  </a:cubicBezTo>
                  <a:cubicBezTo>
                    <a:pt x="1243" y="3766"/>
                    <a:pt x="1243" y="3766"/>
                    <a:pt x="1243" y="3766"/>
                  </a:cubicBezTo>
                  <a:cubicBezTo>
                    <a:pt x="1237" y="3585"/>
                    <a:pt x="1066" y="2861"/>
                    <a:pt x="611" y="2389"/>
                  </a:cubicBezTo>
                  <a:cubicBezTo>
                    <a:pt x="435" y="2204"/>
                    <a:pt x="316" y="1981"/>
                    <a:pt x="259" y="1733"/>
                  </a:cubicBezTo>
                  <a:cubicBezTo>
                    <a:pt x="171" y="1319"/>
                    <a:pt x="269" y="884"/>
                    <a:pt x="529" y="558"/>
                  </a:cubicBezTo>
                  <a:cubicBezTo>
                    <a:pt x="782" y="248"/>
                    <a:pt x="1149" y="72"/>
                    <a:pt x="1568" y="72"/>
                  </a:cubicBezTo>
                  <a:cubicBezTo>
                    <a:pt x="1988" y="72"/>
                    <a:pt x="2360" y="248"/>
                    <a:pt x="2608" y="558"/>
                  </a:cubicBezTo>
                  <a:cubicBezTo>
                    <a:pt x="2867" y="884"/>
                    <a:pt x="2970" y="1319"/>
                    <a:pt x="2877" y="1733"/>
                  </a:cubicBezTo>
                  <a:lnTo>
                    <a:pt x="1568" y="0"/>
                  </a:lnTo>
                </a:path>
              </a:pathLst>
            </a:custGeom>
            <a:solidFill>
              <a:srgbClr val="F0F0F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0" name="Freeform 66"/>
            <p:cNvSpPr>
              <a:spLocks noChangeArrowheads="1"/>
            </p:cNvSpPr>
            <p:nvPr/>
          </p:nvSpPr>
          <p:spPr bwMode="auto">
            <a:xfrm>
              <a:off x="11933960" y="8621344"/>
              <a:ext cx="442748" cy="365863"/>
            </a:xfrm>
            <a:custGeom>
              <a:avLst/>
              <a:gdLst>
                <a:gd name="T0" fmla="*/ 823 w 824"/>
                <a:gd name="T1" fmla="*/ 249 h 684"/>
                <a:gd name="T2" fmla="*/ 823 w 824"/>
                <a:gd name="T3" fmla="*/ 249 h 684"/>
                <a:gd name="T4" fmla="*/ 792 w 824"/>
                <a:gd name="T5" fmla="*/ 171 h 684"/>
                <a:gd name="T6" fmla="*/ 823 w 824"/>
                <a:gd name="T7" fmla="*/ 104 h 684"/>
                <a:gd name="T8" fmla="*/ 725 w 824"/>
                <a:gd name="T9" fmla="*/ 0 h 684"/>
                <a:gd name="T10" fmla="*/ 104 w 824"/>
                <a:gd name="T11" fmla="*/ 0 h 684"/>
                <a:gd name="T12" fmla="*/ 0 w 824"/>
                <a:gd name="T13" fmla="*/ 104 h 684"/>
                <a:gd name="T14" fmla="*/ 31 w 824"/>
                <a:gd name="T15" fmla="*/ 171 h 684"/>
                <a:gd name="T16" fmla="*/ 0 w 824"/>
                <a:gd name="T17" fmla="*/ 249 h 684"/>
                <a:gd name="T18" fmla="*/ 31 w 824"/>
                <a:gd name="T19" fmla="*/ 321 h 684"/>
                <a:gd name="T20" fmla="*/ 0 w 824"/>
                <a:gd name="T21" fmla="*/ 394 h 684"/>
                <a:gd name="T22" fmla="*/ 104 w 824"/>
                <a:gd name="T23" fmla="*/ 492 h 684"/>
                <a:gd name="T24" fmla="*/ 120 w 824"/>
                <a:gd name="T25" fmla="*/ 492 h 684"/>
                <a:gd name="T26" fmla="*/ 414 w 824"/>
                <a:gd name="T27" fmla="*/ 683 h 684"/>
                <a:gd name="T28" fmla="*/ 704 w 824"/>
                <a:gd name="T29" fmla="*/ 492 h 684"/>
                <a:gd name="T30" fmla="*/ 725 w 824"/>
                <a:gd name="T31" fmla="*/ 492 h 684"/>
                <a:gd name="T32" fmla="*/ 823 w 824"/>
                <a:gd name="T33" fmla="*/ 394 h 684"/>
                <a:gd name="T34" fmla="*/ 792 w 824"/>
                <a:gd name="T35" fmla="*/ 321 h 684"/>
                <a:gd name="T36" fmla="*/ 823 w 824"/>
                <a:gd name="T37" fmla="*/ 249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4" h="684">
                  <a:moveTo>
                    <a:pt x="823" y="249"/>
                  </a:moveTo>
                  <a:lnTo>
                    <a:pt x="823" y="249"/>
                  </a:lnTo>
                  <a:cubicBezTo>
                    <a:pt x="823" y="218"/>
                    <a:pt x="813" y="192"/>
                    <a:pt x="792" y="171"/>
                  </a:cubicBezTo>
                  <a:cubicBezTo>
                    <a:pt x="813" y="156"/>
                    <a:pt x="823" y="129"/>
                    <a:pt x="823" y="104"/>
                  </a:cubicBezTo>
                  <a:cubicBezTo>
                    <a:pt x="823" y="47"/>
                    <a:pt x="782" y="0"/>
                    <a:pt x="725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29"/>
                    <a:pt x="10" y="156"/>
                    <a:pt x="31" y="171"/>
                  </a:cubicBezTo>
                  <a:cubicBezTo>
                    <a:pt x="10" y="192"/>
                    <a:pt x="0" y="218"/>
                    <a:pt x="0" y="249"/>
                  </a:cubicBezTo>
                  <a:cubicBezTo>
                    <a:pt x="0" y="275"/>
                    <a:pt x="10" y="300"/>
                    <a:pt x="31" y="321"/>
                  </a:cubicBezTo>
                  <a:cubicBezTo>
                    <a:pt x="10" y="337"/>
                    <a:pt x="0" y="363"/>
                    <a:pt x="0" y="394"/>
                  </a:cubicBezTo>
                  <a:cubicBezTo>
                    <a:pt x="0" y="446"/>
                    <a:pt x="47" y="492"/>
                    <a:pt x="104" y="492"/>
                  </a:cubicBezTo>
                  <a:cubicBezTo>
                    <a:pt x="120" y="492"/>
                    <a:pt x="120" y="492"/>
                    <a:pt x="120" y="492"/>
                  </a:cubicBezTo>
                  <a:cubicBezTo>
                    <a:pt x="171" y="606"/>
                    <a:pt x="280" y="683"/>
                    <a:pt x="414" y="683"/>
                  </a:cubicBezTo>
                  <a:cubicBezTo>
                    <a:pt x="544" y="683"/>
                    <a:pt x="653" y="606"/>
                    <a:pt x="704" y="492"/>
                  </a:cubicBezTo>
                  <a:cubicBezTo>
                    <a:pt x="725" y="492"/>
                    <a:pt x="725" y="492"/>
                    <a:pt x="725" y="492"/>
                  </a:cubicBezTo>
                  <a:cubicBezTo>
                    <a:pt x="782" y="492"/>
                    <a:pt x="823" y="446"/>
                    <a:pt x="823" y="394"/>
                  </a:cubicBezTo>
                  <a:cubicBezTo>
                    <a:pt x="823" y="363"/>
                    <a:pt x="813" y="337"/>
                    <a:pt x="792" y="321"/>
                  </a:cubicBezTo>
                  <a:cubicBezTo>
                    <a:pt x="813" y="300"/>
                    <a:pt x="823" y="275"/>
                    <a:pt x="823" y="249"/>
                  </a:cubicBezTo>
                </a:path>
              </a:pathLst>
            </a:custGeom>
            <a:solidFill>
              <a:srgbClr val="DEEBF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1" name="Freeform 67"/>
            <p:cNvSpPr>
              <a:spLocks noChangeArrowheads="1"/>
            </p:cNvSpPr>
            <p:nvPr/>
          </p:nvSpPr>
          <p:spPr bwMode="auto">
            <a:xfrm>
              <a:off x="11964707" y="8630566"/>
              <a:ext cx="381256" cy="86085"/>
            </a:xfrm>
            <a:custGeom>
              <a:avLst/>
              <a:gdLst>
                <a:gd name="T0" fmla="*/ 709 w 715"/>
                <a:gd name="T1" fmla="*/ 37 h 157"/>
                <a:gd name="T2" fmla="*/ 709 w 715"/>
                <a:gd name="T3" fmla="*/ 37 h 157"/>
                <a:gd name="T4" fmla="*/ 678 w 715"/>
                <a:gd name="T5" fmla="*/ 73 h 157"/>
                <a:gd name="T6" fmla="*/ 41 w 715"/>
                <a:gd name="T7" fmla="*/ 156 h 157"/>
                <a:gd name="T8" fmla="*/ 5 w 715"/>
                <a:gd name="T9" fmla="*/ 125 h 157"/>
                <a:gd name="T10" fmla="*/ 37 w 715"/>
                <a:gd name="T11" fmla="*/ 83 h 157"/>
                <a:gd name="T12" fmla="*/ 673 w 715"/>
                <a:gd name="T13" fmla="*/ 6 h 157"/>
                <a:gd name="T14" fmla="*/ 709 w 715"/>
                <a:gd name="T15" fmla="*/ 3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7">
                  <a:moveTo>
                    <a:pt x="709" y="37"/>
                  </a:moveTo>
                  <a:lnTo>
                    <a:pt x="709" y="37"/>
                  </a:lnTo>
                  <a:cubicBezTo>
                    <a:pt x="714" y="52"/>
                    <a:pt x="699" y="73"/>
                    <a:pt x="678" y="73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6" y="156"/>
                    <a:pt x="5" y="145"/>
                    <a:pt x="5" y="125"/>
                  </a:cubicBezTo>
                  <a:cubicBezTo>
                    <a:pt x="0" y="104"/>
                    <a:pt x="16" y="88"/>
                    <a:pt x="37" y="83"/>
                  </a:cubicBezTo>
                  <a:cubicBezTo>
                    <a:pt x="673" y="6"/>
                    <a:pt x="673" y="6"/>
                    <a:pt x="673" y="6"/>
                  </a:cubicBezTo>
                  <a:cubicBezTo>
                    <a:pt x="688" y="0"/>
                    <a:pt x="709" y="16"/>
                    <a:pt x="709" y="37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2" name="Freeform 68"/>
            <p:cNvSpPr>
              <a:spLocks noChangeArrowheads="1"/>
            </p:cNvSpPr>
            <p:nvPr/>
          </p:nvSpPr>
          <p:spPr bwMode="auto">
            <a:xfrm>
              <a:off x="11964707" y="8710503"/>
              <a:ext cx="381256" cy="83012"/>
            </a:xfrm>
            <a:custGeom>
              <a:avLst/>
              <a:gdLst>
                <a:gd name="T0" fmla="*/ 709 w 715"/>
                <a:gd name="T1" fmla="*/ 32 h 156"/>
                <a:gd name="T2" fmla="*/ 709 w 715"/>
                <a:gd name="T3" fmla="*/ 32 h 156"/>
                <a:gd name="T4" fmla="*/ 678 w 715"/>
                <a:gd name="T5" fmla="*/ 73 h 156"/>
                <a:gd name="T6" fmla="*/ 41 w 715"/>
                <a:gd name="T7" fmla="*/ 155 h 156"/>
                <a:gd name="T8" fmla="*/ 5 w 715"/>
                <a:gd name="T9" fmla="*/ 124 h 156"/>
                <a:gd name="T10" fmla="*/ 37 w 715"/>
                <a:gd name="T11" fmla="*/ 88 h 156"/>
                <a:gd name="T12" fmla="*/ 673 w 715"/>
                <a:gd name="T13" fmla="*/ 0 h 156"/>
                <a:gd name="T14" fmla="*/ 709 w 715"/>
                <a:gd name="T15" fmla="*/ 3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6">
                  <a:moveTo>
                    <a:pt x="709" y="32"/>
                  </a:moveTo>
                  <a:lnTo>
                    <a:pt x="709" y="32"/>
                  </a:lnTo>
                  <a:cubicBezTo>
                    <a:pt x="714" y="52"/>
                    <a:pt x="699" y="73"/>
                    <a:pt x="678" y="73"/>
                  </a:cubicBezTo>
                  <a:cubicBezTo>
                    <a:pt x="41" y="155"/>
                    <a:pt x="41" y="155"/>
                    <a:pt x="41" y="155"/>
                  </a:cubicBezTo>
                  <a:cubicBezTo>
                    <a:pt x="26" y="155"/>
                    <a:pt x="5" y="145"/>
                    <a:pt x="5" y="124"/>
                  </a:cubicBezTo>
                  <a:cubicBezTo>
                    <a:pt x="0" y="109"/>
                    <a:pt x="16" y="88"/>
                    <a:pt x="37" y="88"/>
                  </a:cubicBezTo>
                  <a:cubicBezTo>
                    <a:pt x="673" y="0"/>
                    <a:pt x="673" y="0"/>
                    <a:pt x="673" y="0"/>
                  </a:cubicBezTo>
                  <a:cubicBezTo>
                    <a:pt x="688" y="0"/>
                    <a:pt x="709" y="15"/>
                    <a:pt x="709" y="32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3" name="Freeform 69"/>
            <p:cNvSpPr>
              <a:spLocks noChangeArrowheads="1"/>
            </p:cNvSpPr>
            <p:nvPr/>
          </p:nvSpPr>
          <p:spPr bwMode="auto">
            <a:xfrm>
              <a:off x="11964707" y="8784290"/>
              <a:ext cx="381256" cy="83012"/>
            </a:xfrm>
            <a:custGeom>
              <a:avLst/>
              <a:gdLst>
                <a:gd name="T0" fmla="*/ 709 w 715"/>
                <a:gd name="T1" fmla="*/ 36 h 156"/>
                <a:gd name="T2" fmla="*/ 709 w 715"/>
                <a:gd name="T3" fmla="*/ 36 h 156"/>
                <a:gd name="T4" fmla="*/ 678 w 715"/>
                <a:gd name="T5" fmla="*/ 72 h 156"/>
                <a:gd name="T6" fmla="*/ 41 w 715"/>
                <a:gd name="T7" fmla="*/ 155 h 156"/>
                <a:gd name="T8" fmla="*/ 5 w 715"/>
                <a:gd name="T9" fmla="*/ 124 h 156"/>
                <a:gd name="T10" fmla="*/ 37 w 715"/>
                <a:gd name="T11" fmla="*/ 83 h 156"/>
                <a:gd name="T12" fmla="*/ 673 w 715"/>
                <a:gd name="T13" fmla="*/ 5 h 156"/>
                <a:gd name="T14" fmla="*/ 709 w 715"/>
                <a:gd name="T15" fmla="*/ 3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6">
                  <a:moveTo>
                    <a:pt x="709" y="36"/>
                  </a:moveTo>
                  <a:lnTo>
                    <a:pt x="709" y="36"/>
                  </a:lnTo>
                  <a:cubicBezTo>
                    <a:pt x="714" y="52"/>
                    <a:pt x="699" y="72"/>
                    <a:pt x="678" y="72"/>
                  </a:cubicBezTo>
                  <a:cubicBezTo>
                    <a:pt x="41" y="155"/>
                    <a:pt x="41" y="155"/>
                    <a:pt x="41" y="155"/>
                  </a:cubicBezTo>
                  <a:cubicBezTo>
                    <a:pt x="26" y="155"/>
                    <a:pt x="5" y="145"/>
                    <a:pt x="5" y="124"/>
                  </a:cubicBezTo>
                  <a:cubicBezTo>
                    <a:pt x="0" y="103"/>
                    <a:pt x="16" y="88"/>
                    <a:pt x="37" y="83"/>
                  </a:cubicBezTo>
                  <a:cubicBezTo>
                    <a:pt x="673" y="5"/>
                    <a:pt x="673" y="5"/>
                    <a:pt x="673" y="5"/>
                  </a:cubicBezTo>
                  <a:cubicBezTo>
                    <a:pt x="688" y="0"/>
                    <a:pt x="709" y="16"/>
                    <a:pt x="709" y="36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4" name="Freeform 70"/>
            <p:cNvSpPr>
              <a:spLocks noChangeArrowheads="1"/>
            </p:cNvSpPr>
            <p:nvPr/>
          </p:nvSpPr>
          <p:spPr bwMode="auto">
            <a:xfrm>
              <a:off x="10633390" y="5863525"/>
              <a:ext cx="3074639" cy="2816233"/>
            </a:xfrm>
            <a:custGeom>
              <a:avLst/>
              <a:gdLst>
                <a:gd name="T0" fmla="*/ 5728 w 5729"/>
                <a:gd name="T1" fmla="*/ 2856 h 5247"/>
                <a:gd name="T2" fmla="*/ 5728 w 5729"/>
                <a:gd name="T3" fmla="*/ 2856 h 5247"/>
                <a:gd name="T4" fmla="*/ 5138 w 5729"/>
                <a:gd name="T5" fmla="*/ 2256 h 5247"/>
                <a:gd name="T6" fmla="*/ 5376 w 5729"/>
                <a:gd name="T7" fmla="*/ 1453 h 5247"/>
                <a:gd name="T8" fmla="*/ 4558 w 5729"/>
                <a:gd name="T9" fmla="*/ 1216 h 5247"/>
                <a:gd name="T10" fmla="*/ 4351 w 5729"/>
                <a:gd name="T11" fmla="*/ 404 h 5247"/>
                <a:gd name="T12" fmla="*/ 3523 w 5729"/>
                <a:gd name="T13" fmla="*/ 600 h 5247"/>
                <a:gd name="T14" fmla="*/ 2929 w 5729"/>
                <a:gd name="T15" fmla="*/ 0 h 5247"/>
                <a:gd name="T16" fmla="*/ 2313 w 5729"/>
                <a:gd name="T17" fmla="*/ 575 h 5247"/>
                <a:gd name="T18" fmla="*/ 1490 w 5729"/>
                <a:gd name="T19" fmla="*/ 341 h 5247"/>
                <a:gd name="T20" fmla="*/ 1247 w 5729"/>
                <a:gd name="T21" fmla="*/ 1139 h 5247"/>
                <a:gd name="T22" fmla="*/ 413 w 5729"/>
                <a:gd name="T23" fmla="*/ 1340 h 5247"/>
                <a:gd name="T24" fmla="*/ 615 w 5729"/>
                <a:gd name="T25" fmla="*/ 2152 h 5247"/>
                <a:gd name="T26" fmla="*/ 0 w 5729"/>
                <a:gd name="T27" fmla="*/ 2731 h 5247"/>
                <a:gd name="T28" fmla="*/ 590 w 5729"/>
                <a:gd name="T29" fmla="*/ 3332 h 5247"/>
                <a:gd name="T30" fmla="*/ 352 w 5729"/>
                <a:gd name="T31" fmla="*/ 4139 h 5247"/>
                <a:gd name="T32" fmla="*/ 1169 w 5729"/>
                <a:gd name="T33" fmla="*/ 4372 h 5247"/>
                <a:gd name="T34" fmla="*/ 1376 w 5729"/>
                <a:gd name="T35" fmla="*/ 5184 h 5247"/>
                <a:gd name="T36" fmla="*/ 2204 w 5729"/>
                <a:gd name="T37" fmla="*/ 4987 h 5247"/>
                <a:gd name="T38" fmla="*/ 2204 w 5729"/>
                <a:gd name="T39" fmla="*/ 4993 h 5247"/>
                <a:gd name="T40" fmla="*/ 1759 w 5729"/>
                <a:gd name="T41" fmla="*/ 3859 h 5247"/>
                <a:gd name="T42" fmla="*/ 1360 w 5729"/>
                <a:gd name="T43" fmla="*/ 3141 h 5247"/>
                <a:gd name="T44" fmla="*/ 1661 w 5729"/>
                <a:gd name="T45" fmla="*/ 1852 h 5247"/>
                <a:gd name="T46" fmla="*/ 2840 w 5729"/>
                <a:gd name="T47" fmla="*/ 1309 h 5247"/>
                <a:gd name="T48" fmla="*/ 4015 w 5729"/>
                <a:gd name="T49" fmla="*/ 1852 h 5247"/>
                <a:gd name="T50" fmla="*/ 4320 w 5729"/>
                <a:gd name="T51" fmla="*/ 3141 h 5247"/>
                <a:gd name="T52" fmla="*/ 3876 w 5729"/>
                <a:gd name="T53" fmla="*/ 3907 h 5247"/>
                <a:gd name="T54" fmla="*/ 3456 w 5729"/>
                <a:gd name="T55" fmla="*/ 5008 h 5247"/>
                <a:gd name="T56" fmla="*/ 4238 w 5729"/>
                <a:gd name="T57" fmla="*/ 5246 h 5247"/>
                <a:gd name="T58" fmla="*/ 4480 w 5729"/>
                <a:gd name="T59" fmla="*/ 4450 h 5247"/>
                <a:gd name="T60" fmla="*/ 5308 w 5729"/>
                <a:gd name="T61" fmla="*/ 4248 h 5247"/>
                <a:gd name="T62" fmla="*/ 5112 w 5729"/>
                <a:gd name="T63" fmla="*/ 3441 h 5247"/>
                <a:gd name="T64" fmla="*/ 5728 w 5729"/>
                <a:gd name="T65" fmla="*/ 2856 h 5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729" h="5247">
                  <a:moveTo>
                    <a:pt x="5728" y="2856"/>
                  </a:moveTo>
                  <a:lnTo>
                    <a:pt x="5728" y="2856"/>
                  </a:lnTo>
                  <a:cubicBezTo>
                    <a:pt x="5448" y="2773"/>
                    <a:pt x="5215" y="2556"/>
                    <a:pt x="5138" y="2256"/>
                  </a:cubicBezTo>
                  <a:cubicBezTo>
                    <a:pt x="5065" y="1955"/>
                    <a:pt x="5164" y="1651"/>
                    <a:pt x="5376" y="1453"/>
                  </a:cubicBezTo>
                  <a:cubicBezTo>
                    <a:pt x="5091" y="1516"/>
                    <a:pt x="4775" y="1438"/>
                    <a:pt x="4558" y="1216"/>
                  </a:cubicBezTo>
                  <a:cubicBezTo>
                    <a:pt x="4336" y="993"/>
                    <a:pt x="4268" y="683"/>
                    <a:pt x="4351" y="404"/>
                  </a:cubicBezTo>
                  <a:cubicBezTo>
                    <a:pt x="4139" y="600"/>
                    <a:pt x="3824" y="688"/>
                    <a:pt x="3523" y="600"/>
                  </a:cubicBezTo>
                  <a:cubicBezTo>
                    <a:pt x="3218" y="517"/>
                    <a:pt x="3000" y="279"/>
                    <a:pt x="2929" y="0"/>
                  </a:cubicBezTo>
                  <a:cubicBezTo>
                    <a:pt x="2846" y="274"/>
                    <a:pt x="2617" y="502"/>
                    <a:pt x="2313" y="575"/>
                  </a:cubicBezTo>
                  <a:cubicBezTo>
                    <a:pt x="2002" y="647"/>
                    <a:pt x="1691" y="548"/>
                    <a:pt x="1490" y="341"/>
                  </a:cubicBezTo>
                  <a:cubicBezTo>
                    <a:pt x="1557" y="621"/>
                    <a:pt x="1474" y="926"/>
                    <a:pt x="1247" y="1139"/>
                  </a:cubicBezTo>
                  <a:cubicBezTo>
                    <a:pt x="1019" y="1355"/>
                    <a:pt x="698" y="1422"/>
                    <a:pt x="413" y="1340"/>
                  </a:cubicBezTo>
                  <a:cubicBezTo>
                    <a:pt x="615" y="1552"/>
                    <a:pt x="704" y="1857"/>
                    <a:pt x="615" y="2152"/>
                  </a:cubicBezTo>
                  <a:cubicBezTo>
                    <a:pt x="527" y="2448"/>
                    <a:pt x="284" y="2659"/>
                    <a:pt x="0" y="2731"/>
                  </a:cubicBezTo>
                  <a:cubicBezTo>
                    <a:pt x="279" y="2814"/>
                    <a:pt x="512" y="3037"/>
                    <a:pt x="590" y="3332"/>
                  </a:cubicBezTo>
                  <a:cubicBezTo>
                    <a:pt x="662" y="3632"/>
                    <a:pt x="564" y="3937"/>
                    <a:pt x="352" y="4139"/>
                  </a:cubicBezTo>
                  <a:cubicBezTo>
                    <a:pt x="636" y="4072"/>
                    <a:pt x="952" y="4149"/>
                    <a:pt x="1169" y="4372"/>
                  </a:cubicBezTo>
                  <a:cubicBezTo>
                    <a:pt x="1387" y="4594"/>
                    <a:pt x="1454" y="4910"/>
                    <a:pt x="1376" y="5184"/>
                  </a:cubicBezTo>
                  <a:cubicBezTo>
                    <a:pt x="1588" y="4987"/>
                    <a:pt x="1899" y="4904"/>
                    <a:pt x="2204" y="4987"/>
                  </a:cubicBezTo>
                  <a:lnTo>
                    <a:pt x="2204" y="4993"/>
                  </a:lnTo>
                  <a:cubicBezTo>
                    <a:pt x="2178" y="4713"/>
                    <a:pt x="2084" y="4196"/>
                    <a:pt x="1759" y="3859"/>
                  </a:cubicBezTo>
                  <a:cubicBezTo>
                    <a:pt x="1557" y="3658"/>
                    <a:pt x="1422" y="3410"/>
                    <a:pt x="1360" y="3141"/>
                  </a:cubicBezTo>
                  <a:cubicBezTo>
                    <a:pt x="1257" y="2685"/>
                    <a:pt x="1371" y="2204"/>
                    <a:pt x="1661" y="1852"/>
                  </a:cubicBezTo>
                  <a:cubicBezTo>
                    <a:pt x="1951" y="1505"/>
                    <a:pt x="2365" y="1309"/>
                    <a:pt x="2840" y="1309"/>
                  </a:cubicBezTo>
                  <a:cubicBezTo>
                    <a:pt x="3311" y="1309"/>
                    <a:pt x="3730" y="1505"/>
                    <a:pt x="4015" y="1852"/>
                  </a:cubicBezTo>
                  <a:cubicBezTo>
                    <a:pt x="4309" y="2204"/>
                    <a:pt x="4423" y="2685"/>
                    <a:pt x="4320" y="3141"/>
                  </a:cubicBezTo>
                  <a:cubicBezTo>
                    <a:pt x="4258" y="3410"/>
                    <a:pt x="4108" y="3668"/>
                    <a:pt x="3876" y="3907"/>
                  </a:cubicBezTo>
                  <a:cubicBezTo>
                    <a:pt x="3523" y="4258"/>
                    <a:pt x="3466" y="4755"/>
                    <a:pt x="3456" y="5008"/>
                  </a:cubicBezTo>
                  <a:cubicBezTo>
                    <a:pt x="3751" y="4952"/>
                    <a:pt x="4041" y="5050"/>
                    <a:pt x="4238" y="5246"/>
                  </a:cubicBezTo>
                  <a:cubicBezTo>
                    <a:pt x="4170" y="4972"/>
                    <a:pt x="4253" y="4662"/>
                    <a:pt x="4480" y="4450"/>
                  </a:cubicBezTo>
                  <a:cubicBezTo>
                    <a:pt x="4708" y="4238"/>
                    <a:pt x="5023" y="4170"/>
                    <a:pt x="5308" y="4248"/>
                  </a:cubicBezTo>
                  <a:cubicBezTo>
                    <a:pt x="5106" y="4040"/>
                    <a:pt x="5023" y="3736"/>
                    <a:pt x="5112" y="3441"/>
                  </a:cubicBezTo>
                  <a:cubicBezTo>
                    <a:pt x="5200" y="3141"/>
                    <a:pt x="5437" y="2928"/>
                    <a:pt x="5728" y="285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5" name="Freeform 71"/>
            <p:cNvSpPr>
              <a:spLocks noChangeArrowheads="1"/>
            </p:cNvSpPr>
            <p:nvPr/>
          </p:nvSpPr>
          <p:spPr bwMode="auto">
            <a:xfrm>
              <a:off x="10633390" y="5860452"/>
              <a:ext cx="3074639" cy="2822382"/>
            </a:xfrm>
            <a:custGeom>
              <a:avLst/>
              <a:gdLst>
                <a:gd name="T0" fmla="*/ 5728 w 5729"/>
                <a:gd name="T1" fmla="*/ 2862 h 5259"/>
                <a:gd name="T2" fmla="*/ 5376 w 5729"/>
                <a:gd name="T3" fmla="*/ 1459 h 5259"/>
                <a:gd name="T4" fmla="*/ 5179 w 5729"/>
                <a:gd name="T5" fmla="*/ 1480 h 5259"/>
                <a:gd name="T6" fmla="*/ 4351 w 5729"/>
                <a:gd name="T7" fmla="*/ 410 h 5259"/>
                <a:gd name="T8" fmla="*/ 3761 w 5729"/>
                <a:gd name="T9" fmla="*/ 637 h 5259"/>
                <a:gd name="T10" fmla="*/ 2929 w 5729"/>
                <a:gd name="T11" fmla="*/ 0 h 5259"/>
                <a:gd name="T12" fmla="*/ 2105 w 5729"/>
                <a:gd name="T13" fmla="*/ 601 h 5259"/>
                <a:gd name="T14" fmla="*/ 1485 w 5729"/>
                <a:gd name="T15" fmla="*/ 347 h 5259"/>
                <a:gd name="T16" fmla="*/ 652 w 5729"/>
                <a:gd name="T17" fmla="*/ 1377 h 5259"/>
                <a:gd name="T18" fmla="*/ 413 w 5729"/>
                <a:gd name="T19" fmla="*/ 1346 h 5259"/>
                <a:gd name="T20" fmla="*/ 0 w 5729"/>
                <a:gd name="T21" fmla="*/ 2737 h 5259"/>
                <a:gd name="T22" fmla="*/ 590 w 5729"/>
                <a:gd name="T23" fmla="*/ 3338 h 5259"/>
                <a:gd name="T24" fmla="*/ 346 w 5729"/>
                <a:gd name="T25" fmla="*/ 4145 h 5259"/>
                <a:gd name="T26" fmla="*/ 1169 w 5729"/>
                <a:gd name="T27" fmla="*/ 4378 h 5259"/>
                <a:gd name="T28" fmla="*/ 1376 w 5729"/>
                <a:gd name="T29" fmla="*/ 5190 h 5259"/>
                <a:gd name="T30" fmla="*/ 2204 w 5729"/>
                <a:gd name="T31" fmla="*/ 4993 h 5259"/>
                <a:gd name="T32" fmla="*/ 2204 w 5729"/>
                <a:gd name="T33" fmla="*/ 4999 h 5259"/>
                <a:gd name="T34" fmla="*/ 2209 w 5729"/>
                <a:gd name="T35" fmla="*/ 4999 h 5259"/>
                <a:gd name="T36" fmla="*/ 1324 w 5729"/>
                <a:gd name="T37" fmla="*/ 2810 h 5259"/>
                <a:gd name="T38" fmla="*/ 4015 w 5729"/>
                <a:gd name="T39" fmla="*/ 1858 h 5259"/>
                <a:gd name="T40" fmla="*/ 3876 w 5729"/>
                <a:gd name="T41" fmla="*/ 3913 h 5259"/>
                <a:gd name="T42" fmla="*/ 3456 w 5729"/>
                <a:gd name="T43" fmla="*/ 5014 h 5259"/>
                <a:gd name="T44" fmla="*/ 4238 w 5729"/>
                <a:gd name="T45" fmla="*/ 5258 h 5259"/>
                <a:gd name="T46" fmla="*/ 4480 w 5729"/>
                <a:gd name="T47" fmla="*/ 4456 h 5259"/>
                <a:gd name="T48" fmla="*/ 5314 w 5729"/>
                <a:gd name="T49" fmla="*/ 4254 h 5259"/>
                <a:gd name="T50" fmla="*/ 5112 w 5729"/>
                <a:gd name="T51" fmla="*/ 3447 h 5259"/>
                <a:gd name="T52" fmla="*/ 5728 w 5729"/>
                <a:gd name="T53" fmla="*/ 2862 h 5259"/>
                <a:gd name="T54" fmla="*/ 5112 w 5729"/>
                <a:gd name="T55" fmla="*/ 3447 h 5259"/>
                <a:gd name="T56" fmla="*/ 5308 w 5729"/>
                <a:gd name="T57" fmla="*/ 4254 h 5259"/>
                <a:gd name="T58" fmla="*/ 4480 w 5729"/>
                <a:gd name="T59" fmla="*/ 4456 h 5259"/>
                <a:gd name="T60" fmla="*/ 4238 w 5729"/>
                <a:gd name="T61" fmla="*/ 5252 h 5259"/>
                <a:gd name="T62" fmla="*/ 3456 w 5729"/>
                <a:gd name="T63" fmla="*/ 5014 h 5259"/>
                <a:gd name="T64" fmla="*/ 3876 w 5729"/>
                <a:gd name="T65" fmla="*/ 3913 h 5259"/>
                <a:gd name="T66" fmla="*/ 4015 w 5729"/>
                <a:gd name="T67" fmla="*/ 1858 h 5259"/>
                <a:gd name="T68" fmla="*/ 1324 w 5729"/>
                <a:gd name="T69" fmla="*/ 2810 h 5259"/>
                <a:gd name="T70" fmla="*/ 2204 w 5729"/>
                <a:gd name="T71" fmla="*/ 4999 h 5259"/>
                <a:gd name="T72" fmla="*/ 2204 w 5729"/>
                <a:gd name="T73" fmla="*/ 4993 h 5259"/>
                <a:gd name="T74" fmla="*/ 2204 w 5729"/>
                <a:gd name="T75" fmla="*/ 4993 h 5259"/>
                <a:gd name="T76" fmla="*/ 1376 w 5729"/>
                <a:gd name="T77" fmla="*/ 5190 h 5259"/>
                <a:gd name="T78" fmla="*/ 1169 w 5729"/>
                <a:gd name="T79" fmla="*/ 4378 h 5259"/>
                <a:gd name="T80" fmla="*/ 352 w 5729"/>
                <a:gd name="T81" fmla="*/ 4145 h 5259"/>
                <a:gd name="T82" fmla="*/ 590 w 5729"/>
                <a:gd name="T83" fmla="*/ 3338 h 5259"/>
                <a:gd name="T84" fmla="*/ 0 w 5729"/>
                <a:gd name="T85" fmla="*/ 2737 h 5259"/>
                <a:gd name="T86" fmla="*/ 419 w 5729"/>
                <a:gd name="T87" fmla="*/ 1346 h 5259"/>
                <a:gd name="T88" fmla="*/ 652 w 5729"/>
                <a:gd name="T89" fmla="*/ 1382 h 5259"/>
                <a:gd name="T90" fmla="*/ 1490 w 5729"/>
                <a:gd name="T91" fmla="*/ 347 h 5259"/>
                <a:gd name="T92" fmla="*/ 2105 w 5729"/>
                <a:gd name="T93" fmla="*/ 606 h 5259"/>
                <a:gd name="T94" fmla="*/ 2929 w 5729"/>
                <a:gd name="T95" fmla="*/ 6 h 5259"/>
                <a:gd name="T96" fmla="*/ 3761 w 5729"/>
                <a:gd name="T97" fmla="*/ 643 h 5259"/>
                <a:gd name="T98" fmla="*/ 4351 w 5729"/>
                <a:gd name="T99" fmla="*/ 410 h 5259"/>
                <a:gd name="T100" fmla="*/ 5179 w 5729"/>
                <a:gd name="T101" fmla="*/ 1480 h 5259"/>
                <a:gd name="T102" fmla="*/ 5376 w 5729"/>
                <a:gd name="T103" fmla="*/ 1455 h 5259"/>
                <a:gd name="T104" fmla="*/ 5728 w 5729"/>
                <a:gd name="T105" fmla="*/ 2867 h 5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729" h="5259">
                  <a:moveTo>
                    <a:pt x="5728" y="2862"/>
                  </a:moveTo>
                  <a:lnTo>
                    <a:pt x="5728" y="2862"/>
                  </a:lnTo>
                  <a:lnTo>
                    <a:pt x="5728" y="2862"/>
                  </a:lnTo>
                  <a:cubicBezTo>
                    <a:pt x="5448" y="2779"/>
                    <a:pt x="5215" y="2562"/>
                    <a:pt x="5138" y="2262"/>
                  </a:cubicBezTo>
                  <a:cubicBezTo>
                    <a:pt x="5122" y="2194"/>
                    <a:pt x="5112" y="2127"/>
                    <a:pt x="5112" y="2060"/>
                  </a:cubicBezTo>
                  <a:cubicBezTo>
                    <a:pt x="5112" y="1832"/>
                    <a:pt x="5210" y="1615"/>
                    <a:pt x="5376" y="1459"/>
                  </a:cubicBezTo>
                  <a:cubicBezTo>
                    <a:pt x="5376" y="1455"/>
                    <a:pt x="5376" y="1455"/>
                    <a:pt x="5376" y="1455"/>
                  </a:cubicBezTo>
                  <a:lnTo>
                    <a:pt x="5376" y="1455"/>
                  </a:lnTo>
                  <a:cubicBezTo>
                    <a:pt x="5308" y="1470"/>
                    <a:pt x="5241" y="1480"/>
                    <a:pt x="5179" y="1480"/>
                  </a:cubicBezTo>
                  <a:cubicBezTo>
                    <a:pt x="4952" y="1480"/>
                    <a:pt x="4729" y="1393"/>
                    <a:pt x="4558" y="1222"/>
                  </a:cubicBezTo>
                  <a:cubicBezTo>
                    <a:pt x="4398" y="1062"/>
                    <a:pt x="4320" y="849"/>
                    <a:pt x="4320" y="643"/>
                  </a:cubicBezTo>
                  <a:cubicBezTo>
                    <a:pt x="4320" y="564"/>
                    <a:pt x="4330" y="487"/>
                    <a:pt x="4351" y="410"/>
                  </a:cubicBezTo>
                  <a:lnTo>
                    <a:pt x="4351" y="410"/>
                  </a:lnTo>
                  <a:lnTo>
                    <a:pt x="4351" y="410"/>
                  </a:lnTo>
                  <a:cubicBezTo>
                    <a:pt x="4191" y="554"/>
                    <a:pt x="3984" y="637"/>
                    <a:pt x="3761" y="637"/>
                  </a:cubicBezTo>
                  <a:cubicBezTo>
                    <a:pt x="3684" y="637"/>
                    <a:pt x="3601" y="627"/>
                    <a:pt x="3523" y="606"/>
                  </a:cubicBezTo>
                  <a:cubicBezTo>
                    <a:pt x="3218" y="523"/>
                    <a:pt x="3000" y="285"/>
                    <a:pt x="2929" y="6"/>
                  </a:cubicBezTo>
                  <a:cubicBezTo>
                    <a:pt x="2929" y="0"/>
                    <a:pt x="2929" y="0"/>
                    <a:pt x="2929" y="0"/>
                  </a:cubicBezTo>
                  <a:cubicBezTo>
                    <a:pt x="2929" y="6"/>
                    <a:pt x="2929" y="6"/>
                    <a:pt x="2929" y="6"/>
                  </a:cubicBezTo>
                  <a:cubicBezTo>
                    <a:pt x="2840" y="280"/>
                    <a:pt x="2617" y="502"/>
                    <a:pt x="2313" y="581"/>
                  </a:cubicBezTo>
                  <a:cubicBezTo>
                    <a:pt x="2240" y="595"/>
                    <a:pt x="2173" y="601"/>
                    <a:pt x="2105" y="601"/>
                  </a:cubicBezTo>
                  <a:cubicBezTo>
                    <a:pt x="1868" y="601"/>
                    <a:pt x="1651" y="508"/>
                    <a:pt x="1490" y="347"/>
                  </a:cubicBezTo>
                  <a:cubicBezTo>
                    <a:pt x="1485" y="342"/>
                    <a:pt x="1485" y="342"/>
                    <a:pt x="1485" y="342"/>
                  </a:cubicBezTo>
                  <a:cubicBezTo>
                    <a:pt x="1485" y="347"/>
                    <a:pt x="1485" y="347"/>
                    <a:pt x="1485" y="347"/>
                  </a:cubicBezTo>
                  <a:cubicBezTo>
                    <a:pt x="1500" y="410"/>
                    <a:pt x="1510" y="477"/>
                    <a:pt x="1510" y="539"/>
                  </a:cubicBezTo>
                  <a:cubicBezTo>
                    <a:pt x="1510" y="762"/>
                    <a:pt x="1422" y="978"/>
                    <a:pt x="1247" y="1145"/>
                  </a:cubicBezTo>
                  <a:cubicBezTo>
                    <a:pt x="1081" y="1299"/>
                    <a:pt x="869" y="1377"/>
                    <a:pt x="652" y="1377"/>
                  </a:cubicBezTo>
                  <a:cubicBezTo>
                    <a:pt x="574" y="1377"/>
                    <a:pt x="496" y="1367"/>
                    <a:pt x="419" y="1346"/>
                  </a:cubicBezTo>
                  <a:cubicBezTo>
                    <a:pt x="413" y="1346"/>
                    <a:pt x="413" y="1346"/>
                    <a:pt x="413" y="1346"/>
                  </a:cubicBezTo>
                  <a:lnTo>
                    <a:pt x="413" y="1346"/>
                  </a:lnTo>
                  <a:cubicBezTo>
                    <a:pt x="564" y="1501"/>
                    <a:pt x="652" y="1708"/>
                    <a:pt x="652" y="1925"/>
                  </a:cubicBezTo>
                  <a:cubicBezTo>
                    <a:pt x="652" y="1998"/>
                    <a:pt x="641" y="2081"/>
                    <a:pt x="615" y="2158"/>
                  </a:cubicBezTo>
                  <a:cubicBezTo>
                    <a:pt x="527" y="2454"/>
                    <a:pt x="284" y="2665"/>
                    <a:pt x="0" y="2737"/>
                  </a:cubicBezTo>
                  <a:lnTo>
                    <a:pt x="0" y="2737"/>
                  </a:lnTo>
                  <a:lnTo>
                    <a:pt x="0" y="2737"/>
                  </a:lnTo>
                  <a:cubicBezTo>
                    <a:pt x="279" y="2820"/>
                    <a:pt x="512" y="3043"/>
                    <a:pt x="590" y="3338"/>
                  </a:cubicBezTo>
                  <a:cubicBezTo>
                    <a:pt x="605" y="3405"/>
                    <a:pt x="610" y="3472"/>
                    <a:pt x="610" y="3540"/>
                  </a:cubicBezTo>
                  <a:cubicBezTo>
                    <a:pt x="610" y="3772"/>
                    <a:pt x="517" y="3990"/>
                    <a:pt x="352" y="4145"/>
                  </a:cubicBezTo>
                  <a:cubicBezTo>
                    <a:pt x="346" y="4145"/>
                    <a:pt x="346" y="4145"/>
                    <a:pt x="346" y="4145"/>
                  </a:cubicBezTo>
                  <a:cubicBezTo>
                    <a:pt x="352" y="4145"/>
                    <a:pt x="352" y="4145"/>
                    <a:pt x="352" y="4145"/>
                  </a:cubicBezTo>
                  <a:cubicBezTo>
                    <a:pt x="419" y="4129"/>
                    <a:pt x="486" y="4125"/>
                    <a:pt x="554" y="4125"/>
                  </a:cubicBezTo>
                  <a:cubicBezTo>
                    <a:pt x="775" y="4125"/>
                    <a:pt x="998" y="4207"/>
                    <a:pt x="1169" y="4378"/>
                  </a:cubicBezTo>
                  <a:cubicBezTo>
                    <a:pt x="1329" y="4544"/>
                    <a:pt x="1407" y="4750"/>
                    <a:pt x="1407" y="4962"/>
                  </a:cubicBezTo>
                  <a:cubicBezTo>
                    <a:pt x="1407" y="5040"/>
                    <a:pt x="1397" y="5118"/>
                    <a:pt x="1376" y="5190"/>
                  </a:cubicBezTo>
                  <a:lnTo>
                    <a:pt x="1376" y="5190"/>
                  </a:lnTo>
                  <a:lnTo>
                    <a:pt x="1376" y="5190"/>
                  </a:lnTo>
                  <a:cubicBezTo>
                    <a:pt x="1531" y="5045"/>
                    <a:pt x="1743" y="4962"/>
                    <a:pt x="1966" y="4962"/>
                  </a:cubicBezTo>
                  <a:cubicBezTo>
                    <a:pt x="2043" y="4962"/>
                    <a:pt x="2126" y="4973"/>
                    <a:pt x="2204" y="4993"/>
                  </a:cubicBezTo>
                  <a:lnTo>
                    <a:pt x="2204" y="4993"/>
                  </a:lnTo>
                  <a:lnTo>
                    <a:pt x="2204" y="4993"/>
                  </a:lnTo>
                  <a:cubicBezTo>
                    <a:pt x="2204" y="4999"/>
                    <a:pt x="2204" y="4999"/>
                    <a:pt x="2204" y="4999"/>
                  </a:cubicBezTo>
                  <a:lnTo>
                    <a:pt x="2204" y="4999"/>
                  </a:lnTo>
                  <a:cubicBezTo>
                    <a:pt x="2209" y="4999"/>
                    <a:pt x="2209" y="4999"/>
                    <a:pt x="2209" y="4999"/>
                  </a:cubicBezTo>
                  <a:lnTo>
                    <a:pt x="2209" y="4999"/>
                  </a:lnTo>
                  <a:cubicBezTo>
                    <a:pt x="2178" y="4719"/>
                    <a:pt x="2084" y="4202"/>
                    <a:pt x="1759" y="3865"/>
                  </a:cubicBezTo>
                  <a:cubicBezTo>
                    <a:pt x="1557" y="3664"/>
                    <a:pt x="1422" y="3416"/>
                    <a:pt x="1360" y="3147"/>
                  </a:cubicBezTo>
                  <a:cubicBezTo>
                    <a:pt x="1335" y="3033"/>
                    <a:pt x="1324" y="2924"/>
                    <a:pt x="1324" y="2810"/>
                  </a:cubicBezTo>
                  <a:cubicBezTo>
                    <a:pt x="1324" y="2469"/>
                    <a:pt x="1443" y="2127"/>
                    <a:pt x="1661" y="1858"/>
                  </a:cubicBezTo>
                  <a:cubicBezTo>
                    <a:pt x="1951" y="1511"/>
                    <a:pt x="2365" y="1320"/>
                    <a:pt x="2840" y="1320"/>
                  </a:cubicBezTo>
                  <a:cubicBezTo>
                    <a:pt x="3311" y="1320"/>
                    <a:pt x="3730" y="1511"/>
                    <a:pt x="4015" y="1858"/>
                  </a:cubicBezTo>
                  <a:cubicBezTo>
                    <a:pt x="4238" y="2127"/>
                    <a:pt x="4357" y="2469"/>
                    <a:pt x="4357" y="2810"/>
                  </a:cubicBezTo>
                  <a:cubicBezTo>
                    <a:pt x="4357" y="2924"/>
                    <a:pt x="4340" y="3033"/>
                    <a:pt x="4320" y="3147"/>
                  </a:cubicBezTo>
                  <a:cubicBezTo>
                    <a:pt x="4258" y="3416"/>
                    <a:pt x="4108" y="3674"/>
                    <a:pt x="3876" y="3913"/>
                  </a:cubicBezTo>
                  <a:cubicBezTo>
                    <a:pt x="3523" y="4264"/>
                    <a:pt x="3466" y="4761"/>
                    <a:pt x="3456" y="5014"/>
                  </a:cubicBezTo>
                  <a:lnTo>
                    <a:pt x="3456" y="5014"/>
                  </a:lnTo>
                  <a:lnTo>
                    <a:pt x="3456" y="5014"/>
                  </a:lnTo>
                  <a:cubicBezTo>
                    <a:pt x="3513" y="5004"/>
                    <a:pt x="3570" y="4999"/>
                    <a:pt x="3627" y="4999"/>
                  </a:cubicBezTo>
                  <a:cubicBezTo>
                    <a:pt x="3860" y="4999"/>
                    <a:pt x="4077" y="5097"/>
                    <a:pt x="4238" y="5252"/>
                  </a:cubicBezTo>
                  <a:cubicBezTo>
                    <a:pt x="4238" y="5258"/>
                    <a:pt x="4238" y="5258"/>
                    <a:pt x="4238" y="5258"/>
                  </a:cubicBezTo>
                  <a:cubicBezTo>
                    <a:pt x="4238" y="5252"/>
                    <a:pt x="4238" y="5252"/>
                    <a:pt x="4238" y="5252"/>
                  </a:cubicBezTo>
                  <a:cubicBezTo>
                    <a:pt x="4222" y="5190"/>
                    <a:pt x="4217" y="5123"/>
                    <a:pt x="4217" y="5056"/>
                  </a:cubicBezTo>
                  <a:cubicBezTo>
                    <a:pt x="4217" y="4839"/>
                    <a:pt x="4305" y="4621"/>
                    <a:pt x="4480" y="4456"/>
                  </a:cubicBezTo>
                  <a:cubicBezTo>
                    <a:pt x="4646" y="4300"/>
                    <a:pt x="4858" y="4223"/>
                    <a:pt x="5075" y="4223"/>
                  </a:cubicBezTo>
                  <a:cubicBezTo>
                    <a:pt x="5153" y="4223"/>
                    <a:pt x="5231" y="4233"/>
                    <a:pt x="5308" y="4254"/>
                  </a:cubicBezTo>
                  <a:cubicBezTo>
                    <a:pt x="5314" y="4254"/>
                    <a:pt x="5314" y="4254"/>
                    <a:pt x="5314" y="4254"/>
                  </a:cubicBezTo>
                  <a:cubicBezTo>
                    <a:pt x="5308" y="4254"/>
                    <a:pt x="5308" y="4254"/>
                    <a:pt x="5308" y="4254"/>
                  </a:cubicBezTo>
                  <a:cubicBezTo>
                    <a:pt x="5164" y="4098"/>
                    <a:pt x="5075" y="3897"/>
                    <a:pt x="5075" y="3680"/>
                  </a:cubicBezTo>
                  <a:cubicBezTo>
                    <a:pt x="5075" y="3601"/>
                    <a:pt x="5086" y="3524"/>
                    <a:pt x="5112" y="3447"/>
                  </a:cubicBezTo>
                  <a:cubicBezTo>
                    <a:pt x="5200" y="3147"/>
                    <a:pt x="5437" y="2934"/>
                    <a:pt x="5728" y="2867"/>
                  </a:cubicBezTo>
                  <a:cubicBezTo>
                    <a:pt x="5728" y="2862"/>
                    <a:pt x="5728" y="2862"/>
                    <a:pt x="5728" y="2862"/>
                  </a:cubicBezTo>
                  <a:lnTo>
                    <a:pt x="5728" y="2862"/>
                  </a:lnTo>
                  <a:lnTo>
                    <a:pt x="5728" y="2862"/>
                  </a:lnTo>
                  <a:lnTo>
                    <a:pt x="5728" y="2862"/>
                  </a:lnTo>
                  <a:cubicBezTo>
                    <a:pt x="5437" y="2934"/>
                    <a:pt x="5200" y="3147"/>
                    <a:pt x="5112" y="3447"/>
                  </a:cubicBezTo>
                  <a:cubicBezTo>
                    <a:pt x="5086" y="3524"/>
                    <a:pt x="5075" y="3601"/>
                    <a:pt x="5075" y="3680"/>
                  </a:cubicBezTo>
                  <a:cubicBezTo>
                    <a:pt x="5075" y="3897"/>
                    <a:pt x="5164" y="4098"/>
                    <a:pt x="5308" y="4254"/>
                  </a:cubicBezTo>
                  <a:lnTo>
                    <a:pt x="5308" y="4254"/>
                  </a:lnTo>
                  <a:lnTo>
                    <a:pt x="5308" y="4254"/>
                  </a:lnTo>
                  <a:cubicBezTo>
                    <a:pt x="5235" y="4233"/>
                    <a:pt x="5153" y="4223"/>
                    <a:pt x="5075" y="4223"/>
                  </a:cubicBezTo>
                  <a:cubicBezTo>
                    <a:pt x="4858" y="4223"/>
                    <a:pt x="4646" y="4300"/>
                    <a:pt x="4480" y="4456"/>
                  </a:cubicBezTo>
                  <a:cubicBezTo>
                    <a:pt x="4305" y="4621"/>
                    <a:pt x="4217" y="4839"/>
                    <a:pt x="4217" y="5056"/>
                  </a:cubicBezTo>
                  <a:cubicBezTo>
                    <a:pt x="4217" y="5123"/>
                    <a:pt x="4222" y="5190"/>
                    <a:pt x="4238" y="5252"/>
                  </a:cubicBezTo>
                  <a:lnTo>
                    <a:pt x="4238" y="5252"/>
                  </a:lnTo>
                  <a:lnTo>
                    <a:pt x="4238" y="5252"/>
                  </a:lnTo>
                  <a:cubicBezTo>
                    <a:pt x="4082" y="5092"/>
                    <a:pt x="3860" y="4999"/>
                    <a:pt x="3627" y="4999"/>
                  </a:cubicBezTo>
                  <a:cubicBezTo>
                    <a:pt x="3570" y="4999"/>
                    <a:pt x="3513" y="5004"/>
                    <a:pt x="3456" y="5014"/>
                  </a:cubicBezTo>
                  <a:lnTo>
                    <a:pt x="3456" y="5014"/>
                  </a:lnTo>
                  <a:cubicBezTo>
                    <a:pt x="3462" y="5014"/>
                    <a:pt x="3462" y="5014"/>
                    <a:pt x="3462" y="5014"/>
                  </a:cubicBezTo>
                  <a:cubicBezTo>
                    <a:pt x="3466" y="4761"/>
                    <a:pt x="3523" y="4264"/>
                    <a:pt x="3876" y="3913"/>
                  </a:cubicBezTo>
                  <a:cubicBezTo>
                    <a:pt x="4108" y="3674"/>
                    <a:pt x="4258" y="3416"/>
                    <a:pt x="4320" y="3147"/>
                  </a:cubicBezTo>
                  <a:cubicBezTo>
                    <a:pt x="4346" y="3033"/>
                    <a:pt x="4357" y="2924"/>
                    <a:pt x="4357" y="2810"/>
                  </a:cubicBezTo>
                  <a:cubicBezTo>
                    <a:pt x="4357" y="2469"/>
                    <a:pt x="4238" y="2127"/>
                    <a:pt x="4015" y="1858"/>
                  </a:cubicBezTo>
                  <a:cubicBezTo>
                    <a:pt x="3730" y="1511"/>
                    <a:pt x="3311" y="1315"/>
                    <a:pt x="2840" y="1315"/>
                  </a:cubicBezTo>
                  <a:cubicBezTo>
                    <a:pt x="2365" y="1315"/>
                    <a:pt x="1951" y="1511"/>
                    <a:pt x="1661" y="1858"/>
                  </a:cubicBezTo>
                  <a:cubicBezTo>
                    <a:pt x="1443" y="2127"/>
                    <a:pt x="1324" y="2469"/>
                    <a:pt x="1324" y="2810"/>
                  </a:cubicBezTo>
                  <a:cubicBezTo>
                    <a:pt x="1324" y="2924"/>
                    <a:pt x="1335" y="3033"/>
                    <a:pt x="1360" y="3147"/>
                  </a:cubicBezTo>
                  <a:cubicBezTo>
                    <a:pt x="1422" y="3416"/>
                    <a:pt x="1557" y="3664"/>
                    <a:pt x="1753" y="3865"/>
                  </a:cubicBezTo>
                  <a:cubicBezTo>
                    <a:pt x="2084" y="4202"/>
                    <a:pt x="2178" y="4719"/>
                    <a:pt x="2204" y="4999"/>
                  </a:cubicBezTo>
                  <a:lnTo>
                    <a:pt x="2204" y="4999"/>
                  </a:lnTo>
                  <a:lnTo>
                    <a:pt x="2204" y="4999"/>
                  </a:lnTo>
                  <a:cubicBezTo>
                    <a:pt x="2204" y="4993"/>
                    <a:pt x="2204" y="4993"/>
                    <a:pt x="2204" y="4993"/>
                  </a:cubicBezTo>
                  <a:lnTo>
                    <a:pt x="2204" y="4993"/>
                  </a:lnTo>
                  <a:lnTo>
                    <a:pt x="2204" y="4993"/>
                  </a:lnTo>
                  <a:lnTo>
                    <a:pt x="2204" y="4993"/>
                  </a:lnTo>
                  <a:cubicBezTo>
                    <a:pt x="2126" y="4973"/>
                    <a:pt x="2043" y="4962"/>
                    <a:pt x="1966" y="4962"/>
                  </a:cubicBezTo>
                  <a:cubicBezTo>
                    <a:pt x="1743" y="4962"/>
                    <a:pt x="1531" y="5045"/>
                    <a:pt x="1376" y="5190"/>
                  </a:cubicBezTo>
                  <a:lnTo>
                    <a:pt x="1376" y="5190"/>
                  </a:lnTo>
                  <a:lnTo>
                    <a:pt x="1376" y="5190"/>
                  </a:lnTo>
                  <a:cubicBezTo>
                    <a:pt x="1397" y="5118"/>
                    <a:pt x="1407" y="5040"/>
                    <a:pt x="1407" y="4962"/>
                  </a:cubicBezTo>
                  <a:cubicBezTo>
                    <a:pt x="1407" y="4750"/>
                    <a:pt x="1329" y="4544"/>
                    <a:pt x="1169" y="4378"/>
                  </a:cubicBezTo>
                  <a:cubicBezTo>
                    <a:pt x="998" y="4207"/>
                    <a:pt x="775" y="4119"/>
                    <a:pt x="554" y="4119"/>
                  </a:cubicBezTo>
                  <a:cubicBezTo>
                    <a:pt x="486" y="4119"/>
                    <a:pt x="419" y="4129"/>
                    <a:pt x="352" y="4145"/>
                  </a:cubicBezTo>
                  <a:lnTo>
                    <a:pt x="352" y="4145"/>
                  </a:lnTo>
                  <a:lnTo>
                    <a:pt x="352" y="4145"/>
                  </a:lnTo>
                  <a:cubicBezTo>
                    <a:pt x="517" y="3990"/>
                    <a:pt x="615" y="3772"/>
                    <a:pt x="615" y="3540"/>
                  </a:cubicBezTo>
                  <a:cubicBezTo>
                    <a:pt x="615" y="3472"/>
                    <a:pt x="605" y="3405"/>
                    <a:pt x="590" y="3338"/>
                  </a:cubicBezTo>
                  <a:cubicBezTo>
                    <a:pt x="512" y="3043"/>
                    <a:pt x="279" y="2820"/>
                    <a:pt x="0" y="2737"/>
                  </a:cubicBezTo>
                  <a:lnTo>
                    <a:pt x="0" y="2737"/>
                  </a:lnTo>
                  <a:lnTo>
                    <a:pt x="0" y="2737"/>
                  </a:lnTo>
                  <a:cubicBezTo>
                    <a:pt x="290" y="2665"/>
                    <a:pt x="527" y="2454"/>
                    <a:pt x="615" y="2158"/>
                  </a:cubicBezTo>
                  <a:cubicBezTo>
                    <a:pt x="641" y="2081"/>
                    <a:pt x="652" y="1998"/>
                    <a:pt x="652" y="1925"/>
                  </a:cubicBezTo>
                  <a:cubicBezTo>
                    <a:pt x="652" y="1708"/>
                    <a:pt x="564" y="1501"/>
                    <a:pt x="419" y="1346"/>
                  </a:cubicBezTo>
                  <a:cubicBezTo>
                    <a:pt x="413" y="1346"/>
                    <a:pt x="413" y="1346"/>
                    <a:pt x="413" y="1346"/>
                  </a:cubicBezTo>
                  <a:lnTo>
                    <a:pt x="413" y="1346"/>
                  </a:lnTo>
                  <a:cubicBezTo>
                    <a:pt x="492" y="1367"/>
                    <a:pt x="574" y="1382"/>
                    <a:pt x="652" y="1382"/>
                  </a:cubicBezTo>
                  <a:cubicBezTo>
                    <a:pt x="869" y="1382"/>
                    <a:pt x="1081" y="1305"/>
                    <a:pt x="1247" y="1145"/>
                  </a:cubicBezTo>
                  <a:cubicBezTo>
                    <a:pt x="1422" y="978"/>
                    <a:pt x="1510" y="762"/>
                    <a:pt x="1510" y="539"/>
                  </a:cubicBezTo>
                  <a:cubicBezTo>
                    <a:pt x="1510" y="477"/>
                    <a:pt x="1505" y="410"/>
                    <a:pt x="1490" y="347"/>
                  </a:cubicBezTo>
                  <a:lnTo>
                    <a:pt x="1490" y="347"/>
                  </a:lnTo>
                  <a:cubicBezTo>
                    <a:pt x="1485" y="347"/>
                    <a:pt x="1485" y="347"/>
                    <a:pt x="1485" y="347"/>
                  </a:cubicBezTo>
                  <a:cubicBezTo>
                    <a:pt x="1645" y="508"/>
                    <a:pt x="1868" y="606"/>
                    <a:pt x="2105" y="606"/>
                  </a:cubicBezTo>
                  <a:cubicBezTo>
                    <a:pt x="2173" y="606"/>
                    <a:pt x="2240" y="595"/>
                    <a:pt x="2313" y="581"/>
                  </a:cubicBezTo>
                  <a:cubicBezTo>
                    <a:pt x="2617" y="508"/>
                    <a:pt x="2846" y="280"/>
                    <a:pt x="2929" y="6"/>
                  </a:cubicBezTo>
                  <a:lnTo>
                    <a:pt x="2929" y="6"/>
                  </a:lnTo>
                  <a:lnTo>
                    <a:pt x="2929" y="6"/>
                  </a:lnTo>
                  <a:cubicBezTo>
                    <a:pt x="3000" y="285"/>
                    <a:pt x="3218" y="523"/>
                    <a:pt x="3523" y="606"/>
                  </a:cubicBezTo>
                  <a:cubicBezTo>
                    <a:pt x="3601" y="627"/>
                    <a:pt x="3684" y="643"/>
                    <a:pt x="3761" y="643"/>
                  </a:cubicBezTo>
                  <a:cubicBezTo>
                    <a:pt x="3984" y="643"/>
                    <a:pt x="4196" y="554"/>
                    <a:pt x="4351" y="410"/>
                  </a:cubicBezTo>
                  <a:lnTo>
                    <a:pt x="4351" y="410"/>
                  </a:lnTo>
                  <a:lnTo>
                    <a:pt x="4351" y="410"/>
                  </a:lnTo>
                  <a:cubicBezTo>
                    <a:pt x="4330" y="487"/>
                    <a:pt x="4320" y="564"/>
                    <a:pt x="4320" y="643"/>
                  </a:cubicBezTo>
                  <a:cubicBezTo>
                    <a:pt x="4320" y="849"/>
                    <a:pt x="4398" y="1062"/>
                    <a:pt x="4558" y="1222"/>
                  </a:cubicBezTo>
                  <a:cubicBezTo>
                    <a:pt x="4729" y="1393"/>
                    <a:pt x="4952" y="1480"/>
                    <a:pt x="5179" y="1480"/>
                  </a:cubicBezTo>
                  <a:cubicBezTo>
                    <a:pt x="5241" y="1480"/>
                    <a:pt x="5308" y="1476"/>
                    <a:pt x="5376" y="1459"/>
                  </a:cubicBezTo>
                  <a:lnTo>
                    <a:pt x="5376" y="1459"/>
                  </a:lnTo>
                  <a:cubicBezTo>
                    <a:pt x="5376" y="1455"/>
                    <a:pt x="5376" y="1455"/>
                    <a:pt x="5376" y="1455"/>
                  </a:cubicBezTo>
                  <a:cubicBezTo>
                    <a:pt x="5210" y="1615"/>
                    <a:pt x="5112" y="1827"/>
                    <a:pt x="5112" y="2060"/>
                  </a:cubicBezTo>
                  <a:cubicBezTo>
                    <a:pt x="5112" y="2127"/>
                    <a:pt x="5122" y="2194"/>
                    <a:pt x="5138" y="2262"/>
                  </a:cubicBezTo>
                  <a:cubicBezTo>
                    <a:pt x="5215" y="2562"/>
                    <a:pt x="5443" y="2785"/>
                    <a:pt x="5728" y="2867"/>
                  </a:cubicBezTo>
                  <a:cubicBezTo>
                    <a:pt x="5728" y="2862"/>
                    <a:pt x="5728" y="2862"/>
                    <a:pt x="5728" y="286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9436597" y="5401332"/>
              <a:ext cx="5473605" cy="3230973"/>
              <a:chOff x="9436597" y="5579572"/>
              <a:chExt cx="5473605" cy="3230973"/>
            </a:xfrm>
            <a:solidFill>
              <a:schemeClr val="accent4"/>
            </a:solidFill>
          </p:grpSpPr>
          <p:sp>
            <p:nvSpPr>
              <p:cNvPr id="57" name="Freeform 5"/>
              <p:cNvSpPr>
                <a:spLocks noChangeArrowheads="1"/>
              </p:cNvSpPr>
              <p:nvPr/>
            </p:nvSpPr>
            <p:spPr bwMode="auto">
              <a:xfrm>
                <a:off x="9436597" y="6505981"/>
                <a:ext cx="713663" cy="713630"/>
              </a:xfrm>
              <a:custGeom>
                <a:avLst/>
                <a:gdLst>
                  <a:gd name="T0" fmla="*/ 942 w 1248"/>
                  <a:gd name="T1" fmla="*/ 0 h 1253"/>
                  <a:gd name="T2" fmla="*/ 942 w 1248"/>
                  <a:gd name="T3" fmla="*/ 0 h 1253"/>
                  <a:gd name="T4" fmla="*/ 585 w 1248"/>
                  <a:gd name="T5" fmla="*/ 506 h 1253"/>
                  <a:gd name="T6" fmla="*/ 0 w 1248"/>
                  <a:gd name="T7" fmla="*/ 305 h 1253"/>
                  <a:gd name="T8" fmla="*/ 502 w 1248"/>
                  <a:gd name="T9" fmla="*/ 662 h 1253"/>
                  <a:gd name="T10" fmla="*/ 300 w 1248"/>
                  <a:gd name="T11" fmla="*/ 1252 h 1253"/>
                  <a:gd name="T12" fmla="*/ 662 w 1248"/>
                  <a:gd name="T13" fmla="*/ 745 h 1253"/>
                  <a:gd name="T14" fmla="*/ 1247 w 1248"/>
                  <a:gd name="T15" fmla="*/ 946 h 1253"/>
                  <a:gd name="T16" fmla="*/ 741 w 1248"/>
                  <a:gd name="T17" fmla="*/ 589 h 1253"/>
                  <a:gd name="T18" fmla="*/ 942 w 1248"/>
                  <a:gd name="T19" fmla="*/ 0 h 1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48" h="1253">
                    <a:moveTo>
                      <a:pt x="942" y="0"/>
                    </a:moveTo>
                    <a:lnTo>
                      <a:pt x="942" y="0"/>
                    </a:lnTo>
                    <a:lnTo>
                      <a:pt x="585" y="506"/>
                    </a:lnTo>
                    <a:lnTo>
                      <a:pt x="0" y="305"/>
                    </a:lnTo>
                    <a:lnTo>
                      <a:pt x="502" y="662"/>
                    </a:lnTo>
                    <a:lnTo>
                      <a:pt x="300" y="1252"/>
                    </a:lnTo>
                    <a:lnTo>
                      <a:pt x="662" y="745"/>
                    </a:lnTo>
                    <a:lnTo>
                      <a:pt x="1247" y="946"/>
                    </a:lnTo>
                    <a:lnTo>
                      <a:pt x="741" y="589"/>
                    </a:lnTo>
                    <a:lnTo>
                      <a:pt x="942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58" name="Freeform 7"/>
              <p:cNvSpPr>
                <a:spLocks noChangeArrowheads="1"/>
              </p:cNvSpPr>
              <p:nvPr/>
            </p:nvSpPr>
            <p:spPr bwMode="auto">
              <a:xfrm>
                <a:off x="12952538" y="5579572"/>
                <a:ext cx="307727" cy="314258"/>
              </a:xfrm>
              <a:custGeom>
                <a:avLst/>
                <a:gdLst>
                  <a:gd name="T0" fmla="*/ 496 w 539"/>
                  <a:gd name="T1" fmla="*/ 0 h 545"/>
                  <a:gd name="T2" fmla="*/ 496 w 539"/>
                  <a:gd name="T3" fmla="*/ 0 h 545"/>
                  <a:gd name="T4" fmla="*/ 263 w 539"/>
                  <a:gd name="T5" fmla="*/ 213 h 545"/>
                  <a:gd name="T6" fmla="*/ 0 w 539"/>
                  <a:gd name="T7" fmla="*/ 42 h 545"/>
                  <a:gd name="T8" fmla="*/ 207 w 539"/>
                  <a:gd name="T9" fmla="*/ 280 h 545"/>
                  <a:gd name="T10" fmla="*/ 41 w 539"/>
                  <a:gd name="T11" fmla="*/ 544 h 545"/>
                  <a:gd name="T12" fmla="*/ 273 w 539"/>
                  <a:gd name="T13" fmla="*/ 337 h 545"/>
                  <a:gd name="T14" fmla="*/ 538 w 539"/>
                  <a:gd name="T15" fmla="*/ 502 h 545"/>
                  <a:gd name="T16" fmla="*/ 331 w 539"/>
                  <a:gd name="T17" fmla="*/ 269 h 545"/>
                  <a:gd name="T18" fmla="*/ 496 w 539"/>
                  <a:gd name="T19" fmla="*/ 0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39" h="545">
                    <a:moveTo>
                      <a:pt x="496" y="0"/>
                    </a:moveTo>
                    <a:lnTo>
                      <a:pt x="496" y="0"/>
                    </a:lnTo>
                    <a:lnTo>
                      <a:pt x="263" y="213"/>
                    </a:lnTo>
                    <a:lnTo>
                      <a:pt x="0" y="42"/>
                    </a:lnTo>
                    <a:lnTo>
                      <a:pt x="207" y="280"/>
                    </a:lnTo>
                    <a:lnTo>
                      <a:pt x="41" y="544"/>
                    </a:lnTo>
                    <a:lnTo>
                      <a:pt x="273" y="337"/>
                    </a:lnTo>
                    <a:lnTo>
                      <a:pt x="538" y="502"/>
                    </a:lnTo>
                    <a:lnTo>
                      <a:pt x="331" y="269"/>
                    </a:lnTo>
                    <a:lnTo>
                      <a:pt x="496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59" name="Freeform 9"/>
              <p:cNvSpPr>
                <a:spLocks noChangeArrowheads="1"/>
              </p:cNvSpPr>
              <p:nvPr/>
            </p:nvSpPr>
            <p:spPr bwMode="auto">
              <a:xfrm>
                <a:off x="10094606" y="8434091"/>
                <a:ext cx="307727" cy="314258"/>
              </a:xfrm>
              <a:custGeom>
                <a:avLst/>
                <a:gdLst>
                  <a:gd name="T0" fmla="*/ 497 w 539"/>
                  <a:gd name="T1" fmla="*/ 0 h 545"/>
                  <a:gd name="T2" fmla="*/ 497 w 539"/>
                  <a:gd name="T3" fmla="*/ 0 h 545"/>
                  <a:gd name="T4" fmla="*/ 497 w 539"/>
                  <a:gd name="T5" fmla="*/ 0 h 545"/>
                  <a:gd name="T6" fmla="*/ 264 w 539"/>
                  <a:gd name="T7" fmla="*/ 213 h 545"/>
                  <a:gd name="T8" fmla="*/ 0 w 539"/>
                  <a:gd name="T9" fmla="*/ 42 h 545"/>
                  <a:gd name="T10" fmla="*/ 207 w 539"/>
                  <a:gd name="T11" fmla="*/ 279 h 545"/>
                  <a:gd name="T12" fmla="*/ 41 w 539"/>
                  <a:gd name="T13" fmla="*/ 544 h 545"/>
                  <a:gd name="T14" fmla="*/ 274 w 539"/>
                  <a:gd name="T15" fmla="*/ 336 h 545"/>
                  <a:gd name="T16" fmla="*/ 538 w 539"/>
                  <a:gd name="T17" fmla="*/ 502 h 545"/>
                  <a:gd name="T18" fmla="*/ 332 w 539"/>
                  <a:gd name="T19" fmla="*/ 269 h 545"/>
                  <a:gd name="T20" fmla="*/ 497 w 539"/>
                  <a:gd name="T21" fmla="*/ 0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9" h="545">
                    <a:moveTo>
                      <a:pt x="497" y="0"/>
                    </a:moveTo>
                    <a:lnTo>
                      <a:pt x="497" y="0"/>
                    </a:lnTo>
                    <a:lnTo>
                      <a:pt x="497" y="0"/>
                    </a:lnTo>
                    <a:cubicBezTo>
                      <a:pt x="264" y="213"/>
                      <a:pt x="264" y="213"/>
                      <a:pt x="264" y="213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207" y="279"/>
                      <a:pt x="207" y="279"/>
                      <a:pt x="207" y="279"/>
                    </a:cubicBezTo>
                    <a:cubicBezTo>
                      <a:pt x="41" y="544"/>
                      <a:pt x="41" y="544"/>
                      <a:pt x="41" y="544"/>
                    </a:cubicBezTo>
                    <a:cubicBezTo>
                      <a:pt x="274" y="336"/>
                      <a:pt x="274" y="336"/>
                      <a:pt x="274" y="336"/>
                    </a:cubicBezTo>
                    <a:cubicBezTo>
                      <a:pt x="538" y="502"/>
                      <a:pt x="538" y="502"/>
                      <a:pt x="538" y="502"/>
                    </a:cubicBezTo>
                    <a:cubicBezTo>
                      <a:pt x="332" y="269"/>
                      <a:pt x="332" y="269"/>
                      <a:pt x="332" y="269"/>
                    </a:cubicBezTo>
                    <a:cubicBezTo>
                      <a:pt x="497" y="0"/>
                      <a:pt x="497" y="0"/>
                      <a:pt x="49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60" name="Freeform 11"/>
              <p:cNvSpPr>
                <a:spLocks noChangeArrowheads="1"/>
              </p:cNvSpPr>
              <p:nvPr/>
            </p:nvSpPr>
            <p:spPr bwMode="auto">
              <a:xfrm>
                <a:off x="14602475" y="7055933"/>
                <a:ext cx="307727" cy="304439"/>
              </a:xfrm>
              <a:custGeom>
                <a:avLst/>
                <a:gdLst>
                  <a:gd name="T0" fmla="*/ 496 w 539"/>
                  <a:gd name="T1" fmla="*/ 0 h 539"/>
                  <a:gd name="T2" fmla="*/ 263 w 539"/>
                  <a:gd name="T3" fmla="*/ 207 h 539"/>
                  <a:gd name="T4" fmla="*/ 0 w 539"/>
                  <a:gd name="T5" fmla="*/ 42 h 539"/>
                  <a:gd name="T6" fmla="*/ 207 w 539"/>
                  <a:gd name="T7" fmla="*/ 274 h 539"/>
                  <a:gd name="T8" fmla="*/ 42 w 539"/>
                  <a:gd name="T9" fmla="*/ 538 h 539"/>
                  <a:gd name="T10" fmla="*/ 274 w 539"/>
                  <a:gd name="T11" fmla="*/ 331 h 539"/>
                  <a:gd name="T12" fmla="*/ 538 w 539"/>
                  <a:gd name="T13" fmla="*/ 497 h 539"/>
                  <a:gd name="T14" fmla="*/ 331 w 539"/>
                  <a:gd name="T15" fmla="*/ 264 h 539"/>
                  <a:gd name="T16" fmla="*/ 496 w 539"/>
                  <a:gd name="T17" fmla="*/ 0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9" h="539">
                    <a:moveTo>
                      <a:pt x="496" y="0"/>
                    </a:moveTo>
                    <a:lnTo>
                      <a:pt x="263" y="207"/>
                    </a:lnTo>
                    <a:lnTo>
                      <a:pt x="0" y="42"/>
                    </a:lnTo>
                    <a:lnTo>
                      <a:pt x="207" y="274"/>
                    </a:lnTo>
                    <a:lnTo>
                      <a:pt x="42" y="538"/>
                    </a:lnTo>
                    <a:lnTo>
                      <a:pt x="274" y="331"/>
                    </a:lnTo>
                    <a:lnTo>
                      <a:pt x="538" y="497"/>
                    </a:lnTo>
                    <a:lnTo>
                      <a:pt x="331" y="264"/>
                    </a:lnTo>
                    <a:lnTo>
                      <a:pt x="496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61" name="Freeform 12"/>
              <p:cNvSpPr>
                <a:spLocks noChangeArrowheads="1"/>
              </p:cNvSpPr>
              <p:nvPr/>
            </p:nvSpPr>
            <p:spPr bwMode="auto">
              <a:xfrm>
                <a:off x="13633465" y="8096915"/>
                <a:ext cx="713663" cy="713630"/>
              </a:xfrm>
              <a:custGeom>
                <a:avLst/>
                <a:gdLst>
                  <a:gd name="T0" fmla="*/ 947 w 1248"/>
                  <a:gd name="T1" fmla="*/ 0 h 1249"/>
                  <a:gd name="T2" fmla="*/ 947 w 1248"/>
                  <a:gd name="T3" fmla="*/ 0 h 1249"/>
                  <a:gd name="T4" fmla="*/ 591 w 1248"/>
                  <a:gd name="T5" fmla="*/ 507 h 1249"/>
                  <a:gd name="T6" fmla="*/ 0 w 1248"/>
                  <a:gd name="T7" fmla="*/ 306 h 1249"/>
                  <a:gd name="T8" fmla="*/ 508 w 1248"/>
                  <a:gd name="T9" fmla="*/ 663 h 1249"/>
                  <a:gd name="T10" fmla="*/ 306 w 1248"/>
                  <a:gd name="T11" fmla="*/ 1248 h 1249"/>
                  <a:gd name="T12" fmla="*/ 306 w 1248"/>
                  <a:gd name="T13" fmla="*/ 1248 h 1249"/>
                  <a:gd name="T14" fmla="*/ 663 w 1248"/>
                  <a:gd name="T15" fmla="*/ 745 h 1249"/>
                  <a:gd name="T16" fmla="*/ 1247 w 1248"/>
                  <a:gd name="T17" fmla="*/ 947 h 1249"/>
                  <a:gd name="T18" fmla="*/ 745 w 1248"/>
                  <a:gd name="T19" fmla="*/ 585 h 1249"/>
                  <a:gd name="T20" fmla="*/ 947 w 1248"/>
                  <a:gd name="T21" fmla="*/ 0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48" h="1249">
                    <a:moveTo>
                      <a:pt x="947" y="0"/>
                    </a:moveTo>
                    <a:lnTo>
                      <a:pt x="947" y="0"/>
                    </a:lnTo>
                    <a:lnTo>
                      <a:pt x="591" y="507"/>
                    </a:lnTo>
                    <a:lnTo>
                      <a:pt x="0" y="306"/>
                    </a:lnTo>
                    <a:lnTo>
                      <a:pt x="508" y="663"/>
                    </a:lnTo>
                    <a:lnTo>
                      <a:pt x="306" y="1248"/>
                    </a:lnTo>
                    <a:lnTo>
                      <a:pt x="306" y="1248"/>
                    </a:lnTo>
                    <a:lnTo>
                      <a:pt x="663" y="745"/>
                    </a:lnTo>
                    <a:lnTo>
                      <a:pt x="1247" y="947"/>
                    </a:lnTo>
                    <a:lnTo>
                      <a:pt x="745" y="585"/>
                    </a:lnTo>
                    <a:lnTo>
                      <a:pt x="947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</p:grpSp>
      </p:grpSp>
      <p:sp>
        <p:nvSpPr>
          <p:cNvPr id="6" name="Oval 5"/>
          <p:cNvSpPr/>
          <p:nvPr/>
        </p:nvSpPr>
        <p:spPr>
          <a:xfrm>
            <a:off x="7443948" y="3664787"/>
            <a:ext cx="9489756" cy="9489756"/>
          </a:xfrm>
          <a:prstGeom prst="ellipse">
            <a:avLst/>
          </a:prstGeom>
          <a:noFill/>
          <a:ln w="28575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799" dirty="0"/>
          </a:p>
        </p:txBody>
      </p:sp>
      <p:grpSp>
        <p:nvGrpSpPr>
          <p:cNvPr id="22" name="Group 21"/>
          <p:cNvGrpSpPr/>
          <p:nvPr/>
        </p:nvGrpSpPr>
        <p:grpSpPr>
          <a:xfrm>
            <a:off x="15223817" y="4124500"/>
            <a:ext cx="1187357" cy="1187357"/>
            <a:chOff x="1037690" y="2460587"/>
            <a:chExt cx="786047" cy="786047"/>
          </a:xfrm>
        </p:grpSpPr>
        <p:sp>
          <p:nvSpPr>
            <p:cNvPr id="12" name="Oval 11"/>
            <p:cNvSpPr/>
            <p:nvPr/>
          </p:nvSpPr>
          <p:spPr>
            <a:xfrm>
              <a:off x="1037690" y="2460587"/>
              <a:ext cx="786047" cy="78604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799" dirty="0"/>
            </a:p>
          </p:txBody>
        </p:sp>
        <p:sp>
          <p:nvSpPr>
            <p:cNvPr id="4" name="Freeform 115"/>
            <p:cNvSpPr>
              <a:spLocks noChangeArrowheads="1"/>
            </p:cNvSpPr>
            <p:nvPr/>
          </p:nvSpPr>
          <p:spPr bwMode="auto">
            <a:xfrm>
              <a:off x="1234529" y="2673247"/>
              <a:ext cx="392368" cy="360727"/>
            </a:xfrm>
            <a:custGeom>
              <a:avLst/>
              <a:gdLst>
                <a:gd name="T0" fmla="*/ 600 w 601"/>
                <a:gd name="T1" fmla="*/ 226 h 552"/>
                <a:gd name="T2" fmla="*/ 600 w 601"/>
                <a:gd name="T3" fmla="*/ 226 h 552"/>
                <a:gd name="T4" fmla="*/ 522 w 601"/>
                <a:gd name="T5" fmla="*/ 304 h 552"/>
                <a:gd name="T6" fmla="*/ 452 w 601"/>
                <a:gd name="T7" fmla="*/ 226 h 552"/>
                <a:gd name="T8" fmla="*/ 452 w 601"/>
                <a:gd name="T9" fmla="*/ 226 h 552"/>
                <a:gd name="T10" fmla="*/ 452 w 601"/>
                <a:gd name="T11" fmla="*/ 226 h 552"/>
                <a:gd name="T12" fmla="*/ 452 w 601"/>
                <a:gd name="T13" fmla="*/ 226 h 552"/>
                <a:gd name="T14" fmla="*/ 374 w 601"/>
                <a:gd name="T15" fmla="*/ 304 h 552"/>
                <a:gd name="T16" fmla="*/ 296 w 601"/>
                <a:gd name="T17" fmla="*/ 226 h 552"/>
                <a:gd name="T18" fmla="*/ 296 w 601"/>
                <a:gd name="T19" fmla="*/ 226 h 552"/>
                <a:gd name="T20" fmla="*/ 296 w 601"/>
                <a:gd name="T21" fmla="*/ 226 h 552"/>
                <a:gd name="T22" fmla="*/ 296 w 601"/>
                <a:gd name="T23" fmla="*/ 226 h 552"/>
                <a:gd name="T24" fmla="*/ 296 w 601"/>
                <a:gd name="T25" fmla="*/ 226 h 552"/>
                <a:gd name="T26" fmla="*/ 226 w 601"/>
                <a:gd name="T27" fmla="*/ 304 h 552"/>
                <a:gd name="T28" fmla="*/ 148 w 601"/>
                <a:gd name="T29" fmla="*/ 226 h 552"/>
                <a:gd name="T30" fmla="*/ 148 w 601"/>
                <a:gd name="T31" fmla="*/ 226 h 552"/>
                <a:gd name="T32" fmla="*/ 148 w 601"/>
                <a:gd name="T33" fmla="*/ 226 h 552"/>
                <a:gd name="T34" fmla="*/ 148 w 601"/>
                <a:gd name="T35" fmla="*/ 226 h 552"/>
                <a:gd name="T36" fmla="*/ 148 w 601"/>
                <a:gd name="T37" fmla="*/ 226 h 552"/>
                <a:gd name="T38" fmla="*/ 70 w 601"/>
                <a:gd name="T39" fmla="*/ 304 h 552"/>
                <a:gd name="T40" fmla="*/ 0 w 601"/>
                <a:gd name="T41" fmla="*/ 226 h 552"/>
                <a:gd name="T42" fmla="*/ 0 w 601"/>
                <a:gd name="T43" fmla="*/ 226 h 552"/>
                <a:gd name="T44" fmla="*/ 0 w 601"/>
                <a:gd name="T45" fmla="*/ 226 h 552"/>
                <a:gd name="T46" fmla="*/ 0 w 601"/>
                <a:gd name="T47" fmla="*/ 226 h 552"/>
                <a:gd name="T48" fmla="*/ 49 w 601"/>
                <a:gd name="T49" fmla="*/ 84 h 552"/>
                <a:gd name="T50" fmla="*/ 551 w 601"/>
                <a:gd name="T51" fmla="*/ 84 h 552"/>
                <a:gd name="T52" fmla="*/ 600 w 601"/>
                <a:gd name="T53" fmla="*/ 226 h 552"/>
                <a:gd name="T54" fmla="*/ 508 w 601"/>
                <a:gd name="T55" fmla="*/ 56 h 552"/>
                <a:gd name="T56" fmla="*/ 508 w 601"/>
                <a:gd name="T57" fmla="*/ 56 h 552"/>
                <a:gd name="T58" fmla="*/ 91 w 601"/>
                <a:gd name="T59" fmla="*/ 56 h 552"/>
                <a:gd name="T60" fmla="*/ 63 w 601"/>
                <a:gd name="T61" fmla="*/ 28 h 552"/>
                <a:gd name="T62" fmla="*/ 91 w 601"/>
                <a:gd name="T63" fmla="*/ 0 h 552"/>
                <a:gd name="T64" fmla="*/ 508 w 601"/>
                <a:gd name="T65" fmla="*/ 0 h 552"/>
                <a:gd name="T66" fmla="*/ 537 w 601"/>
                <a:gd name="T67" fmla="*/ 28 h 552"/>
                <a:gd name="T68" fmla="*/ 508 w 601"/>
                <a:gd name="T69" fmla="*/ 56 h 552"/>
                <a:gd name="T70" fmla="*/ 84 w 601"/>
                <a:gd name="T71" fmla="*/ 332 h 552"/>
                <a:gd name="T72" fmla="*/ 84 w 601"/>
                <a:gd name="T73" fmla="*/ 332 h 552"/>
                <a:gd name="T74" fmla="*/ 84 w 601"/>
                <a:gd name="T75" fmla="*/ 332 h 552"/>
                <a:gd name="T76" fmla="*/ 91 w 601"/>
                <a:gd name="T77" fmla="*/ 332 h 552"/>
                <a:gd name="T78" fmla="*/ 91 w 601"/>
                <a:gd name="T79" fmla="*/ 332 h 552"/>
                <a:gd name="T80" fmla="*/ 98 w 601"/>
                <a:gd name="T81" fmla="*/ 332 h 552"/>
                <a:gd name="T82" fmla="*/ 113 w 601"/>
                <a:gd name="T83" fmla="*/ 325 h 552"/>
                <a:gd name="T84" fmla="*/ 113 w 601"/>
                <a:gd name="T85" fmla="*/ 325 h 552"/>
                <a:gd name="T86" fmla="*/ 113 w 601"/>
                <a:gd name="T87" fmla="*/ 325 h 552"/>
                <a:gd name="T88" fmla="*/ 113 w 601"/>
                <a:gd name="T89" fmla="*/ 466 h 552"/>
                <a:gd name="T90" fmla="*/ 487 w 601"/>
                <a:gd name="T91" fmla="*/ 466 h 552"/>
                <a:gd name="T92" fmla="*/ 487 w 601"/>
                <a:gd name="T93" fmla="*/ 325 h 552"/>
                <a:gd name="T94" fmla="*/ 487 w 601"/>
                <a:gd name="T95" fmla="*/ 325 h 552"/>
                <a:gd name="T96" fmla="*/ 487 w 601"/>
                <a:gd name="T97" fmla="*/ 325 h 552"/>
                <a:gd name="T98" fmla="*/ 501 w 601"/>
                <a:gd name="T99" fmla="*/ 332 h 552"/>
                <a:gd name="T100" fmla="*/ 508 w 601"/>
                <a:gd name="T101" fmla="*/ 332 h 552"/>
                <a:gd name="T102" fmla="*/ 508 w 601"/>
                <a:gd name="T103" fmla="*/ 332 h 552"/>
                <a:gd name="T104" fmla="*/ 515 w 601"/>
                <a:gd name="T105" fmla="*/ 332 h 552"/>
                <a:gd name="T106" fmla="*/ 515 w 601"/>
                <a:gd name="T107" fmla="*/ 332 h 552"/>
                <a:gd name="T108" fmla="*/ 522 w 601"/>
                <a:gd name="T109" fmla="*/ 332 h 552"/>
                <a:gd name="T110" fmla="*/ 544 w 601"/>
                <a:gd name="T111" fmla="*/ 332 h 552"/>
                <a:gd name="T112" fmla="*/ 544 w 601"/>
                <a:gd name="T113" fmla="*/ 523 h 552"/>
                <a:gd name="T114" fmla="*/ 515 w 601"/>
                <a:gd name="T115" fmla="*/ 551 h 552"/>
                <a:gd name="T116" fmla="*/ 84 w 601"/>
                <a:gd name="T117" fmla="*/ 551 h 552"/>
                <a:gd name="T118" fmla="*/ 56 w 601"/>
                <a:gd name="T119" fmla="*/ 523 h 552"/>
                <a:gd name="T120" fmla="*/ 56 w 601"/>
                <a:gd name="T121" fmla="*/ 332 h 552"/>
                <a:gd name="T122" fmla="*/ 70 w 601"/>
                <a:gd name="T123" fmla="*/ 332 h 552"/>
                <a:gd name="T124" fmla="*/ 84 w 601"/>
                <a:gd name="T125" fmla="*/ 332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1" h="552">
                  <a:moveTo>
                    <a:pt x="600" y="226"/>
                  </a:moveTo>
                  <a:lnTo>
                    <a:pt x="600" y="226"/>
                  </a:lnTo>
                  <a:cubicBezTo>
                    <a:pt x="600" y="268"/>
                    <a:pt x="565" y="304"/>
                    <a:pt x="522" y="304"/>
                  </a:cubicBezTo>
                  <a:cubicBezTo>
                    <a:pt x="480" y="304"/>
                    <a:pt x="452" y="268"/>
                    <a:pt x="452" y="226"/>
                  </a:cubicBezTo>
                  <a:lnTo>
                    <a:pt x="452" y="226"/>
                  </a:lnTo>
                  <a:lnTo>
                    <a:pt x="452" y="226"/>
                  </a:lnTo>
                  <a:lnTo>
                    <a:pt x="452" y="226"/>
                  </a:lnTo>
                  <a:cubicBezTo>
                    <a:pt x="452" y="268"/>
                    <a:pt x="417" y="304"/>
                    <a:pt x="374" y="304"/>
                  </a:cubicBezTo>
                  <a:cubicBezTo>
                    <a:pt x="332" y="304"/>
                    <a:pt x="296" y="268"/>
                    <a:pt x="296" y="226"/>
                  </a:cubicBezTo>
                  <a:lnTo>
                    <a:pt x="296" y="226"/>
                  </a:lnTo>
                  <a:lnTo>
                    <a:pt x="296" y="226"/>
                  </a:lnTo>
                  <a:lnTo>
                    <a:pt x="296" y="226"/>
                  </a:lnTo>
                  <a:lnTo>
                    <a:pt x="296" y="226"/>
                  </a:lnTo>
                  <a:cubicBezTo>
                    <a:pt x="296" y="268"/>
                    <a:pt x="268" y="304"/>
                    <a:pt x="226" y="304"/>
                  </a:cubicBezTo>
                  <a:cubicBezTo>
                    <a:pt x="183" y="304"/>
                    <a:pt x="148" y="268"/>
                    <a:pt x="148" y="226"/>
                  </a:cubicBezTo>
                  <a:lnTo>
                    <a:pt x="148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8" y="226"/>
                  </a:lnTo>
                  <a:cubicBezTo>
                    <a:pt x="148" y="268"/>
                    <a:pt x="113" y="304"/>
                    <a:pt x="70" y="304"/>
                  </a:cubicBezTo>
                  <a:cubicBezTo>
                    <a:pt x="28" y="304"/>
                    <a:pt x="0" y="268"/>
                    <a:pt x="0" y="226"/>
                  </a:cubicBezTo>
                  <a:lnTo>
                    <a:pt x="0" y="226"/>
                  </a:lnTo>
                  <a:lnTo>
                    <a:pt x="0" y="226"/>
                  </a:lnTo>
                  <a:lnTo>
                    <a:pt x="0" y="226"/>
                  </a:lnTo>
                  <a:cubicBezTo>
                    <a:pt x="49" y="84"/>
                    <a:pt x="49" y="84"/>
                    <a:pt x="49" y="84"/>
                  </a:cubicBezTo>
                  <a:cubicBezTo>
                    <a:pt x="551" y="84"/>
                    <a:pt x="551" y="84"/>
                    <a:pt x="551" y="84"/>
                  </a:cubicBezTo>
                  <a:cubicBezTo>
                    <a:pt x="600" y="226"/>
                    <a:pt x="600" y="226"/>
                    <a:pt x="600" y="226"/>
                  </a:cubicBezTo>
                  <a:close/>
                  <a:moveTo>
                    <a:pt x="508" y="56"/>
                  </a:moveTo>
                  <a:lnTo>
                    <a:pt x="508" y="56"/>
                  </a:lnTo>
                  <a:cubicBezTo>
                    <a:pt x="91" y="56"/>
                    <a:pt x="91" y="56"/>
                    <a:pt x="91" y="56"/>
                  </a:cubicBezTo>
                  <a:cubicBezTo>
                    <a:pt x="77" y="56"/>
                    <a:pt x="63" y="49"/>
                    <a:pt x="63" y="28"/>
                  </a:cubicBezTo>
                  <a:cubicBezTo>
                    <a:pt x="63" y="14"/>
                    <a:pt x="77" y="0"/>
                    <a:pt x="91" y="0"/>
                  </a:cubicBezTo>
                  <a:cubicBezTo>
                    <a:pt x="508" y="0"/>
                    <a:pt x="508" y="0"/>
                    <a:pt x="508" y="0"/>
                  </a:cubicBezTo>
                  <a:cubicBezTo>
                    <a:pt x="522" y="0"/>
                    <a:pt x="537" y="14"/>
                    <a:pt x="537" y="28"/>
                  </a:cubicBezTo>
                  <a:cubicBezTo>
                    <a:pt x="537" y="49"/>
                    <a:pt x="522" y="56"/>
                    <a:pt x="508" y="56"/>
                  </a:cubicBezTo>
                  <a:close/>
                  <a:moveTo>
                    <a:pt x="84" y="332"/>
                  </a:moveTo>
                  <a:lnTo>
                    <a:pt x="84" y="332"/>
                  </a:lnTo>
                  <a:lnTo>
                    <a:pt x="84" y="332"/>
                  </a:lnTo>
                  <a:cubicBezTo>
                    <a:pt x="84" y="332"/>
                    <a:pt x="84" y="332"/>
                    <a:pt x="91" y="332"/>
                  </a:cubicBezTo>
                  <a:lnTo>
                    <a:pt x="91" y="332"/>
                  </a:lnTo>
                  <a:cubicBezTo>
                    <a:pt x="91" y="332"/>
                    <a:pt x="91" y="332"/>
                    <a:pt x="98" y="332"/>
                  </a:cubicBezTo>
                  <a:cubicBezTo>
                    <a:pt x="98" y="325"/>
                    <a:pt x="106" y="325"/>
                    <a:pt x="113" y="325"/>
                  </a:cubicBezTo>
                  <a:lnTo>
                    <a:pt x="113" y="325"/>
                  </a:lnTo>
                  <a:lnTo>
                    <a:pt x="113" y="325"/>
                  </a:lnTo>
                  <a:cubicBezTo>
                    <a:pt x="113" y="466"/>
                    <a:pt x="113" y="466"/>
                    <a:pt x="113" y="466"/>
                  </a:cubicBezTo>
                  <a:cubicBezTo>
                    <a:pt x="487" y="466"/>
                    <a:pt x="487" y="466"/>
                    <a:pt x="487" y="466"/>
                  </a:cubicBezTo>
                  <a:cubicBezTo>
                    <a:pt x="487" y="325"/>
                    <a:pt x="487" y="325"/>
                    <a:pt x="487" y="325"/>
                  </a:cubicBezTo>
                  <a:lnTo>
                    <a:pt x="487" y="325"/>
                  </a:lnTo>
                  <a:lnTo>
                    <a:pt x="487" y="325"/>
                  </a:lnTo>
                  <a:cubicBezTo>
                    <a:pt x="494" y="325"/>
                    <a:pt x="494" y="325"/>
                    <a:pt x="501" y="332"/>
                  </a:cubicBezTo>
                  <a:cubicBezTo>
                    <a:pt x="501" y="332"/>
                    <a:pt x="501" y="332"/>
                    <a:pt x="508" y="332"/>
                  </a:cubicBezTo>
                  <a:lnTo>
                    <a:pt x="508" y="332"/>
                  </a:lnTo>
                  <a:lnTo>
                    <a:pt x="515" y="332"/>
                  </a:lnTo>
                  <a:lnTo>
                    <a:pt x="515" y="332"/>
                  </a:lnTo>
                  <a:lnTo>
                    <a:pt x="522" y="332"/>
                  </a:lnTo>
                  <a:cubicBezTo>
                    <a:pt x="530" y="332"/>
                    <a:pt x="537" y="332"/>
                    <a:pt x="544" y="332"/>
                  </a:cubicBezTo>
                  <a:cubicBezTo>
                    <a:pt x="544" y="523"/>
                    <a:pt x="544" y="523"/>
                    <a:pt x="544" y="523"/>
                  </a:cubicBezTo>
                  <a:cubicBezTo>
                    <a:pt x="544" y="537"/>
                    <a:pt x="530" y="551"/>
                    <a:pt x="515" y="551"/>
                  </a:cubicBezTo>
                  <a:cubicBezTo>
                    <a:pt x="84" y="551"/>
                    <a:pt x="84" y="551"/>
                    <a:pt x="84" y="551"/>
                  </a:cubicBezTo>
                  <a:cubicBezTo>
                    <a:pt x="63" y="551"/>
                    <a:pt x="56" y="537"/>
                    <a:pt x="56" y="523"/>
                  </a:cubicBezTo>
                  <a:cubicBezTo>
                    <a:pt x="56" y="332"/>
                    <a:pt x="56" y="332"/>
                    <a:pt x="56" y="332"/>
                  </a:cubicBezTo>
                  <a:cubicBezTo>
                    <a:pt x="63" y="332"/>
                    <a:pt x="63" y="332"/>
                    <a:pt x="70" y="332"/>
                  </a:cubicBezTo>
                  <a:cubicBezTo>
                    <a:pt x="77" y="332"/>
                    <a:pt x="77" y="332"/>
                    <a:pt x="84" y="3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</p:grpSp>
      <p:sp>
        <p:nvSpPr>
          <p:cNvPr id="15" name="Oval 14"/>
          <p:cNvSpPr/>
          <p:nvPr/>
        </p:nvSpPr>
        <p:spPr>
          <a:xfrm>
            <a:off x="14096527" y="10844366"/>
            <a:ext cx="1187357" cy="118735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799" dirty="0"/>
          </a:p>
        </p:txBody>
      </p:sp>
      <p:grpSp>
        <p:nvGrpSpPr>
          <p:cNvPr id="8" name="Group 1"/>
          <p:cNvGrpSpPr>
            <a:grpSpLocks/>
          </p:cNvGrpSpPr>
          <p:nvPr/>
        </p:nvGrpSpPr>
        <p:grpSpPr bwMode="auto">
          <a:xfrm>
            <a:off x="14394932" y="11147202"/>
            <a:ext cx="590546" cy="581683"/>
            <a:chOff x="7197121" y="8332916"/>
            <a:chExt cx="553830" cy="543285"/>
          </a:xfrm>
          <a:solidFill>
            <a:schemeClr val="bg1"/>
          </a:solidFill>
        </p:grpSpPr>
        <p:sp>
          <p:nvSpPr>
            <p:cNvPr id="9" name="Freeform 8"/>
            <p:cNvSpPr>
              <a:spLocks noChangeArrowheads="1"/>
            </p:cNvSpPr>
            <p:nvPr/>
          </p:nvSpPr>
          <p:spPr bwMode="auto">
            <a:xfrm>
              <a:off x="7197121" y="8332916"/>
              <a:ext cx="553830" cy="543285"/>
            </a:xfrm>
            <a:custGeom>
              <a:avLst/>
              <a:gdLst>
                <a:gd name="T0" fmla="*/ 231 w 462"/>
                <a:gd name="T1" fmla="*/ 0 h 453"/>
                <a:gd name="T2" fmla="*/ 231 w 462"/>
                <a:gd name="T3" fmla="*/ 0 h 453"/>
                <a:gd name="T4" fmla="*/ 0 w 462"/>
                <a:gd name="T5" fmla="*/ 222 h 453"/>
                <a:gd name="T6" fmla="*/ 231 w 462"/>
                <a:gd name="T7" fmla="*/ 452 h 453"/>
                <a:gd name="T8" fmla="*/ 461 w 462"/>
                <a:gd name="T9" fmla="*/ 222 h 453"/>
                <a:gd name="T10" fmla="*/ 231 w 462"/>
                <a:gd name="T11" fmla="*/ 0 h 453"/>
                <a:gd name="T12" fmla="*/ 231 w 462"/>
                <a:gd name="T13" fmla="*/ 399 h 453"/>
                <a:gd name="T14" fmla="*/ 231 w 462"/>
                <a:gd name="T15" fmla="*/ 399 h 453"/>
                <a:gd name="T16" fmla="*/ 53 w 462"/>
                <a:gd name="T17" fmla="*/ 222 h 453"/>
                <a:gd name="T18" fmla="*/ 231 w 462"/>
                <a:gd name="T19" fmla="*/ 45 h 453"/>
                <a:gd name="T20" fmla="*/ 408 w 462"/>
                <a:gd name="T21" fmla="*/ 222 h 453"/>
                <a:gd name="T22" fmla="*/ 231 w 462"/>
                <a:gd name="T23" fmla="*/ 399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2" h="453">
                  <a:moveTo>
                    <a:pt x="231" y="0"/>
                  </a:moveTo>
                  <a:lnTo>
                    <a:pt x="231" y="0"/>
                  </a:lnTo>
                  <a:cubicBezTo>
                    <a:pt x="106" y="0"/>
                    <a:pt x="0" y="98"/>
                    <a:pt x="0" y="222"/>
                  </a:cubicBezTo>
                  <a:cubicBezTo>
                    <a:pt x="0" y="346"/>
                    <a:pt x="106" y="452"/>
                    <a:pt x="231" y="452"/>
                  </a:cubicBezTo>
                  <a:cubicBezTo>
                    <a:pt x="355" y="452"/>
                    <a:pt x="461" y="346"/>
                    <a:pt x="461" y="222"/>
                  </a:cubicBezTo>
                  <a:cubicBezTo>
                    <a:pt x="461" y="98"/>
                    <a:pt x="355" y="0"/>
                    <a:pt x="231" y="0"/>
                  </a:cubicBezTo>
                  <a:close/>
                  <a:moveTo>
                    <a:pt x="231" y="399"/>
                  </a:moveTo>
                  <a:lnTo>
                    <a:pt x="231" y="399"/>
                  </a:lnTo>
                  <a:cubicBezTo>
                    <a:pt x="133" y="399"/>
                    <a:pt x="53" y="319"/>
                    <a:pt x="53" y="222"/>
                  </a:cubicBezTo>
                  <a:cubicBezTo>
                    <a:pt x="53" y="124"/>
                    <a:pt x="133" y="45"/>
                    <a:pt x="231" y="45"/>
                  </a:cubicBezTo>
                  <a:cubicBezTo>
                    <a:pt x="328" y="45"/>
                    <a:pt x="408" y="124"/>
                    <a:pt x="408" y="222"/>
                  </a:cubicBezTo>
                  <a:cubicBezTo>
                    <a:pt x="408" y="319"/>
                    <a:pt x="328" y="399"/>
                    <a:pt x="231" y="3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10" name="Freeform 9"/>
            <p:cNvSpPr>
              <a:spLocks noChangeArrowheads="1"/>
            </p:cNvSpPr>
            <p:nvPr/>
          </p:nvSpPr>
          <p:spPr bwMode="auto">
            <a:xfrm>
              <a:off x="7450784" y="8450839"/>
              <a:ext cx="126832" cy="261114"/>
            </a:xfrm>
            <a:custGeom>
              <a:avLst/>
              <a:gdLst>
                <a:gd name="T0" fmla="*/ 36 w 107"/>
                <a:gd name="T1" fmla="*/ 0 h 222"/>
                <a:gd name="T2" fmla="*/ 0 w 107"/>
                <a:gd name="T3" fmla="*/ 0 h 222"/>
                <a:gd name="T4" fmla="*/ 0 w 107"/>
                <a:gd name="T5" fmla="*/ 133 h 222"/>
                <a:gd name="T6" fmla="*/ 89 w 107"/>
                <a:gd name="T7" fmla="*/ 221 h 222"/>
                <a:gd name="T8" fmla="*/ 106 w 107"/>
                <a:gd name="T9" fmla="*/ 195 h 222"/>
                <a:gd name="T10" fmla="*/ 36 w 107"/>
                <a:gd name="T11" fmla="*/ 114 h 222"/>
                <a:gd name="T12" fmla="*/ 36 w 107"/>
                <a:gd name="T13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222">
                  <a:moveTo>
                    <a:pt x="36" y="0"/>
                  </a:moveTo>
                  <a:lnTo>
                    <a:pt x="0" y="0"/>
                  </a:lnTo>
                  <a:lnTo>
                    <a:pt x="0" y="133"/>
                  </a:lnTo>
                  <a:lnTo>
                    <a:pt x="89" y="221"/>
                  </a:lnTo>
                  <a:lnTo>
                    <a:pt x="106" y="195"/>
                  </a:lnTo>
                  <a:lnTo>
                    <a:pt x="36" y="114"/>
                  </a:lnTo>
                  <a:lnTo>
                    <a:pt x="36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099117" y="4724953"/>
            <a:ext cx="1187357" cy="1187357"/>
            <a:chOff x="2572979" y="2460587"/>
            <a:chExt cx="786047" cy="786047"/>
          </a:xfrm>
        </p:grpSpPr>
        <p:sp>
          <p:nvSpPr>
            <p:cNvPr id="13" name="Oval 12"/>
            <p:cNvSpPr/>
            <p:nvPr/>
          </p:nvSpPr>
          <p:spPr>
            <a:xfrm>
              <a:off x="2572979" y="2460587"/>
              <a:ext cx="786047" cy="78604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799" dirty="0"/>
            </a:p>
          </p:txBody>
        </p:sp>
        <p:sp>
          <p:nvSpPr>
            <p:cNvPr id="5" name="Freeform 96"/>
            <p:cNvSpPr>
              <a:spLocks noChangeArrowheads="1"/>
            </p:cNvSpPr>
            <p:nvPr/>
          </p:nvSpPr>
          <p:spPr bwMode="auto">
            <a:xfrm>
              <a:off x="2747233" y="2642771"/>
              <a:ext cx="437538" cy="421678"/>
            </a:xfrm>
            <a:custGeom>
              <a:avLst/>
              <a:gdLst>
                <a:gd name="T0" fmla="*/ 78442719 w 602"/>
                <a:gd name="T1" fmla="*/ 71923702 h 580"/>
                <a:gd name="T2" fmla="*/ 78442719 w 602"/>
                <a:gd name="T3" fmla="*/ 71923702 h 580"/>
                <a:gd name="T4" fmla="*/ 78442719 w 602"/>
                <a:gd name="T5" fmla="*/ 71923702 h 580"/>
                <a:gd name="T6" fmla="*/ 74657633 w 602"/>
                <a:gd name="T7" fmla="*/ 75578543 h 580"/>
                <a:gd name="T8" fmla="*/ 3654665 w 602"/>
                <a:gd name="T9" fmla="*/ 75578543 h 580"/>
                <a:gd name="T10" fmla="*/ 0 w 602"/>
                <a:gd name="T11" fmla="*/ 71923702 h 580"/>
                <a:gd name="T12" fmla="*/ 0 w 602"/>
                <a:gd name="T13" fmla="*/ 71923702 h 580"/>
                <a:gd name="T14" fmla="*/ 0 w 602"/>
                <a:gd name="T15" fmla="*/ 71923702 h 580"/>
                <a:gd name="T16" fmla="*/ 10180751 w 602"/>
                <a:gd name="T17" fmla="*/ 53518347 h 580"/>
                <a:gd name="T18" fmla="*/ 21274806 w 602"/>
                <a:gd name="T19" fmla="*/ 49733080 h 580"/>
                <a:gd name="T20" fmla="*/ 30411109 w 602"/>
                <a:gd name="T21" fmla="*/ 46077877 h 580"/>
                <a:gd name="T22" fmla="*/ 30411109 w 602"/>
                <a:gd name="T23" fmla="*/ 38637768 h 580"/>
                <a:gd name="T24" fmla="*/ 26756804 w 602"/>
                <a:gd name="T25" fmla="*/ 29500304 h 580"/>
                <a:gd name="T26" fmla="*/ 24929472 w 602"/>
                <a:gd name="T27" fmla="*/ 25845463 h 580"/>
                <a:gd name="T28" fmla="*/ 25843138 w 602"/>
                <a:gd name="T29" fmla="*/ 19318704 h 580"/>
                <a:gd name="T30" fmla="*/ 24929472 w 602"/>
                <a:gd name="T31" fmla="*/ 12009021 h 580"/>
                <a:gd name="T32" fmla="*/ 39678193 w 602"/>
                <a:gd name="T33" fmla="*/ 0 h 580"/>
                <a:gd name="T34" fmla="*/ 53513248 w 602"/>
                <a:gd name="T35" fmla="*/ 12009021 h 580"/>
                <a:gd name="T36" fmla="*/ 52599581 w 602"/>
                <a:gd name="T37" fmla="*/ 19318704 h 580"/>
                <a:gd name="T38" fmla="*/ 54426914 w 602"/>
                <a:gd name="T39" fmla="*/ 25845463 h 580"/>
                <a:gd name="T40" fmla="*/ 51685915 w 602"/>
                <a:gd name="T41" fmla="*/ 29500304 h 580"/>
                <a:gd name="T42" fmla="*/ 48031249 w 602"/>
                <a:gd name="T43" fmla="*/ 38637768 h 580"/>
                <a:gd name="T44" fmla="*/ 48031249 w 602"/>
                <a:gd name="T45" fmla="*/ 46077877 h 580"/>
                <a:gd name="T46" fmla="*/ 57167913 w 602"/>
                <a:gd name="T47" fmla="*/ 49733080 h 580"/>
                <a:gd name="T48" fmla="*/ 69175635 w 602"/>
                <a:gd name="T49" fmla="*/ 53518347 h 580"/>
                <a:gd name="T50" fmla="*/ 78442719 w 602"/>
                <a:gd name="T51" fmla="*/ 71923702 h 580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602" h="580">
                  <a:moveTo>
                    <a:pt x="601" y="551"/>
                  </a:moveTo>
                  <a:lnTo>
                    <a:pt x="601" y="551"/>
                  </a:lnTo>
                  <a:cubicBezTo>
                    <a:pt x="601" y="572"/>
                    <a:pt x="594" y="579"/>
                    <a:pt x="572" y="579"/>
                  </a:cubicBezTo>
                  <a:cubicBezTo>
                    <a:pt x="28" y="579"/>
                    <a:pt x="28" y="579"/>
                    <a:pt x="28" y="579"/>
                  </a:cubicBezTo>
                  <a:cubicBezTo>
                    <a:pt x="14" y="579"/>
                    <a:pt x="0" y="572"/>
                    <a:pt x="0" y="551"/>
                  </a:cubicBezTo>
                  <a:cubicBezTo>
                    <a:pt x="0" y="551"/>
                    <a:pt x="0" y="452"/>
                    <a:pt x="78" y="410"/>
                  </a:cubicBezTo>
                  <a:cubicBezTo>
                    <a:pt x="120" y="388"/>
                    <a:pt x="106" y="410"/>
                    <a:pt x="163" y="381"/>
                  </a:cubicBezTo>
                  <a:cubicBezTo>
                    <a:pt x="219" y="360"/>
                    <a:pt x="233" y="353"/>
                    <a:pt x="233" y="353"/>
                  </a:cubicBezTo>
                  <a:cubicBezTo>
                    <a:pt x="233" y="296"/>
                    <a:pt x="233" y="296"/>
                    <a:pt x="233" y="296"/>
                  </a:cubicBezTo>
                  <a:cubicBezTo>
                    <a:pt x="233" y="296"/>
                    <a:pt x="212" y="275"/>
                    <a:pt x="205" y="226"/>
                  </a:cubicBezTo>
                  <a:cubicBezTo>
                    <a:pt x="191" y="233"/>
                    <a:pt x="191" y="212"/>
                    <a:pt x="191" y="198"/>
                  </a:cubicBezTo>
                  <a:cubicBezTo>
                    <a:pt x="191" y="183"/>
                    <a:pt x="184" y="148"/>
                    <a:pt x="198" y="148"/>
                  </a:cubicBezTo>
                  <a:cubicBezTo>
                    <a:pt x="191" y="127"/>
                    <a:pt x="191" y="99"/>
                    <a:pt x="191" y="92"/>
                  </a:cubicBezTo>
                  <a:cubicBezTo>
                    <a:pt x="198" y="49"/>
                    <a:pt x="240" y="0"/>
                    <a:pt x="304" y="0"/>
                  </a:cubicBezTo>
                  <a:cubicBezTo>
                    <a:pt x="375" y="0"/>
                    <a:pt x="410" y="49"/>
                    <a:pt x="410" y="92"/>
                  </a:cubicBezTo>
                  <a:cubicBezTo>
                    <a:pt x="410" y="99"/>
                    <a:pt x="410" y="127"/>
                    <a:pt x="403" y="148"/>
                  </a:cubicBezTo>
                  <a:cubicBezTo>
                    <a:pt x="424" y="148"/>
                    <a:pt x="417" y="183"/>
                    <a:pt x="417" y="198"/>
                  </a:cubicBezTo>
                  <a:cubicBezTo>
                    <a:pt x="417" y="212"/>
                    <a:pt x="410" y="233"/>
                    <a:pt x="396" y="226"/>
                  </a:cubicBezTo>
                  <a:cubicBezTo>
                    <a:pt x="389" y="275"/>
                    <a:pt x="368" y="296"/>
                    <a:pt x="368" y="296"/>
                  </a:cubicBezTo>
                  <a:cubicBezTo>
                    <a:pt x="368" y="353"/>
                    <a:pt x="368" y="353"/>
                    <a:pt x="368" y="353"/>
                  </a:cubicBezTo>
                  <a:cubicBezTo>
                    <a:pt x="368" y="353"/>
                    <a:pt x="382" y="360"/>
                    <a:pt x="438" y="381"/>
                  </a:cubicBezTo>
                  <a:cubicBezTo>
                    <a:pt x="502" y="410"/>
                    <a:pt x="481" y="388"/>
                    <a:pt x="530" y="410"/>
                  </a:cubicBezTo>
                  <a:cubicBezTo>
                    <a:pt x="601" y="452"/>
                    <a:pt x="601" y="551"/>
                    <a:pt x="601" y="55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4799" dirty="0"/>
            </a:p>
          </p:txBody>
        </p:sp>
      </p:grpSp>
      <p:sp>
        <p:nvSpPr>
          <p:cNvPr id="17" name="Oval 16"/>
          <p:cNvSpPr/>
          <p:nvPr/>
        </p:nvSpPr>
        <p:spPr>
          <a:xfrm>
            <a:off x="7952336" y="8500149"/>
            <a:ext cx="1187357" cy="118735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799" dirty="0"/>
          </a:p>
        </p:txBody>
      </p:sp>
      <p:sp>
        <p:nvSpPr>
          <p:cNvPr id="7" name="Freeform 123"/>
          <p:cNvSpPr>
            <a:spLocks noChangeArrowheads="1"/>
          </p:cNvSpPr>
          <p:nvPr/>
        </p:nvSpPr>
        <p:spPr bwMode="auto">
          <a:xfrm>
            <a:off x="8278944" y="8881531"/>
            <a:ext cx="577024" cy="590699"/>
          </a:xfrm>
          <a:custGeom>
            <a:avLst/>
            <a:gdLst>
              <a:gd name="T0" fmla="*/ 275 w 452"/>
              <a:gd name="T1" fmla="*/ 301 h 462"/>
              <a:gd name="T2" fmla="*/ 275 w 452"/>
              <a:gd name="T3" fmla="*/ 301 h 462"/>
              <a:gd name="T4" fmla="*/ 434 w 452"/>
              <a:gd name="T5" fmla="*/ 26 h 462"/>
              <a:gd name="T6" fmla="*/ 434 w 452"/>
              <a:gd name="T7" fmla="*/ 18 h 462"/>
              <a:gd name="T8" fmla="*/ 425 w 452"/>
              <a:gd name="T9" fmla="*/ 18 h 462"/>
              <a:gd name="T10" fmla="*/ 159 w 452"/>
              <a:gd name="T11" fmla="*/ 178 h 462"/>
              <a:gd name="T12" fmla="*/ 9 w 452"/>
              <a:gd name="T13" fmla="*/ 301 h 462"/>
              <a:gd name="T14" fmla="*/ 35 w 452"/>
              <a:gd name="T15" fmla="*/ 328 h 462"/>
              <a:gd name="T16" fmla="*/ 88 w 452"/>
              <a:gd name="T17" fmla="*/ 310 h 462"/>
              <a:gd name="T18" fmla="*/ 151 w 452"/>
              <a:gd name="T19" fmla="*/ 372 h 462"/>
              <a:gd name="T20" fmla="*/ 133 w 452"/>
              <a:gd name="T21" fmla="*/ 425 h 462"/>
              <a:gd name="T22" fmla="*/ 151 w 452"/>
              <a:gd name="T23" fmla="*/ 452 h 462"/>
              <a:gd name="T24" fmla="*/ 275 w 452"/>
              <a:gd name="T25" fmla="*/ 301 h 462"/>
              <a:gd name="T26" fmla="*/ 301 w 452"/>
              <a:gd name="T27" fmla="*/ 150 h 462"/>
              <a:gd name="T28" fmla="*/ 301 w 452"/>
              <a:gd name="T29" fmla="*/ 150 h 462"/>
              <a:gd name="T30" fmla="*/ 301 w 452"/>
              <a:gd name="T31" fmla="*/ 97 h 462"/>
              <a:gd name="T32" fmla="*/ 354 w 452"/>
              <a:gd name="T33" fmla="*/ 97 h 462"/>
              <a:gd name="T34" fmla="*/ 354 w 452"/>
              <a:gd name="T35" fmla="*/ 150 h 462"/>
              <a:gd name="T36" fmla="*/ 301 w 452"/>
              <a:gd name="T37" fmla="*/ 15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52" h="462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43734" tIns="121867" rIns="243734" bIns="121867" anchor="ctr"/>
          <a:lstStyle/>
          <a:p>
            <a:pPr>
              <a:defRPr/>
            </a:pPr>
            <a:endParaRPr lang="en-US" sz="4799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16</a:t>
            </a:fld>
            <a:endParaRPr lang="en-US" dirty="0"/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xmlns="" id="{1F1EE369-A210-8844-A183-758834C5E7EA}"/>
              </a:ext>
            </a:extLst>
          </p:cNvPr>
          <p:cNvCxnSpPr>
            <a:cxnSpLocks/>
          </p:cNvCxnSpPr>
          <p:nvPr/>
        </p:nvCxnSpPr>
        <p:spPr>
          <a:xfrm rot="10800000">
            <a:off x="9346779" y="1717290"/>
            <a:ext cx="2806396" cy="2407211"/>
          </a:xfrm>
          <a:prstGeom prst="bentConnector3">
            <a:avLst>
              <a:gd name="adj1" fmla="val 182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F30E678A-F111-C94C-B794-B2C5E6B3948A}"/>
              </a:ext>
            </a:extLst>
          </p:cNvPr>
          <p:cNvSpPr txBox="1"/>
          <p:nvPr/>
        </p:nvSpPr>
        <p:spPr>
          <a:xfrm>
            <a:off x="9329948" y="1047554"/>
            <a:ext cx="318264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u="sng" spc="-5" dirty="0" err="1">
                <a:latin typeface="Times New Roman"/>
                <a:cs typeface="Times New Roman"/>
              </a:rPr>
              <a:t>Dùng</a:t>
            </a:r>
            <a:r>
              <a:rPr lang="en-US" sz="3800" b="1" u="sng" spc="105" dirty="0">
                <a:latin typeface="Times New Roman"/>
                <a:cs typeface="Times New Roman"/>
              </a:rPr>
              <a:t> </a:t>
            </a:r>
            <a:r>
              <a:rPr lang="en-US" sz="3800" b="1" u="sng" spc="-5" dirty="0" err="1">
                <a:latin typeface="Times New Roman"/>
                <a:cs typeface="Times New Roman"/>
              </a:rPr>
              <a:t>đệm</a:t>
            </a:r>
            <a:r>
              <a:rPr lang="en-US" sz="3800" b="1" spc="-5" dirty="0">
                <a:latin typeface="Times New Roman"/>
                <a:cs typeface="Times New Roman"/>
              </a:rPr>
              <a:t>:</a:t>
            </a:r>
            <a:endParaRPr lang="en-US" sz="3800" dirty="0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xmlns="" id="{44E0A5CC-919D-DB4F-9A54-F2B987F2A185}"/>
              </a:ext>
            </a:extLst>
          </p:cNvPr>
          <p:cNvSpPr/>
          <p:nvPr/>
        </p:nvSpPr>
        <p:spPr>
          <a:xfrm>
            <a:off x="469345" y="131297"/>
            <a:ext cx="8882775" cy="3114822"/>
          </a:xfrm>
          <a:prstGeom prst="cloud">
            <a:avLst/>
          </a:prstGeom>
          <a:solidFill>
            <a:srgbClr val="EC4396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800" b="1" spc="-5" dirty="0" err="1">
                <a:solidFill>
                  <a:schemeClr val="bg2"/>
                </a:solidFill>
                <a:latin typeface="Times New Roman"/>
                <a:cs typeface="Times New Roman"/>
              </a:rPr>
              <a:t>Là</a:t>
            </a:r>
            <a:r>
              <a:rPr lang="en-US" sz="3800" b="1" spc="85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en-US" sz="3800" b="1" dirty="0" err="1">
                <a:solidFill>
                  <a:schemeClr val="bg2"/>
                </a:solidFill>
                <a:latin typeface="Times New Roman"/>
                <a:cs typeface="Times New Roman"/>
              </a:rPr>
              <a:t>nhằm</a:t>
            </a:r>
            <a:r>
              <a:rPr lang="en-US" sz="3800" b="1" spc="9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en-US" sz="3800" b="1" spc="-5" dirty="0" err="1">
                <a:solidFill>
                  <a:schemeClr val="bg2"/>
                </a:solidFill>
                <a:latin typeface="Times New Roman"/>
                <a:cs typeface="Times New Roman"/>
              </a:rPr>
              <a:t>giảm</a:t>
            </a:r>
            <a:r>
              <a:rPr lang="en-US" sz="3800" b="1" spc="9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en-US" sz="3800" b="1" dirty="0" err="1">
                <a:solidFill>
                  <a:schemeClr val="bg2"/>
                </a:solidFill>
                <a:latin typeface="Times New Roman"/>
                <a:cs typeface="Times New Roman"/>
              </a:rPr>
              <a:t>bớt</a:t>
            </a:r>
            <a:r>
              <a:rPr lang="en-US" sz="3800" b="1" spc="95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en-US" sz="3800" b="1" spc="-5" dirty="0">
                <a:solidFill>
                  <a:schemeClr val="bg2"/>
                </a:solidFill>
                <a:latin typeface="Times New Roman"/>
                <a:cs typeface="Times New Roman"/>
              </a:rPr>
              <a:t>hay</a:t>
            </a:r>
            <a:r>
              <a:rPr lang="en-US" sz="3800" b="1" spc="10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en-US" sz="3800" b="1" dirty="0" err="1">
                <a:solidFill>
                  <a:schemeClr val="bg2"/>
                </a:solidFill>
                <a:latin typeface="Times New Roman"/>
                <a:cs typeface="Times New Roman"/>
              </a:rPr>
              <a:t>thu</a:t>
            </a:r>
            <a:r>
              <a:rPr lang="en-US" sz="3800" b="1" spc="10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en-US" sz="3800" b="1" dirty="0" err="1">
                <a:solidFill>
                  <a:schemeClr val="bg2"/>
                </a:solidFill>
                <a:latin typeface="Times New Roman"/>
                <a:cs typeface="Times New Roman"/>
              </a:rPr>
              <a:t>hút</a:t>
            </a:r>
            <a:r>
              <a:rPr lang="en-US" sz="3800" b="1" spc="95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en-US" sz="3800" b="1" spc="-5" dirty="0" err="1">
                <a:solidFill>
                  <a:schemeClr val="bg2"/>
                </a:solidFill>
                <a:latin typeface="Times New Roman"/>
                <a:cs typeface="Times New Roman"/>
              </a:rPr>
              <a:t>những</a:t>
            </a:r>
            <a:r>
              <a:rPr lang="en-US" sz="3800" b="1" spc="11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en-US" sz="3800" b="1" spc="-15" dirty="0" err="1">
                <a:solidFill>
                  <a:schemeClr val="bg2"/>
                </a:solidFill>
                <a:latin typeface="Times New Roman"/>
                <a:cs typeface="Times New Roman"/>
              </a:rPr>
              <a:t>cú</a:t>
            </a:r>
            <a:r>
              <a:rPr lang="en-US" sz="3800" b="1" spc="95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en-US" sz="3800" b="1" spc="-5" dirty="0" err="1">
                <a:solidFill>
                  <a:schemeClr val="bg2"/>
                </a:solidFill>
                <a:latin typeface="Times New Roman"/>
                <a:cs typeface="Times New Roman"/>
              </a:rPr>
              <a:t>sốc</a:t>
            </a:r>
            <a:r>
              <a:rPr lang="en-US" sz="3800" b="1" spc="-5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800" b="1" dirty="0">
                <a:solidFill>
                  <a:schemeClr val="bg2"/>
                </a:solidFill>
                <a:latin typeface="Times New Roman"/>
                <a:cs typeface="Times New Roman"/>
              </a:rPr>
              <a:t>do </a:t>
            </a:r>
            <a:r>
              <a:rPr lang="vi-VN" sz="3800" b="1" spc="-5" dirty="0">
                <a:solidFill>
                  <a:schemeClr val="bg2"/>
                </a:solidFill>
                <a:latin typeface="Times New Roman"/>
                <a:cs typeface="Times New Roman"/>
              </a:rPr>
              <a:t>những ảnh hưởng của </a:t>
            </a:r>
            <a:r>
              <a:rPr lang="vi-VN" sz="3800" b="1" spc="-10" dirty="0">
                <a:solidFill>
                  <a:schemeClr val="bg2"/>
                </a:solidFill>
                <a:latin typeface="Times New Roman"/>
                <a:cs typeface="Times New Roman"/>
              </a:rPr>
              <a:t>môi </a:t>
            </a:r>
            <a:r>
              <a:rPr lang="vi-VN" sz="3800" b="1" spc="-5" dirty="0">
                <a:solidFill>
                  <a:schemeClr val="bg2"/>
                </a:solidFill>
                <a:latin typeface="Times New Roman"/>
                <a:cs typeface="Times New Roman"/>
              </a:rPr>
              <a:t>trường gây</a:t>
            </a:r>
            <a:r>
              <a:rPr lang="vi-VN" sz="3800" b="1" spc="25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800" b="1" spc="-5" dirty="0">
                <a:solidFill>
                  <a:schemeClr val="bg2"/>
                </a:solidFill>
                <a:latin typeface="Times New Roman"/>
                <a:cs typeface="Times New Roman"/>
              </a:rPr>
              <a:t>ra.</a:t>
            </a:r>
            <a:endParaRPr lang="vi-VN" sz="3800" b="1" dirty="0">
              <a:solidFill>
                <a:schemeClr val="bg2"/>
              </a:solidFill>
              <a:latin typeface="Times New Roman"/>
              <a:cs typeface="Times New Roman"/>
            </a:endParaRP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xmlns="" id="{104536B6-252A-EB4D-9903-64DE462D9EBA}"/>
              </a:ext>
            </a:extLst>
          </p:cNvPr>
          <p:cNvCxnSpPr/>
          <p:nvPr/>
        </p:nvCxnSpPr>
        <p:spPr>
          <a:xfrm rot="16200000" flipV="1">
            <a:off x="12644316" y="3680626"/>
            <a:ext cx="3635298" cy="84614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96915D5C-AEDD-A742-8337-D6D8E1F4932F}"/>
              </a:ext>
            </a:extLst>
          </p:cNvPr>
          <p:cNvCxnSpPr>
            <a:cxnSpLocks/>
          </p:cNvCxnSpPr>
          <p:nvPr/>
        </p:nvCxnSpPr>
        <p:spPr>
          <a:xfrm flipH="1">
            <a:off x="14038892" y="2367484"/>
            <a:ext cx="1967651" cy="60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9FCF35FF-89D6-334A-8E3A-1384C4F1A847}"/>
              </a:ext>
            </a:extLst>
          </p:cNvPr>
          <p:cNvSpPr/>
          <p:nvPr/>
        </p:nvSpPr>
        <p:spPr>
          <a:xfrm>
            <a:off x="13863743" y="1696397"/>
            <a:ext cx="2121093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800" b="1" u="sng" dirty="0">
                <a:latin typeface="Times New Roman"/>
                <a:cs typeface="Times New Roman"/>
              </a:rPr>
              <a:t>San </a:t>
            </a:r>
            <a:r>
              <a:rPr lang="en-US" sz="3800" b="1" u="sng" dirty="0" err="1">
                <a:latin typeface="Times New Roman"/>
                <a:cs typeface="Times New Roman"/>
              </a:rPr>
              <a:t>bằng</a:t>
            </a:r>
            <a:endParaRPr lang="en-US" sz="3800" u="sng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xmlns="" id="{08DF3335-C996-9E48-9DEC-25829CC24BD2}"/>
              </a:ext>
            </a:extLst>
          </p:cNvPr>
          <p:cNvSpPr/>
          <p:nvPr/>
        </p:nvSpPr>
        <p:spPr>
          <a:xfrm>
            <a:off x="16595607" y="965405"/>
            <a:ext cx="4636315" cy="2682892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3800" b="1" spc="-5" dirty="0">
                <a:solidFill>
                  <a:schemeClr val="tx1"/>
                </a:solidFill>
                <a:latin typeface="Times New Roman"/>
                <a:cs typeface="Times New Roman"/>
              </a:rPr>
              <a:t>là san đều ảnh hưởng của </a:t>
            </a:r>
            <a:r>
              <a:rPr lang="vi-VN" sz="3800" b="1" spc="-10" dirty="0">
                <a:solidFill>
                  <a:schemeClr val="tx1"/>
                </a:solidFill>
                <a:latin typeface="Times New Roman"/>
                <a:cs typeface="Times New Roman"/>
              </a:rPr>
              <a:t>môi</a:t>
            </a:r>
            <a:r>
              <a:rPr lang="vi-VN" sz="3800" b="1" spc="15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lang="vi-VN" sz="3800" b="1" spc="-5" dirty="0">
                <a:solidFill>
                  <a:schemeClr val="tx1"/>
                </a:solidFill>
                <a:latin typeface="Times New Roman"/>
                <a:cs typeface="Times New Roman"/>
              </a:rPr>
              <a:t>trường.</a:t>
            </a:r>
            <a:endParaRPr lang="en-US" sz="3800" b="1" dirty="0">
              <a:solidFill>
                <a:schemeClr val="tx1"/>
              </a:solidFill>
            </a:endParaRP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xmlns="" id="{7A9B5D22-1F3B-7744-B3BF-BC598EE6794E}"/>
              </a:ext>
            </a:extLst>
          </p:cNvPr>
          <p:cNvCxnSpPr>
            <a:cxnSpLocks/>
          </p:cNvCxnSpPr>
          <p:nvPr/>
        </p:nvCxnSpPr>
        <p:spPr>
          <a:xfrm flipV="1">
            <a:off x="15831184" y="5311857"/>
            <a:ext cx="2133625" cy="17873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D5E53518-3345-5045-B7B0-8DFC91265787}"/>
              </a:ext>
            </a:extLst>
          </p:cNvPr>
          <p:cNvSpPr/>
          <p:nvPr/>
        </p:nvSpPr>
        <p:spPr>
          <a:xfrm>
            <a:off x="16692416" y="4782151"/>
            <a:ext cx="266872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400" b="1" u="sng" spc="-20" dirty="0" err="1">
                <a:latin typeface="Times New Roman"/>
                <a:cs typeface="Times New Roman"/>
              </a:rPr>
              <a:t>Tiên</a:t>
            </a:r>
            <a:r>
              <a:rPr lang="en-US" sz="3400" b="1" u="sng" spc="-20" dirty="0">
                <a:latin typeface="Times New Roman"/>
                <a:cs typeface="Times New Roman"/>
              </a:rPr>
              <a:t> </a:t>
            </a:r>
            <a:r>
              <a:rPr lang="en-US" sz="3400" b="1" u="sng" spc="-5" dirty="0" err="1">
                <a:latin typeface="Times New Roman"/>
                <a:cs typeface="Times New Roman"/>
              </a:rPr>
              <a:t>đoán</a:t>
            </a:r>
            <a:endParaRPr lang="en-US" sz="3400" u="sng" dirty="0"/>
          </a:p>
        </p:txBody>
      </p:sp>
      <p:cxnSp>
        <p:nvCxnSpPr>
          <p:cNvPr id="34" name="Elbow Connector 33">
            <a:extLst>
              <a:ext uri="{FF2B5EF4-FFF2-40B4-BE49-F238E27FC236}">
                <a16:creationId xmlns:a16="http://schemas.microsoft.com/office/drawing/2014/main" xmlns="" id="{5F82000F-1549-C641-A8E5-70C74D5670BE}"/>
              </a:ext>
            </a:extLst>
          </p:cNvPr>
          <p:cNvCxnSpPr/>
          <p:nvPr/>
        </p:nvCxnSpPr>
        <p:spPr>
          <a:xfrm rot="10800000">
            <a:off x="3779562" y="5188056"/>
            <a:ext cx="4840933" cy="12082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34595A83-4EF9-2E45-8009-888161EEDB63}"/>
              </a:ext>
            </a:extLst>
          </p:cNvPr>
          <p:cNvSpPr/>
          <p:nvPr/>
        </p:nvSpPr>
        <p:spPr>
          <a:xfrm>
            <a:off x="3635160" y="4487863"/>
            <a:ext cx="2777683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800" b="1" u="sng" spc="-10" dirty="0" err="1">
                <a:latin typeface="Times New Roman"/>
                <a:cs typeface="Times New Roman"/>
              </a:rPr>
              <a:t>Cấp</a:t>
            </a:r>
            <a:r>
              <a:rPr lang="en-US" sz="3800" b="1" u="sng" spc="-10" dirty="0">
                <a:latin typeface="Times New Roman"/>
                <a:cs typeface="Times New Roman"/>
              </a:rPr>
              <a:t> </a:t>
            </a:r>
            <a:r>
              <a:rPr lang="en-US" sz="3800" b="1" u="sng" dirty="0" err="1">
                <a:latin typeface="Times New Roman"/>
                <a:cs typeface="Times New Roman"/>
              </a:rPr>
              <a:t>hạn</a:t>
            </a:r>
            <a:r>
              <a:rPr lang="en-US" sz="3800" b="1" u="sng" dirty="0">
                <a:latin typeface="Times New Roman"/>
                <a:cs typeface="Times New Roman"/>
              </a:rPr>
              <a:t> </a:t>
            </a:r>
            <a:r>
              <a:rPr lang="en-US" sz="3800" b="1" u="sng" spc="-5" dirty="0" err="1">
                <a:latin typeface="Times New Roman"/>
                <a:cs typeface="Times New Roman"/>
              </a:rPr>
              <a:t>chế</a:t>
            </a:r>
            <a:endParaRPr lang="en-US" sz="3800" u="sng" dirty="0"/>
          </a:p>
        </p:txBody>
      </p:sp>
      <p:sp>
        <p:nvSpPr>
          <p:cNvPr id="37" name="Pentagon 36">
            <a:extLst>
              <a:ext uri="{FF2B5EF4-FFF2-40B4-BE49-F238E27FC236}">
                <a16:creationId xmlns:a16="http://schemas.microsoft.com/office/drawing/2014/main" xmlns="" id="{BD251768-2203-FF4D-8345-A6B2A448F3E2}"/>
              </a:ext>
            </a:extLst>
          </p:cNvPr>
          <p:cNvSpPr/>
          <p:nvPr/>
        </p:nvSpPr>
        <p:spPr>
          <a:xfrm>
            <a:off x="1159727" y="5419105"/>
            <a:ext cx="4728117" cy="2663507"/>
          </a:xfrm>
          <a:prstGeom prst="homePlat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marR="7620">
              <a:lnSpc>
                <a:spcPct val="100000"/>
              </a:lnSpc>
              <a:spcBef>
                <a:spcPts val="1680"/>
              </a:spcBef>
              <a:tabLst>
                <a:tab pos="309880" algn="l"/>
              </a:tabLst>
            </a:pPr>
            <a:r>
              <a:rPr lang="en-US" sz="3400" b="1" dirty="0" err="1">
                <a:solidFill>
                  <a:srgbClr val="7030A0"/>
                </a:solidFill>
                <a:latin typeface="Times New Roman"/>
                <a:cs typeface="Times New Roman"/>
              </a:rPr>
              <a:t>Đối</a:t>
            </a:r>
            <a:r>
              <a:rPr lang="en-US" sz="3400" b="1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spc="-5" dirty="0" err="1">
                <a:solidFill>
                  <a:srgbClr val="7030A0"/>
                </a:solidFill>
                <a:latin typeface="Times New Roman"/>
                <a:cs typeface="Times New Roman"/>
              </a:rPr>
              <a:t>với</a:t>
            </a:r>
            <a:r>
              <a:rPr lang="en-US" sz="3400" b="1" spc="-5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spc="-5" dirty="0" err="1">
                <a:solidFill>
                  <a:srgbClr val="7030A0"/>
                </a:solidFill>
                <a:latin typeface="Times New Roman"/>
                <a:cs typeface="Times New Roman"/>
              </a:rPr>
              <a:t>những</a:t>
            </a:r>
            <a:r>
              <a:rPr lang="en-US" sz="3400" b="1" spc="-5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spc="-10" dirty="0" err="1">
                <a:solidFill>
                  <a:srgbClr val="7030A0"/>
                </a:solidFill>
                <a:latin typeface="Times New Roman"/>
                <a:cs typeface="Times New Roman"/>
              </a:rPr>
              <a:t>sản</a:t>
            </a:r>
            <a:r>
              <a:rPr lang="en-US" sz="3400" b="1" spc="-10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spc="-10" dirty="0" err="1">
                <a:solidFill>
                  <a:srgbClr val="7030A0"/>
                </a:solidFill>
                <a:latin typeface="Times New Roman"/>
                <a:cs typeface="Times New Roman"/>
              </a:rPr>
              <a:t>phẩm</a:t>
            </a:r>
            <a:r>
              <a:rPr lang="en-US" sz="3400" b="1" spc="-10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spc="-5" dirty="0">
                <a:solidFill>
                  <a:srgbClr val="7030A0"/>
                </a:solidFill>
                <a:latin typeface="Times New Roman"/>
                <a:cs typeface="Times New Roman"/>
              </a:rPr>
              <a:t>hay </a:t>
            </a:r>
            <a:r>
              <a:rPr lang="en-US" sz="3400" b="1" spc="-5" dirty="0" err="1">
                <a:solidFill>
                  <a:srgbClr val="7030A0"/>
                </a:solidFill>
                <a:latin typeface="Times New Roman"/>
                <a:cs typeface="Times New Roman"/>
              </a:rPr>
              <a:t>dịch</a:t>
            </a:r>
            <a:r>
              <a:rPr lang="en-US" sz="3400" b="1" spc="-5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rgbClr val="7030A0"/>
                </a:solidFill>
                <a:latin typeface="Times New Roman"/>
                <a:cs typeface="Times New Roman"/>
              </a:rPr>
              <a:t>vụ</a:t>
            </a:r>
            <a:r>
              <a:rPr lang="en-US" sz="3400" b="1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spc="-25" dirty="0" err="1">
                <a:solidFill>
                  <a:srgbClr val="7030A0"/>
                </a:solidFill>
                <a:latin typeface="Times New Roman"/>
                <a:cs typeface="Times New Roman"/>
              </a:rPr>
              <a:t>mà</a:t>
            </a:r>
            <a:r>
              <a:rPr lang="en-US" sz="3400" b="1" spc="-25" dirty="0">
                <a:solidFill>
                  <a:srgbClr val="7030A0"/>
                </a:solidFill>
                <a:latin typeface="Times New Roman"/>
                <a:cs typeface="Times New Roman"/>
              </a:rPr>
              <a:t>  </a:t>
            </a:r>
            <a:r>
              <a:rPr lang="en-US" sz="3400" b="1" spc="-5" dirty="0" err="1">
                <a:solidFill>
                  <a:srgbClr val="7030A0"/>
                </a:solidFill>
                <a:latin typeface="Times New Roman"/>
                <a:cs typeface="Times New Roman"/>
              </a:rPr>
              <a:t>cung</a:t>
            </a:r>
            <a:r>
              <a:rPr lang="en-US" sz="3400" b="1" spc="-5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rgbClr val="7030A0"/>
                </a:solidFill>
                <a:latin typeface="Times New Roman"/>
                <a:cs typeface="Times New Roman"/>
              </a:rPr>
              <a:t>không</a:t>
            </a:r>
            <a:r>
              <a:rPr lang="en-US" sz="3400" b="1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spc="-5" dirty="0" err="1">
                <a:solidFill>
                  <a:srgbClr val="7030A0"/>
                </a:solidFill>
                <a:latin typeface="Times New Roman"/>
                <a:cs typeface="Times New Roman"/>
              </a:rPr>
              <a:t>đáp</a:t>
            </a:r>
            <a:r>
              <a:rPr lang="en-US" sz="3400" b="1" spc="-5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spc="-5" dirty="0" err="1">
                <a:solidFill>
                  <a:srgbClr val="7030A0"/>
                </a:solidFill>
                <a:latin typeface="Times New Roman"/>
                <a:cs typeface="Times New Roman"/>
              </a:rPr>
              <a:t>ứng</a:t>
            </a:r>
            <a:r>
              <a:rPr lang="en-US" sz="3400" b="1" spc="-5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rgbClr val="7030A0"/>
                </a:solidFill>
                <a:latin typeface="Times New Roman"/>
                <a:cs typeface="Times New Roman"/>
              </a:rPr>
              <a:t>đủ</a:t>
            </a:r>
            <a:r>
              <a:rPr lang="en-US" sz="3400" b="1" spc="-15" dirty="0">
                <a:solidFill>
                  <a:srgbClr val="7030A0"/>
                </a:solidFill>
                <a:latin typeface="Times New Roman"/>
                <a:cs typeface="Times New Roman"/>
              </a:rPr>
              <a:t> </a:t>
            </a:r>
            <a:r>
              <a:rPr lang="en-US" sz="3400" b="1" spc="-5" dirty="0" err="1">
                <a:solidFill>
                  <a:srgbClr val="7030A0"/>
                </a:solidFill>
                <a:latin typeface="Times New Roman"/>
                <a:cs typeface="Times New Roman"/>
              </a:rPr>
              <a:t>cầu</a:t>
            </a:r>
            <a:r>
              <a:rPr lang="en-US" sz="3400" b="1" spc="-5" dirty="0">
                <a:solidFill>
                  <a:srgbClr val="7030A0"/>
                </a:solidFill>
                <a:latin typeface="Times New Roman"/>
                <a:cs typeface="Times New Roman"/>
              </a:rPr>
              <a:t>.</a:t>
            </a:r>
            <a:endParaRPr lang="en-US" sz="3400" b="1" dirty="0">
              <a:solidFill>
                <a:srgbClr val="7030A0"/>
              </a:solidFill>
              <a:latin typeface="Times New Roman"/>
              <a:cs typeface="Times New Roman"/>
            </a:endParaRPr>
          </a:p>
        </p:txBody>
      </p:sp>
      <p:cxnSp>
        <p:nvCxnSpPr>
          <p:cNvPr id="64" name="Elbow Connector 63">
            <a:extLst>
              <a:ext uri="{FF2B5EF4-FFF2-40B4-BE49-F238E27FC236}">
                <a16:creationId xmlns:a16="http://schemas.microsoft.com/office/drawing/2014/main" xmlns="" id="{2BEC592D-D413-0D46-8EEE-80E3EA1FF9DE}"/>
              </a:ext>
            </a:extLst>
          </p:cNvPr>
          <p:cNvCxnSpPr/>
          <p:nvPr/>
        </p:nvCxnSpPr>
        <p:spPr>
          <a:xfrm rot="10800000" flipV="1">
            <a:off x="3992138" y="8975329"/>
            <a:ext cx="4093715" cy="75549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xmlns="" id="{513A858F-5921-5341-A4D7-1F81635FF707}"/>
              </a:ext>
            </a:extLst>
          </p:cNvPr>
          <p:cNvSpPr/>
          <p:nvPr/>
        </p:nvSpPr>
        <p:spPr>
          <a:xfrm>
            <a:off x="3884297" y="9045299"/>
            <a:ext cx="204607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080"/>
              </a:spcBef>
              <a:tabLst>
                <a:tab pos="279400" algn="l"/>
              </a:tabLst>
            </a:pPr>
            <a:r>
              <a:rPr lang="en-US" sz="3400" b="1" u="sng" spc="-5" dirty="0" err="1">
                <a:latin typeface="Times New Roman"/>
                <a:cs typeface="Times New Roman"/>
              </a:rPr>
              <a:t>Hợp</a:t>
            </a:r>
            <a:r>
              <a:rPr lang="en-US" sz="3400" b="1" u="sng" dirty="0">
                <a:latin typeface="Times New Roman"/>
                <a:cs typeface="Times New Roman"/>
              </a:rPr>
              <a:t> </a:t>
            </a:r>
            <a:r>
              <a:rPr lang="en-US" sz="3400" b="1" u="sng" spc="-5" dirty="0" err="1">
                <a:latin typeface="Times New Roman"/>
                <a:cs typeface="Times New Roman"/>
              </a:rPr>
              <a:t>đồng</a:t>
            </a:r>
            <a:endParaRPr lang="en-US" sz="3400" u="sng" dirty="0">
              <a:latin typeface="Times New Roman"/>
              <a:cs typeface="Times New Roman"/>
            </a:endParaRPr>
          </a:p>
        </p:txBody>
      </p:sp>
      <p:sp>
        <p:nvSpPr>
          <p:cNvPr id="66" name="Can 65">
            <a:extLst>
              <a:ext uri="{FF2B5EF4-FFF2-40B4-BE49-F238E27FC236}">
                <a16:creationId xmlns:a16="http://schemas.microsoft.com/office/drawing/2014/main" xmlns="" id="{DAECEB76-CD64-BE40-8C3C-C7862A2D89AE}"/>
              </a:ext>
            </a:extLst>
          </p:cNvPr>
          <p:cNvSpPr/>
          <p:nvPr/>
        </p:nvSpPr>
        <p:spPr>
          <a:xfrm>
            <a:off x="469345" y="9836163"/>
            <a:ext cx="4306034" cy="1825790"/>
          </a:xfrm>
          <a:prstGeom prst="can">
            <a:avLst>
              <a:gd name="adj" fmla="val 8471"/>
            </a:avLst>
          </a:prstGeom>
          <a:solidFill>
            <a:srgbClr val="57CD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>
              <a:lnSpc>
                <a:spcPct val="100000"/>
              </a:lnSpc>
              <a:spcBef>
                <a:spcPts val="1080"/>
              </a:spcBef>
              <a:tabLst>
                <a:tab pos="279400" algn="l"/>
              </a:tabLst>
            </a:pP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Giảm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bất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trắc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cho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cả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đầu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ra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lẫn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đầu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vào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.</a:t>
            </a:r>
          </a:p>
        </p:txBody>
      </p:sp>
      <p:sp>
        <p:nvSpPr>
          <p:cNvPr id="77" name="Hexagon 76">
            <a:extLst>
              <a:ext uri="{FF2B5EF4-FFF2-40B4-BE49-F238E27FC236}">
                <a16:creationId xmlns:a16="http://schemas.microsoft.com/office/drawing/2014/main" xmlns="" id="{843FB1B1-5E76-F64D-A4FE-36895B67D691}"/>
              </a:ext>
            </a:extLst>
          </p:cNvPr>
          <p:cNvSpPr/>
          <p:nvPr/>
        </p:nvSpPr>
        <p:spPr>
          <a:xfrm>
            <a:off x="18910954" y="3939543"/>
            <a:ext cx="4791293" cy="3755910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" marR="5080" algn="ctr">
              <a:lnSpc>
                <a:spcPct val="100000"/>
              </a:lnSpc>
              <a:spcBef>
                <a:spcPts val="2039"/>
              </a:spcBef>
              <a:tabLst>
                <a:tab pos="300990" algn="l"/>
              </a:tabLst>
            </a:pPr>
            <a:r>
              <a:rPr lang="vi-VN" sz="3400" b="1" dirty="0">
                <a:latin typeface="Times New Roman"/>
                <a:cs typeface="Times New Roman"/>
              </a:rPr>
              <a:t>Dự </a:t>
            </a:r>
            <a:r>
              <a:rPr lang="vi-VN" sz="3400" b="1" spc="-5" dirty="0">
                <a:latin typeface="Times New Roman"/>
                <a:cs typeface="Times New Roman"/>
              </a:rPr>
              <a:t>đoán những biến chuyển của </a:t>
            </a:r>
            <a:r>
              <a:rPr lang="vi-VN" sz="3400" b="1" spc="-10" dirty="0">
                <a:latin typeface="Times New Roman"/>
                <a:cs typeface="Times New Roman"/>
              </a:rPr>
              <a:t>môi </a:t>
            </a:r>
            <a:r>
              <a:rPr lang="vi-VN" sz="3400" b="1" spc="-5" dirty="0">
                <a:latin typeface="Times New Roman"/>
                <a:cs typeface="Times New Roman"/>
              </a:rPr>
              <a:t>trường  và </a:t>
            </a:r>
            <a:r>
              <a:rPr lang="vi-VN" sz="3400" b="1" dirty="0">
                <a:latin typeface="Times New Roman"/>
                <a:cs typeface="Times New Roman"/>
              </a:rPr>
              <a:t>những </a:t>
            </a:r>
            <a:r>
              <a:rPr lang="vi-VN" sz="3400" b="1" spc="-5" dirty="0">
                <a:latin typeface="Times New Roman"/>
                <a:cs typeface="Times New Roman"/>
              </a:rPr>
              <a:t>ảnh </a:t>
            </a:r>
            <a:r>
              <a:rPr lang="vi-VN" sz="3400" b="1" dirty="0">
                <a:latin typeface="Times New Roman"/>
                <a:cs typeface="Times New Roman"/>
              </a:rPr>
              <a:t>hưởng </a:t>
            </a:r>
            <a:r>
              <a:rPr lang="vi-VN" sz="3400" b="1" spc="-5" dirty="0">
                <a:latin typeface="Times New Roman"/>
                <a:cs typeface="Times New Roman"/>
              </a:rPr>
              <a:t>của chúng đối với tổ</a:t>
            </a:r>
            <a:r>
              <a:rPr lang="vi-VN" sz="3400" b="1" spc="-55" dirty="0">
                <a:latin typeface="Times New Roman"/>
                <a:cs typeface="Times New Roman"/>
              </a:rPr>
              <a:t> </a:t>
            </a:r>
            <a:r>
              <a:rPr lang="vi-VN" sz="3400" b="1" spc="-5" dirty="0">
                <a:latin typeface="Times New Roman"/>
                <a:cs typeface="Times New Roman"/>
              </a:rPr>
              <a:t>chức.</a:t>
            </a:r>
            <a:endParaRPr lang="vi-VN" sz="3400" b="1" dirty="0">
              <a:latin typeface="Times New Roman"/>
              <a:cs typeface="Times New Roman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xmlns="" id="{7FD15E04-B04C-1241-A708-2C514BD3226F}"/>
              </a:ext>
            </a:extLst>
          </p:cNvPr>
          <p:cNvSpPr/>
          <p:nvPr/>
        </p:nvSpPr>
        <p:spPr>
          <a:xfrm>
            <a:off x="17242992" y="8597707"/>
            <a:ext cx="455669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b="1" u="sng" spc="-5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Kết</a:t>
            </a:r>
            <a:r>
              <a:rPr lang="en-US" sz="3400" b="1" u="sng" spc="-5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u="sng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nạp</a:t>
            </a:r>
            <a:r>
              <a:rPr lang="en-US" sz="3400" b="1" u="sng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u="sng" spc="-5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những</a:t>
            </a:r>
            <a:r>
              <a:rPr lang="en-US" sz="3400" b="1" u="sng" spc="-5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u="sng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bất</a:t>
            </a:r>
            <a:r>
              <a:rPr lang="en-US" sz="3400" b="1" u="sng" dirty="0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</a:t>
            </a:r>
            <a:r>
              <a:rPr lang="en-US" sz="3400" b="1" u="sng" spc="-5" dirty="0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trắc</a:t>
            </a:r>
            <a:endParaRPr lang="en-US" sz="3400" u="sng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xmlns="" id="{26CD31AD-D9F1-4840-A21D-0B8855ED6F04}"/>
              </a:ext>
            </a:extLst>
          </p:cNvPr>
          <p:cNvCxnSpPr/>
          <p:nvPr/>
        </p:nvCxnSpPr>
        <p:spPr>
          <a:xfrm>
            <a:off x="16411174" y="8975329"/>
            <a:ext cx="875676" cy="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Plaque 83">
            <a:extLst>
              <a:ext uri="{FF2B5EF4-FFF2-40B4-BE49-F238E27FC236}">
                <a16:creationId xmlns:a16="http://schemas.microsoft.com/office/drawing/2014/main" xmlns="" id="{40D85448-8FB0-0E4D-A297-F8F0A6AB1013}"/>
              </a:ext>
            </a:extLst>
          </p:cNvPr>
          <p:cNvSpPr/>
          <p:nvPr/>
        </p:nvSpPr>
        <p:spPr>
          <a:xfrm>
            <a:off x="19602273" y="9284548"/>
            <a:ext cx="4341111" cy="1656881"/>
          </a:xfrm>
          <a:prstGeom prst="plaqu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Thu </a:t>
            </a:r>
            <a:r>
              <a:rPr lang="en-US" sz="3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hút</a:t>
            </a: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mối</a:t>
            </a: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đe</a:t>
            </a: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doạ</a:t>
            </a: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tới</a:t>
            </a: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DN</a:t>
            </a:r>
          </a:p>
        </p:txBody>
      </p:sp>
      <p:sp>
        <p:nvSpPr>
          <p:cNvPr id="87" name="Snip Diagonal Corner Rectangle 86">
            <a:extLst>
              <a:ext uri="{FF2B5EF4-FFF2-40B4-BE49-F238E27FC236}">
                <a16:creationId xmlns:a16="http://schemas.microsoft.com/office/drawing/2014/main" xmlns="" id="{2863661C-F1AF-F741-8D88-119B665F798B}"/>
              </a:ext>
            </a:extLst>
          </p:cNvPr>
          <p:cNvSpPr/>
          <p:nvPr/>
        </p:nvSpPr>
        <p:spPr>
          <a:xfrm>
            <a:off x="4286175" y="12057907"/>
            <a:ext cx="4398623" cy="1322195"/>
          </a:xfrm>
          <a:prstGeom prst="snip2DiagRect">
            <a:avLst/>
          </a:prstGeom>
          <a:solidFill>
            <a:srgbClr val="F8C14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bớt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bất</a:t>
            </a:r>
            <a:r>
              <a:rPr lang="en-US" sz="34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trắc</a:t>
            </a:r>
            <a:endParaRPr lang="en-US" sz="3400" b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9" name="Elbow Connector 88">
            <a:extLst>
              <a:ext uri="{FF2B5EF4-FFF2-40B4-BE49-F238E27FC236}">
                <a16:creationId xmlns:a16="http://schemas.microsoft.com/office/drawing/2014/main" xmlns="" id="{3C9374EB-44ED-F541-AC15-3A1594C26291}"/>
              </a:ext>
            </a:extLst>
          </p:cNvPr>
          <p:cNvCxnSpPr>
            <a:cxnSpLocks/>
          </p:cNvCxnSpPr>
          <p:nvPr/>
        </p:nvCxnSpPr>
        <p:spPr>
          <a:xfrm rot="10800000" flipV="1">
            <a:off x="6637218" y="10511972"/>
            <a:ext cx="3532694" cy="13203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xmlns="" id="{A7554A9A-C5BE-3B44-89C5-786FD21E8E42}"/>
              </a:ext>
            </a:extLst>
          </p:cNvPr>
          <p:cNvSpPr txBox="1"/>
          <p:nvPr/>
        </p:nvSpPr>
        <p:spPr>
          <a:xfrm>
            <a:off x="5568724" y="11130269"/>
            <a:ext cx="251510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Quảng</a:t>
            </a:r>
            <a:r>
              <a:rPr lang="en-US" sz="3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3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xmlns="" id="{318438FA-34CE-8B48-BE76-502616061482}"/>
              </a:ext>
            </a:extLst>
          </p:cNvPr>
          <p:cNvCxnSpPr/>
          <p:nvPr/>
        </p:nvCxnSpPr>
        <p:spPr>
          <a:xfrm flipH="1" flipV="1">
            <a:off x="9329948" y="4103699"/>
            <a:ext cx="956526" cy="342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xmlns="" id="{ACF9661C-AE83-CD41-946A-AD27B349E0BB}"/>
              </a:ext>
            </a:extLst>
          </p:cNvPr>
          <p:cNvSpPr/>
          <p:nvPr/>
        </p:nvSpPr>
        <p:spPr>
          <a:xfrm>
            <a:off x="7744944" y="3682510"/>
            <a:ext cx="182678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b="1" u="sng" spc="-5" dirty="0" err="1">
                <a:latin typeface="Times New Roman"/>
                <a:cs typeface="Times New Roman"/>
              </a:rPr>
              <a:t>Liên</a:t>
            </a:r>
            <a:r>
              <a:rPr lang="en-US" sz="3400" b="1" u="sng" spc="-5" dirty="0">
                <a:latin typeface="Times New Roman"/>
                <a:cs typeface="Times New Roman"/>
              </a:rPr>
              <a:t> </a:t>
            </a:r>
            <a:r>
              <a:rPr lang="en-US" sz="3400" b="1" u="sng" spc="-5" dirty="0" err="1">
                <a:latin typeface="Times New Roman"/>
                <a:cs typeface="Times New Roman"/>
              </a:rPr>
              <a:t>kết</a:t>
            </a:r>
            <a:r>
              <a:rPr lang="en-US" sz="3400" b="1" u="sng" spc="-5" dirty="0">
                <a:latin typeface="Times New Roman"/>
                <a:cs typeface="Times New Roman"/>
              </a:rPr>
              <a:t> </a:t>
            </a:r>
            <a:endParaRPr lang="en-US" dirty="0"/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xmlns="" id="{6A83365C-33B5-5F4F-A11F-14E3BB295132}"/>
              </a:ext>
            </a:extLst>
          </p:cNvPr>
          <p:cNvCxnSpPr/>
          <p:nvPr/>
        </p:nvCxnSpPr>
        <p:spPr>
          <a:xfrm>
            <a:off x="15541867" y="11240772"/>
            <a:ext cx="1500934" cy="1159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 96">
            <a:extLst>
              <a:ext uri="{FF2B5EF4-FFF2-40B4-BE49-F238E27FC236}">
                <a16:creationId xmlns:a16="http://schemas.microsoft.com/office/drawing/2014/main" xmlns="" id="{F4C9FEAE-E3CC-CD48-A98D-8D64661BF936}"/>
              </a:ext>
            </a:extLst>
          </p:cNvPr>
          <p:cNvSpPr/>
          <p:nvPr/>
        </p:nvSpPr>
        <p:spPr>
          <a:xfrm>
            <a:off x="17286850" y="12403134"/>
            <a:ext cx="339387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b="1" u="sng" dirty="0" err="1">
                <a:latin typeface="Times New Roman"/>
                <a:cs typeface="Times New Roman"/>
              </a:rPr>
              <a:t>vận</a:t>
            </a:r>
            <a:r>
              <a:rPr lang="en-US" sz="3400" b="1" u="sng" dirty="0">
                <a:latin typeface="Times New Roman"/>
                <a:cs typeface="Times New Roman"/>
              </a:rPr>
              <a:t> </a:t>
            </a:r>
            <a:r>
              <a:rPr lang="en-US" sz="3400" b="1" u="sng" dirty="0" err="1">
                <a:latin typeface="Times New Roman"/>
                <a:cs typeface="Times New Roman"/>
              </a:rPr>
              <a:t>động</a:t>
            </a:r>
            <a:r>
              <a:rPr lang="en-US" sz="3400" b="1" u="sng" dirty="0">
                <a:latin typeface="Times New Roman"/>
                <a:cs typeface="Times New Roman"/>
              </a:rPr>
              <a:t> </a:t>
            </a:r>
            <a:r>
              <a:rPr lang="en-US" sz="3400" b="1" u="sng" dirty="0" err="1">
                <a:latin typeface="Times New Roman"/>
                <a:cs typeface="Times New Roman"/>
              </a:rPr>
              <a:t>hành</a:t>
            </a:r>
            <a:r>
              <a:rPr lang="en-US" sz="3400" b="1" u="sng" dirty="0">
                <a:latin typeface="Times New Roman"/>
                <a:cs typeface="Times New Roman"/>
              </a:rPr>
              <a:t> la</a:t>
            </a:r>
            <a:endParaRPr lang="en-US" sz="3400" u="sng" dirty="0"/>
          </a:p>
        </p:txBody>
      </p:sp>
    </p:spTree>
    <p:extLst>
      <p:ext uri="{BB962C8B-B14F-4D97-AF65-F5344CB8AC3E}">
        <p14:creationId xmlns:p14="http://schemas.microsoft.com/office/powerpoint/2010/main" val="291851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Rectangle 537"/>
          <p:cNvSpPr/>
          <p:nvPr/>
        </p:nvSpPr>
        <p:spPr>
          <a:xfrm>
            <a:off x="9080274" y="1333724"/>
            <a:ext cx="14242810" cy="11201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7" name="Rectangle 536"/>
          <p:cNvSpPr/>
          <p:nvPr/>
        </p:nvSpPr>
        <p:spPr>
          <a:xfrm>
            <a:off x="965646" y="1333724"/>
            <a:ext cx="8126823" cy="1120117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00000">
                <a:schemeClr val="accent5">
                  <a:lumMod val="75000"/>
                </a:schemeClr>
              </a:gs>
            </a:gsLst>
            <a:lin ang="19200000" scaled="0"/>
          </a:gradFill>
          <a:ln>
            <a:noFill/>
          </a:ln>
          <a:effectLst>
            <a:outerShdw blurRad="685800" sx="102000" sy="102000" algn="ctr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0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71" name="Group 570"/>
          <p:cNvGrpSpPr/>
          <p:nvPr/>
        </p:nvGrpSpPr>
        <p:grpSpPr>
          <a:xfrm>
            <a:off x="16463789" y="8519531"/>
            <a:ext cx="6753051" cy="3711967"/>
            <a:chOff x="3606530" y="1567407"/>
            <a:chExt cx="4803693" cy="2701655"/>
          </a:xfrm>
        </p:grpSpPr>
        <p:sp>
          <p:nvSpPr>
            <p:cNvPr id="572" name="Freeform 365"/>
            <p:cNvSpPr>
              <a:spLocks/>
            </p:cNvSpPr>
            <p:nvPr/>
          </p:nvSpPr>
          <p:spPr bwMode="auto">
            <a:xfrm>
              <a:off x="7308674" y="2399464"/>
              <a:ext cx="37056" cy="111166"/>
            </a:xfrm>
            <a:custGeom>
              <a:avLst/>
              <a:gdLst>
                <a:gd name="T0" fmla="*/ 11 w 11"/>
                <a:gd name="T1" fmla="*/ 27 h 32"/>
                <a:gd name="T2" fmla="*/ 7 w 11"/>
                <a:gd name="T3" fmla="*/ 32 h 32"/>
                <a:gd name="T4" fmla="*/ 4 w 11"/>
                <a:gd name="T5" fmla="*/ 32 h 32"/>
                <a:gd name="T6" fmla="*/ 0 w 11"/>
                <a:gd name="T7" fmla="*/ 27 h 32"/>
                <a:gd name="T8" fmla="*/ 0 w 11"/>
                <a:gd name="T9" fmla="*/ 4 h 32"/>
                <a:gd name="T10" fmla="*/ 4 w 11"/>
                <a:gd name="T11" fmla="*/ 0 h 32"/>
                <a:gd name="T12" fmla="*/ 7 w 11"/>
                <a:gd name="T13" fmla="*/ 0 h 32"/>
                <a:gd name="T14" fmla="*/ 11 w 11"/>
                <a:gd name="T15" fmla="*/ 4 h 32"/>
                <a:gd name="T16" fmla="*/ 11 w 11"/>
                <a:gd name="T17" fmla="*/ 2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32">
                  <a:moveTo>
                    <a:pt x="11" y="27"/>
                  </a:moveTo>
                  <a:cubicBezTo>
                    <a:pt x="11" y="30"/>
                    <a:pt x="10" y="32"/>
                    <a:pt x="7" y="32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1" y="32"/>
                    <a:pt x="0" y="30"/>
                    <a:pt x="0" y="2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1" y="2"/>
                    <a:pt x="11" y="4"/>
                  </a:cubicBezTo>
                  <a:lnTo>
                    <a:pt x="11" y="27"/>
                  </a:lnTo>
                  <a:close/>
                </a:path>
              </a:pathLst>
            </a:custGeom>
            <a:solidFill>
              <a:srgbClr val="534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73" name="Freeform 366"/>
            <p:cNvSpPr>
              <a:spLocks/>
            </p:cNvSpPr>
            <p:nvPr/>
          </p:nvSpPr>
          <p:spPr bwMode="auto">
            <a:xfrm>
              <a:off x="8275475" y="2399464"/>
              <a:ext cx="40424" cy="111166"/>
            </a:xfrm>
            <a:custGeom>
              <a:avLst/>
              <a:gdLst>
                <a:gd name="T0" fmla="*/ 12 w 12"/>
                <a:gd name="T1" fmla="*/ 27 h 32"/>
                <a:gd name="T2" fmla="*/ 8 w 12"/>
                <a:gd name="T3" fmla="*/ 32 h 32"/>
                <a:gd name="T4" fmla="*/ 5 w 12"/>
                <a:gd name="T5" fmla="*/ 32 h 32"/>
                <a:gd name="T6" fmla="*/ 0 w 12"/>
                <a:gd name="T7" fmla="*/ 27 h 32"/>
                <a:gd name="T8" fmla="*/ 0 w 12"/>
                <a:gd name="T9" fmla="*/ 4 h 32"/>
                <a:gd name="T10" fmla="*/ 5 w 12"/>
                <a:gd name="T11" fmla="*/ 0 h 32"/>
                <a:gd name="T12" fmla="*/ 8 w 12"/>
                <a:gd name="T13" fmla="*/ 0 h 32"/>
                <a:gd name="T14" fmla="*/ 12 w 12"/>
                <a:gd name="T15" fmla="*/ 4 h 32"/>
                <a:gd name="T16" fmla="*/ 12 w 12"/>
                <a:gd name="T17" fmla="*/ 2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32">
                  <a:moveTo>
                    <a:pt x="12" y="27"/>
                  </a:moveTo>
                  <a:cubicBezTo>
                    <a:pt x="12" y="30"/>
                    <a:pt x="10" y="32"/>
                    <a:pt x="8" y="32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2" y="32"/>
                    <a:pt x="0" y="30"/>
                    <a:pt x="0" y="2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0" y="0"/>
                    <a:pt x="12" y="2"/>
                    <a:pt x="12" y="4"/>
                  </a:cubicBezTo>
                  <a:lnTo>
                    <a:pt x="12" y="27"/>
                  </a:lnTo>
                  <a:close/>
                </a:path>
              </a:pathLst>
            </a:custGeom>
            <a:solidFill>
              <a:srgbClr val="534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74" name="Rectangle 367"/>
            <p:cNvSpPr>
              <a:spLocks noChangeArrowheads="1"/>
            </p:cNvSpPr>
            <p:nvPr/>
          </p:nvSpPr>
          <p:spPr bwMode="auto">
            <a:xfrm>
              <a:off x="7214352" y="2379252"/>
              <a:ext cx="1195871" cy="5389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75" name="Rectangle 368"/>
            <p:cNvSpPr>
              <a:spLocks noChangeArrowheads="1"/>
            </p:cNvSpPr>
            <p:nvPr/>
          </p:nvSpPr>
          <p:spPr bwMode="auto">
            <a:xfrm>
              <a:off x="7214352" y="2379252"/>
              <a:ext cx="1195871" cy="538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76" name="Rectangle 369"/>
            <p:cNvSpPr>
              <a:spLocks noChangeArrowheads="1"/>
            </p:cNvSpPr>
            <p:nvPr/>
          </p:nvSpPr>
          <p:spPr bwMode="auto">
            <a:xfrm>
              <a:off x="7214352" y="2406201"/>
              <a:ext cx="1195871" cy="26949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77" name="Rectangle 370"/>
            <p:cNvSpPr>
              <a:spLocks noChangeArrowheads="1"/>
            </p:cNvSpPr>
            <p:nvPr/>
          </p:nvSpPr>
          <p:spPr bwMode="auto">
            <a:xfrm>
              <a:off x="7214352" y="2406201"/>
              <a:ext cx="1195871" cy="269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78" name="Rectangle 371"/>
            <p:cNvSpPr>
              <a:spLocks noChangeArrowheads="1"/>
            </p:cNvSpPr>
            <p:nvPr/>
          </p:nvSpPr>
          <p:spPr bwMode="auto">
            <a:xfrm>
              <a:off x="7325516" y="1985119"/>
              <a:ext cx="77480" cy="390763"/>
            </a:xfrm>
            <a:prstGeom prst="rect">
              <a:avLst/>
            </a:pr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79" name="Rectangle 372"/>
            <p:cNvSpPr>
              <a:spLocks noChangeArrowheads="1"/>
            </p:cNvSpPr>
            <p:nvPr/>
          </p:nvSpPr>
          <p:spPr bwMode="auto">
            <a:xfrm>
              <a:off x="7325516" y="1985119"/>
              <a:ext cx="77480" cy="390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80" name="Freeform 373"/>
            <p:cNvSpPr>
              <a:spLocks/>
            </p:cNvSpPr>
            <p:nvPr/>
          </p:nvSpPr>
          <p:spPr bwMode="auto">
            <a:xfrm>
              <a:off x="7446788" y="1985119"/>
              <a:ext cx="205489" cy="394133"/>
            </a:xfrm>
            <a:custGeom>
              <a:avLst/>
              <a:gdLst>
                <a:gd name="T0" fmla="*/ 22 w 61"/>
                <a:gd name="T1" fmla="*/ 0 h 117"/>
                <a:gd name="T2" fmla="*/ 0 w 61"/>
                <a:gd name="T3" fmla="*/ 7 h 117"/>
                <a:gd name="T4" fmla="*/ 39 w 61"/>
                <a:gd name="T5" fmla="*/ 117 h 117"/>
                <a:gd name="T6" fmla="*/ 61 w 61"/>
                <a:gd name="T7" fmla="*/ 109 h 117"/>
                <a:gd name="T8" fmla="*/ 22 w 61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117">
                  <a:moveTo>
                    <a:pt x="22" y="0"/>
                  </a:moveTo>
                  <a:lnTo>
                    <a:pt x="0" y="7"/>
                  </a:lnTo>
                  <a:lnTo>
                    <a:pt x="39" y="117"/>
                  </a:lnTo>
                  <a:lnTo>
                    <a:pt x="61" y="10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81" name="Freeform 374"/>
            <p:cNvSpPr>
              <a:spLocks/>
            </p:cNvSpPr>
            <p:nvPr/>
          </p:nvSpPr>
          <p:spPr bwMode="auto">
            <a:xfrm>
              <a:off x="7466999" y="2039018"/>
              <a:ext cx="77480" cy="43793"/>
            </a:xfrm>
            <a:custGeom>
              <a:avLst/>
              <a:gdLst>
                <a:gd name="T0" fmla="*/ 21 w 23"/>
                <a:gd name="T1" fmla="*/ 0 h 13"/>
                <a:gd name="T2" fmla="*/ 0 w 23"/>
                <a:gd name="T3" fmla="*/ 8 h 13"/>
                <a:gd name="T4" fmla="*/ 1 w 23"/>
                <a:gd name="T5" fmla="*/ 13 h 13"/>
                <a:gd name="T6" fmla="*/ 23 w 23"/>
                <a:gd name="T7" fmla="*/ 6 h 13"/>
                <a:gd name="T8" fmla="*/ 21 w 23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3">
                  <a:moveTo>
                    <a:pt x="21" y="0"/>
                  </a:moveTo>
                  <a:lnTo>
                    <a:pt x="0" y="8"/>
                  </a:lnTo>
                  <a:lnTo>
                    <a:pt x="1" y="13"/>
                  </a:lnTo>
                  <a:lnTo>
                    <a:pt x="23" y="6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C1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82" name="Freeform 375"/>
            <p:cNvSpPr>
              <a:spLocks/>
            </p:cNvSpPr>
            <p:nvPr/>
          </p:nvSpPr>
          <p:spPr bwMode="auto">
            <a:xfrm>
              <a:off x="7547847" y="2281560"/>
              <a:ext cx="84217" cy="43793"/>
            </a:xfrm>
            <a:custGeom>
              <a:avLst/>
              <a:gdLst>
                <a:gd name="T0" fmla="*/ 23 w 25"/>
                <a:gd name="T1" fmla="*/ 0 h 13"/>
                <a:gd name="T2" fmla="*/ 0 w 25"/>
                <a:gd name="T3" fmla="*/ 8 h 13"/>
                <a:gd name="T4" fmla="*/ 2 w 25"/>
                <a:gd name="T5" fmla="*/ 13 h 13"/>
                <a:gd name="T6" fmla="*/ 25 w 25"/>
                <a:gd name="T7" fmla="*/ 6 h 13"/>
                <a:gd name="T8" fmla="*/ 23 w 25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3">
                  <a:moveTo>
                    <a:pt x="23" y="0"/>
                  </a:moveTo>
                  <a:lnTo>
                    <a:pt x="0" y="8"/>
                  </a:lnTo>
                  <a:lnTo>
                    <a:pt x="2" y="13"/>
                  </a:lnTo>
                  <a:lnTo>
                    <a:pt x="25" y="6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C1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83" name="Rectangle 376"/>
            <p:cNvSpPr>
              <a:spLocks noChangeArrowheads="1"/>
            </p:cNvSpPr>
            <p:nvPr/>
          </p:nvSpPr>
          <p:spPr bwMode="auto">
            <a:xfrm>
              <a:off x="7419838" y="2052492"/>
              <a:ext cx="37056" cy="323390"/>
            </a:xfrm>
            <a:prstGeom prst="rect">
              <a:avLst/>
            </a:prstGeom>
            <a:solidFill>
              <a:srgbClr val="9986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84" name="Freeform 377"/>
            <p:cNvSpPr>
              <a:spLocks noEditPoints="1"/>
            </p:cNvSpPr>
            <p:nvPr/>
          </p:nvSpPr>
          <p:spPr bwMode="auto">
            <a:xfrm>
              <a:off x="7342361" y="2106391"/>
              <a:ext cx="43793" cy="252650"/>
            </a:xfrm>
            <a:custGeom>
              <a:avLst/>
              <a:gdLst>
                <a:gd name="T0" fmla="*/ 13 w 13"/>
                <a:gd name="T1" fmla="*/ 75 h 75"/>
                <a:gd name="T2" fmla="*/ 0 w 13"/>
                <a:gd name="T3" fmla="*/ 75 h 75"/>
                <a:gd name="T4" fmla="*/ 0 w 13"/>
                <a:gd name="T5" fmla="*/ 0 h 75"/>
                <a:gd name="T6" fmla="*/ 13 w 13"/>
                <a:gd name="T7" fmla="*/ 0 h 75"/>
                <a:gd name="T8" fmla="*/ 13 w 13"/>
                <a:gd name="T9" fmla="*/ 75 h 75"/>
                <a:gd name="T10" fmla="*/ 1 w 13"/>
                <a:gd name="T11" fmla="*/ 73 h 75"/>
                <a:gd name="T12" fmla="*/ 11 w 13"/>
                <a:gd name="T13" fmla="*/ 73 h 75"/>
                <a:gd name="T14" fmla="*/ 11 w 13"/>
                <a:gd name="T15" fmla="*/ 1 h 75"/>
                <a:gd name="T16" fmla="*/ 1 w 13"/>
                <a:gd name="T17" fmla="*/ 1 h 75"/>
                <a:gd name="T18" fmla="*/ 1 w 13"/>
                <a:gd name="T19" fmla="*/ 7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75">
                  <a:moveTo>
                    <a:pt x="13" y="75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75"/>
                  </a:lnTo>
                  <a:close/>
                  <a:moveTo>
                    <a:pt x="1" y="73"/>
                  </a:moveTo>
                  <a:lnTo>
                    <a:pt x="11" y="73"/>
                  </a:lnTo>
                  <a:lnTo>
                    <a:pt x="11" y="1"/>
                  </a:lnTo>
                  <a:lnTo>
                    <a:pt x="1" y="1"/>
                  </a:lnTo>
                  <a:lnTo>
                    <a:pt x="1" y="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85" name="Freeform 378"/>
            <p:cNvSpPr>
              <a:spLocks noEditPoints="1"/>
            </p:cNvSpPr>
            <p:nvPr/>
          </p:nvSpPr>
          <p:spPr bwMode="auto">
            <a:xfrm>
              <a:off x="7342361" y="2001964"/>
              <a:ext cx="43793" cy="80848"/>
            </a:xfrm>
            <a:custGeom>
              <a:avLst/>
              <a:gdLst>
                <a:gd name="T0" fmla="*/ 13 w 13"/>
                <a:gd name="T1" fmla="*/ 24 h 24"/>
                <a:gd name="T2" fmla="*/ 0 w 13"/>
                <a:gd name="T3" fmla="*/ 24 h 24"/>
                <a:gd name="T4" fmla="*/ 0 w 13"/>
                <a:gd name="T5" fmla="*/ 0 h 24"/>
                <a:gd name="T6" fmla="*/ 13 w 13"/>
                <a:gd name="T7" fmla="*/ 0 h 24"/>
                <a:gd name="T8" fmla="*/ 13 w 13"/>
                <a:gd name="T9" fmla="*/ 24 h 24"/>
                <a:gd name="T10" fmla="*/ 1 w 13"/>
                <a:gd name="T11" fmla="*/ 23 h 24"/>
                <a:gd name="T12" fmla="*/ 11 w 13"/>
                <a:gd name="T13" fmla="*/ 23 h 24"/>
                <a:gd name="T14" fmla="*/ 11 w 13"/>
                <a:gd name="T15" fmla="*/ 2 h 24"/>
                <a:gd name="T16" fmla="*/ 1 w 13"/>
                <a:gd name="T17" fmla="*/ 2 h 24"/>
                <a:gd name="T18" fmla="*/ 1 w 13"/>
                <a:gd name="T1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24">
                  <a:moveTo>
                    <a:pt x="13" y="24"/>
                  </a:moveTo>
                  <a:lnTo>
                    <a:pt x="0" y="24"/>
                  </a:lnTo>
                  <a:lnTo>
                    <a:pt x="0" y="0"/>
                  </a:lnTo>
                  <a:lnTo>
                    <a:pt x="13" y="0"/>
                  </a:lnTo>
                  <a:lnTo>
                    <a:pt x="13" y="24"/>
                  </a:lnTo>
                  <a:close/>
                  <a:moveTo>
                    <a:pt x="1" y="23"/>
                  </a:moveTo>
                  <a:lnTo>
                    <a:pt x="11" y="23"/>
                  </a:lnTo>
                  <a:lnTo>
                    <a:pt x="11" y="2"/>
                  </a:lnTo>
                  <a:lnTo>
                    <a:pt x="1" y="2"/>
                  </a:lnTo>
                  <a:lnTo>
                    <a:pt x="1" y="2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86" name="Freeform 379"/>
            <p:cNvSpPr>
              <a:spLocks/>
            </p:cNvSpPr>
            <p:nvPr/>
          </p:nvSpPr>
          <p:spPr bwMode="auto">
            <a:xfrm>
              <a:off x="7510793" y="1944695"/>
              <a:ext cx="212226" cy="434557"/>
            </a:xfrm>
            <a:custGeom>
              <a:avLst/>
              <a:gdLst>
                <a:gd name="T0" fmla="*/ 20 w 63"/>
                <a:gd name="T1" fmla="*/ 0 h 129"/>
                <a:gd name="T2" fmla="*/ 0 w 63"/>
                <a:gd name="T3" fmla="*/ 6 h 129"/>
                <a:gd name="T4" fmla="*/ 45 w 63"/>
                <a:gd name="T5" fmla="*/ 129 h 129"/>
                <a:gd name="T6" fmla="*/ 63 w 63"/>
                <a:gd name="T7" fmla="*/ 123 h 129"/>
                <a:gd name="T8" fmla="*/ 20 w 63"/>
                <a:gd name="T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29">
                  <a:moveTo>
                    <a:pt x="20" y="0"/>
                  </a:moveTo>
                  <a:lnTo>
                    <a:pt x="0" y="6"/>
                  </a:lnTo>
                  <a:lnTo>
                    <a:pt x="45" y="129"/>
                  </a:lnTo>
                  <a:lnTo>
                    <a:pt x="63" y="123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87" name="Freeform 380"/>
            <p:cNvSpPr>
              <a:spLocks noEditPoints="1"/>
            </p:cNvSpPr>
            <p:nvPr/>
          </p:nvSpPr>
          <p:spPr bwMode="auto">
            <a:xfrm>
              <a:off x="7534372" y="1964907"/>
              <a:ext cx="50531" cy="57268"/>
            </a:xfrm>
            <a:custGeom>
              <a:avLst/>
              <a:gdLst>
                <a:gd name="T0" fmla="*/ 5 w 15"/>
                <a:gd name="T1" fmla="*/ 17 h 17"/>
                <a:gd name="T2" fmla="*/ 0 w 15"/>
                <a:gd name="T3" fmla="*/ 3 h 17"/>
                <a:gd name="T4" fmla="*/ 10 w 15"/>
                <a:gd name="T5" fmla="*/ 0 h 17"/>
                <a:gd name="T6" fmla="*/ 15 w 15"/>
                <a:gd name="T7" fmla="*/ 14 h 17"/>
                <a:gd name="T8" fmla="*/ 5 w 15"/>
                <a:gd name="T9" fmla="*/ 17 h 17"/>
                <a:gd name="T10" fmla="*/ 3 w 15"/>
                <a:gd name="T11" fmla="*/ 5 h 17"/>
                <a:gd name="T12" fmla="*/ 6 w 15"/>
                <a:gd name="T13" fmla="*/ 14 h 17"/>
                <a:gd name="T14" fmla="*/ 12 w 15"/>
                <a:gd name="T15" fmla="*/ 13 h 17"/>
                <a:gd name="T16" fmla="*/ 8 w 15"/>
                <a:gd name="T17" fmla="*/ 3 h 17"/>
                <a:gd name="T18" fmla="*/ 3 w 15"/>
                <a:gd name="T19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7">
                  <a:moveTo>
                    <a:pt x="5" y="17"/>
                  </a:moveTo>
                  <a:lnTo>
                    <a:pt x="0" y="3"/>
                  </a:lnTo>
                  <a:lnTo>
                    <a:pt x="10" y="0"/>
                  </a:lnTo>
                  <a:lnTo>
                    <a:pt x="15" y="14"/>
                  </a:lnTo>
                  <a:lnTo>
                    <a:pt x="5" y="17"/>
                  </a:lnTo>
                  <a:close/>
                  <a:moveTo>
                    <a:pt x="3" y="5"/>
                  </a:moveTo>
                  <a:lnTo>
                    <a:pt x="6" y="14"/>
                  </a:lnTo>
                  <a:lnTo>
                    <a:pt x="12" y="13"/>
                  </a:lnTo>
                  <a:lnTo>
                    <a:pt x="8" y="3"/>
                  </a:lnTo>
                  <a:lnTo>
                    <a:pt x="3" y="5"/>
                  </a:lnTo>
                  <a:close/>
                </a:path>
              </a:pathLst>
            </a:custGeom>
            <a:solidFill>
              <a:srgbClr val="CCE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88" name="Freeform 381"/>
            <p:cNvSpPr>
              <a:spLocks noEditPoints="1"/>
            </p:cNvSpPr>
            <p:nvPr/>
          </p:nvSpPr>
          <p:spPr bwMode="auto">
            <a:xfrm>
              <a:off x="7655644" y="2298404"/>
              <a:ext cx="47161" cy="60636"/>
            </a:xfrm>
            <a:custGeom>
              <a:avLst/>
              <a:gdLst>
                <a:gd name="T0" fmla="*/ 4 w 14"/>
                <a:gd name="T1" fmla="*/ 18 h 18"/>
                <a:gd name="T2" fmla="*/ 0 w 14"/>
                <a:gd name="T3" fmla="*/ 4 h 18"/>
                <a:gd name="T4" fmla="*/ 9 w 14"/>
                <a:gd name="T5" fmla="*/ 0 h 18"/>
                <a:gd name="T6" fmla="*/ 14 w 14"/>
                <a:gd name="T7" fmla="*/ 14 h 18"/>
                <a:gd name="T8" fmla="*/ 4 w 14"/>
                <a:gd name="T9" fmla="*/ 18 h 18"/>
                <a:gd name="T10" fmla="*/ 3 w 14"/>
                <a:gd name="T11" fmla="*/ 5 h 18"/>
                <a:gd name="T12" fmla="*/ 6 w 14"/>
                <a:gd name="T13" fmla="*/ 15 h 18"/>
                <a:gd name="T14" fmla="*/ 11 w 14"/>
                <a:gd name="T15" fmla="*/ 13 h 18"/>
                <a:gd name="T16" fmla="*/ 8 w 14"/>
                <a:gd name="T17" fmla="*/ 3 h 18"/>
                <a:gd name="T18" fmla="*/ 3 w 14"/>
                <a:gd name="T1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8">
                  <a:moveTo>
                    <a:pt x="4" y="18"/>
                  </a:moveTo>
                  <a:lnTo>
                    <a:pt x="0" y="4"/>
                  </a:lnTo>
                  <a:lnTo>
                    <a:pt x="9" y="0"/>
                  </a:lnTo>
                  <a:lnTo>
                    <a:pt x="14" y="14"/>
                  </a:lnTo>
                  <a:lnTo>
                    <a:pt x="4" y="18"/>
                  </a:lnTo>
                  <a:close/>
                  <a:moveTo>
                    <a:pt x="3" y="5"/>
                  </a:moveTo>
                  <a:lnTo>
                    <a:pt x="6" y="15"/>
                  </a:lnTo>
                  <a:lnTo>
                    <a:pt x="11" y="13"/>
                  </a:lnTo>
                  <a:lnTo>
                    <a:pt x="8" y="3"/>
                  </a:lnTo>
                  <a:lnTo>
                    <a:pt x="3" y="5"/>
                  </a:lnTo>
                  <a:close/>
                </a:path>
              </a:pathLst>
            </a:custGeom>
            <a:solidFill>
              <a:srgbClr val="CCE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89" name="Freeform 382"/>
            <p:cNvSpPr>
              <a:spLocks noEditPoints="1"/>
            </p:cNvSpPr>
            <p:nvPr/>
          </p:nvSpPr>
          <p:spPr bwMode="auto">
            <a:xfrm>
              <a:off x="7554584" y="2018806"/>
              <a:ext cx="128009" cy="282966"/>
            </a:xfrm>
            <a:custGeom>
              <a:avLst/>
              <a:gdLst>
                <a:gd name="T0" fmla="*/ 29 w 38"/>
                <a:gd name="T1" fmla="*/ 84 h 84"/>
                <a:gd name="T2" fmla="*/ 0 w 38"/>
                <a:gd name="T3" fmla="*/ 4 h 84"/>
                <a:gd name="T4" fmla="*/ 10 w 38"/>
                <a:gd name="T5" fmla="*/ 0 h 84"/>
                <a:gd name="T6" fmla="*/ 38 w 38"/>
                <a:gd name="T7" fmla="*/ 81 h 84"/>
                <a:gd name="T8" fmla="*/ 29 w 38"/>
                <a:gd name="T9" fmla="*/ 84 h 84"/>
                <a:gd name="T10" fmla="*/ 4 w 38"/>
                <a:gd name="T11" fmla="*/ 5 h 84"/>
                <a:gd name="T12" fmla="*/ 30 w 38"/>
                <a:gd name="T13" fmla="*/ 81 h 84"/>
                <a:gd name="T14" fmla="*/ 35 w 38"/>
                <a:gd name="T15" fmla="*/ 79 h 84"/>
                <a:gd name="T16" fmla="*/ 8 w 38"/>
                <a:gd name="T17" fmla="*/ 4 h 84"/>
                <a:gd name="T18" fmla="*/ 4 w 38"/>
                <a:gd name="T19" fmla="*/ 5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84">
                  <a:moveTo>
                    <a:pt x="29" y="84"/>
                  </a:moveTo>
                  <a:lnTo>
                    <a:pt x="0" y="4"/>
                  </a:lnTo>
                  <a:lnTo>
                    <a:pt x="10" y="0"/>
                  </a:lnTo>
                  <a:lnTo>
                    <a:pt x="38" y="81"/>
                  </a:lnTo>
                  <a:lnTo>
                    <a:pt x="29" y="84"/>
                  </a:lnTo>
                  <a:close/>
                  <a:moveTo>
                    <a:pt x="4" y="5"/>
                  </a:moveTo>
                  <a:lnTo>
                    <a:pt x="30" y="81"/>
                  </a:lnTo>
                  <a:lnTo>
                    <a:pt x="35" y="79"/>
                  </a:lnTo>
                  <a:lnTo>
                    <a:pt x="8" y="4"/>
                  </a:lnTo>
                  <a:lnTo>
                    <a:pt x="4" y="5"/>
                  </a:lnTo>
                  <a:close/>
                </a:path>
              </a:pathLst>
            </a:custGeom>
            <a:solidFill>
              <a:srgbClr val="CCEE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90" name="Freeform 383"/>
            <p:cNvSpPr>
              <a:spLocks/>
            </p:cNvSpPr>
            <p:nvPr/>
          </p:nvSpPr>
          <p:spPr bwMode="auto">
            <a:xfrm>
              <a:off x="7601745" y="1985119"/>
              <a:ext cx="205489" cy="394133"/>
            </a:xfrm>
            <a:custGeom>
              <a:avLst/>
              <a:gdLst>
                <a:gd name="T0" fmla="*/ 22 w 61"/>
                <a:gd name="T1" fmla="*/ 0 h 117"/>
                <a:gd name="T2" fmla="*/ 0 w 61"/>
                <a:gd name="T3" fmla="*/ 8 h 117"/>
                <a:gd name="T4" fmla="*/ 39 w 61"/>
                <a:gd name="T5" fmla="*/ 117 h 117"/>
                <a:gd name="T6" fmla="*/ 61 w 61"/>
                <a:gd name="T7" fmla="*/ 109 h 117"/>
                <a:gd name="T8" fmla="*/ 22 w 61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117">
                  <a:moveTo>
                    <a:pt x="22" y="0"/>
                  </a:moveTo>
                  <a:lnTo>
                    <a:pt x="0" y="8"/>
                  </a:lnTo>
                  <a:lnTo>
                    <a:pt x="39" y="117"/>
                  </a:lnTo>
                  <a:lnTo>
                    <a:pt x="61" y="10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91" name="Freeform 384"/>
            <p:cNvSpPr>
              <a:spLocks noEditPoints="1"/>
            </p:cNvSpPr>
            <p:nvPr/>
          </p:nvSpPr>
          <p:spPr bwMode="auto">
            <a:xfrm>
              <a:off x="7625327" y="2005331"/>
              <a:ext cx="57268" cy="64005"/>
            </a:xfrm>
            <a:custGeom>
              <a:avLst/>
              <a:gdLst>
                <a:gd name="T0" fmla="*/ 5 w 17"/>
                <a:gd name="T1" fmla="*/ 19 h 19"/>
                <a:gd name="T2" fmla="*/ 0 w 17"/>
                <a:gd name="T3" fmla="*/ 5 h 19"/>
                <a:gd name="T4" fmla="*/ 12 w 17"/>
                <a:gd name="T5" fmla="*/ 0 h 19"/>
                <a:gd name="T6" fmla="*/ 17 w 17"/>
                <a:gd name="T7" fmla="*/ 14 h 19"/>
                <a:gd name="T8" fmla="*/ 5 w 17"/>
                <a:gd name="T9" fmla="*/ 19 h 19"/>
                <a:gd name="T10" fmla="*/ 3 w 17"/>
                <a:gd name="T11" fmla="*/ 6 h 19"/>
                <a:gd name="T12" fmla="*/ 6 w 17"/>
                <a:gd name="T13" fmla="*/ 16 h 19"/>
                <a:gd name="T14" fmla="*/ 14 w 17"/>
                <a:gd name="T15" fmla="*/ 13 h 19"/>
                <a:gd name="T16" fmla="*/ 11 w 17"/>
                <a:gd name="T17" fmla="*/ 3 h 19"/>
                <a:gd name="T18" fmla="*/ 3 w 17"/>
                <a:gd name="T19" fmla="*/ 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9">
                  <a:moveTo>
                    <a:pt x="5" y="19"/>
                  </a:moveTo>
                  <a:lnTo>
                    <a:pt x="0" y="5"/>
                  </a:lnTo>
                  <a:lnTo>
                    <a:pt x="12" y="0"/>
                  </a:lnTo>
                  <a:lnTo>
                    <a:pt x="17" y="14"/>
                  </a:lnTo>
                  <a:lnTo>
                    <a:pt x="5" y="19"/>
                  </a:lnTo>
                  <a:close/>
                  <a:moveTo>
                    <a:pt x="3" y="6"/>
                  </a:moveTo>
                  <a:lnTo>
                    <a:pt x="6" y="16"/>
                  </a:lnTo>
                  <a:lnTo>
                    <a:pt x="14" y="13"/>
                  </a:lnTo>
                  <a:lnTo>
                    <a:pt x="11" y="3"/>
                  </a:lnTo>
                  <a:lnTo>
                    <a:pt x="3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92" name="Freeform 385"/>
            <p:cNvSpPr>
              <a:spLocks noEditPoints="1"/>
            </p:cNvSpPr>
            <p:nvPr/>
          </p:nvSpPr>
          <p:spPr bwMode="auto">
            <a:xfrm>
              <a:off x="7726386" y="2295035"/>
              <a:ext cx="57268" cy="64005"/>
            </a:xfrm>
            <a:custGeom>
              <a:avLst/>
              <a:gdLst>
                <a:gd name="T0" fmla="*/ 5 w 17"/>
                <a:gd name="T1" fmla="*/ 19 h 19"/>
                <a:gd name="T2" fmla="*/ 0 w 17"/>
                <a:gd name="T3" fmla="*/ 5 h 19"/>
                <a:gd name="T4" fmla="*/ 12 w 17"/>
                <a:gd name="T5" fmla="*/ 0 h 19"/>
                <a:gd name="T6" fmla="*/ 17 w 17"/>
                <a:gd name="T7" fmla="*/ 14 h 19"/>
                <a:gd name="T8" fmla="*/ 5 w 17"/>
                <a:gd name="T9" fmla="*/ 19 h 19"/>
                <a:gd name="T10" fmla="*/ 3 w 17"/>
                <a:gd name="T11" fmla="*/ 6 h 19"/>
                <a:gd name="T12" fmla="*/ 6 w 17"/>
                <a:gd name="T13" fmla="*/ 16 h 19"/>
                <a:gd name="T14" fmla="*/ 14 w 17"/>
                <a:gd name="T15" fmla="*/ 13 h 19"/>
                <a:gd name="T16" fmla="*/ 11 w 17"/>
                <a:gd name="T17" fmla="*/ 3 h 19"/>
                <a:gd name="T18" fmla="*/ 3 w 17"/>
                <a:gd name="T19" fmla="*/ 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9">
                  <a:moveTo>
                    <a:pt x="5" y="19"/>
                  </a:moveTo>
                  <a:lnTo>
                    <a:pt x="0" y="5"/>
                  </a:lnTo>
                  <a:lnTo>
                    <a:pt x="12" y="0"/>
                  </a:lnTo>
                  <a:lnTo>
                    <a:pt x="17" y="14"/>
                  </a:lnTo>
                  <a:lnTo>
                    <a:pt x="5" y="19"/>
                  </a:lnTo>
                  <a:close/>
                  <a:moveTo>
                    <a:pt x="3" y="6"/>
                  </a:moveTo>
                  <a:lnTo>
                    <a:pt x="6" y="16"/>
                  </a:lnTo>
                  <a:lnTo>
                    <a:pt x="14" y="13"/>
                  </a:lnTo>
                  <a:lnTo>
                    <a:pt x="11" y="3"/>
                  </a:lnTo>
                  <a:lnTo>
                    <a:pt x="3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93" name="Freeform 386"/>
            <p:cNvSpPr>
              <a:spLocks noEditPoints="1"/>
            </p:cNvSpPr>
            <p:nvPr/>
          </p:nvSpPr>
          <p:spPr bwMode="auto">
            <a:xfrm>
              <a:off x="7642169" y="2062599"/>
              <a:ext cx="124641" cy="239175"/>
            </a:xfrm>
            <a:custGeom>
              <a:avLst/>
              <a:gdLst>
                <a:gd name="T0" fmla="*/ 24 w 37"/>
                <a:gd name="T1" fmla="*/ 71 h 71"/>
                <a:gd name="T2" fmla="*/ 0 w 37"/>
                <a:gd name="T3" fmla="*/ 4 h 71"/>
                <a:gd name="T4" fmla="*/ 13 w 37"/>
                <a:gd name="T5" fmla="*/ 0 h 71"/>
                <a:gd name="T6" fmla="*/ 37 w 37"/>
                <a:gd name="T7" fmla="*/ 67 h 71"/>
                <a:gd name="T8" fmla="*/ 24 w 37"/>
                <a:gd name="T9" fmla="*/ 71 h 71"/>
                <a:gd name="T10" fmla="*/ 3 w 37"/>
                <a:gd name="T11" fmla="*/ 6 h 71"/>
                <a:gd name="T12" fmla="*/ 25 w 37"/>
                <a:gd name="T13" fmla="*/ 68 h 71"/>
                <a:gd name="T14" fmla="*/ 34 w 37"/>
                <a:gd name="T15" fmla="*/ 65 h 71"/>
                <a:gd name="T16" fmla="*/ 12 w 37"/>
                <a:gd name="T17" fmla="*/ 3 h 71"/>
                <a:gd name="T18" fmla="*/ 3 w 37"/>
                <a:gd name="T19" fmla="*/ 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71">
                  <a:moveTo>
                    <a:pt x="24" y="71"/>
                  </a:moveTo>
                  <a:lnTo>
                    <a:pt x="0" y="4"/>
                  </a:lnTo>
                  <a:lnTo>
                    <a:pt x="13" y="0"/>
                  </a:lnTo>
                  <a:lnTo>
                    <a:pt x="37" y="67"/>
                  </a:lnTo>
                  <a:lnTo>
                    <a:pt x="24" y="71"/>
                  </a:lnTo>
                  <a:close/>
                  <a:moveTo>
                    <a:pt x="3" y="6"/>
                  </a:moveTo>
                  <a:lnTo>
                    <a:pt x="25" y="68"/>
                  </a:lnTo>
                  <a:lnTo>
                    <a:pt x="34" y="65"/>
                  </a:lnTo>
                  <a:lnTo>
                    <a:pt x="12" y="3"/>
                  </a:lnTo>
                  <a:lnTo>
                    <a:pt x="3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94" name="Rectangle 387"/>
            <p:cNvSpPr>
              <a:spLocks noChangeArrowheads="1"/>
            </p:cNvSpPr>
            <p:nvPr/>
          </p:nvSpPr>
          <p:spPr bwMode="auto">
            <a:xfrm>
              <a:off x="7824076" y="2308509"/>
              <a:ext cx="441294" cy="67373"/>
            </a:xfrm>
            <a:prstGeom prst="rect">
              <a:avLst/>
            </a:prstGeom>
            <a:solidFill>
              <a:srgbClr val="BBB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95" name="Freeform 388"/>
            <p:cNvSpPr>
              <a:spLocks noEditPoints="1"/>
            </p:cNvSpPr>
            <p:nvPr/>
          </p:nvSpPr>
          <p:spPr bwMode="auto">
            <a:xfrm>
              <a:off x="7847658" y="2315247"/>
              <a:ext cx="40424" cy="53898"/>
            </a:xfrm>
            <a:custGeom>
              <a:avLst/>
              <a:gdLst>
                <a:gd name="T0" fmla="*/ 9 w 12"/>
                <a:gd name="T1" fmla="*/ 4 h 16"/>
                <a:gd name="T2" fmla="*/ 9 w 12"/>
                <a:gd name="T3" fmla="*/ 13 h 16"/>
                <a:gd name="T4" fmla="*/ 3 w 12"/>
                <a:gd name="T5" fmla="*/ 13 h 16"/>
                <a:gd name="T6" fmla="*/ 3 w 12"/>
                <a:gd name="T7" fmla="*/ 4 h 16"/>
                <a:gd name="T8" fmla="*/ 9 w 12"/>
                <a:gd name="T9" fmla="*/ 4 h 16"/>
                <a:gd name="T10" fmla="*/ 12 w 12"/>
                <a:gd name="T11" fmla="*/ 0 h 16"/>
                <a:gd name="T12" fmla="*/ 0 w 12"/>
                <a:gd name="T13" fmla="*/ 0 h 16"/>
                <a:gd name="T14" fmla="*/ 0 w 12"/>
                <a:gd name="T15" fmla="*/ 16 h 16"/>
                <a:gd name="T16" fmla="*/ 12 w 12"/>
                <a:gd name="T17" fmla="*/ 16 h 16"/>
                <a:gd name="T18" fmla="*/ 12 w 12"/>
                <a:gd name="T1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6">
                  <a:moveTo>
                    <a:pt x="9" y="4"/>
                  </a:moveTo>
                  <a:lnTo>
                    <a:pt x="9" y="13"/>
                  </a:lnTo>
                  <a:lnTo>
                    <a:pt x="3" y="13"/>
                  </a:lnTo>
                  <a:lnTo>
                    <a:pt x="3" y="4"/>
                  </a:lnTo>
                  <a:lnTo>
                    <a:pt x="9" y="4"/>
                  </a:lnTo>
                  <a:close/>
                  <a:moveTo>
                    <a:pt x="12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12" y="16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DAD8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96" name="Freeform 389"/>
            <p:cNvSpPr>
              <a:spLocks noEditPoints="1"/>
            </p:cNvSpPr>
            <p:nvPr/>
          </p:nvSpPr>
          <p:spPr bwMode="auto">
            <a:xfrm>
              <a:off x="8201364" y="2315247"/>
              <a:ext cx="43793" cy="53898"/>
            </a:xfrm>
            <a:custGeom>
              <a:avLst/>
              <a:gdLst>
                <a:gd name="T0" fmla="*/ 9 w 13"/>
                <a:gd name="T1" fmla="*/ 4 h 16"/>
                <a:gd name="T2" fmla="*/ 9 w 13"/>
                <a:gd name="T3" fmla="*/ 13 h 16"/>
                <a:gd name="T4" fmla="*/ 4 w 13"/>
                <a:gd name="T5" fmla="*/ 13 h 16"/>
                <a:gd name="T6" fmla="*/ 4 w 13"/>
                <a:gd name="T7" fmla="*/ 4 h 16"/>
                <a:gd name="T8" fmla="*/ 9 w 13"/>
                <a:gd name="T9" fmla="*/ 4 h 16"/>
                <a:gd name="T10" fmla="*/ 13 w 13"/>
                <a:gd name="T11" fmla="*/ 0 h 16"/>
                <a:gd name="T12" fmla="*/ 0 w 13"/>
                <a:gd name="T13" fmla="*/ 0 h 16"/>
                <a:gd name="T14" fmla="*/ 0 w 13"/>
                <a:gd name="T15" fmla="*/ 16 h 16"/>
                <a:gd name="T16" fmla="*/ 13 w 13"/>
                <a:gd name="T17" fmla="*/ 16 h 16"/>
                <a:gd name="T18" fmla="*/ 13 w 13"/>
                <a:gd name="T1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6">
                  <a:moveTo>
                    <a:pt x="9" y="4"/>
                  </a:moveTo>
                  <a:lnTo>
                    <a:pt x="9" y="13"/>
                  </a:lnTo>
                  <a:lnTo>
                    <a:pt x="4" y="13"/>
                  </a:lnTo>
                  <a:lnTo>
                    <a:pt x="4" y="4"/>
                  </a:lnTo>
                  <a:lnTo>
                    <a:pt x="9" y="4"/>
                  </a:lnTo>
                  <a:close/>
                  <a:moveTo>
                    <a:pt x="13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13" y="1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DAD8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97" name="Freeform 390"/>
            <p:cNvSpPr>
              <a:spLocks noEditPoints="1"/>
            </p:cNvSpPr>
            <p:nvPr/>
          </p:nvSpPr>
          <p:spPr bwMode="auto">
            <a:xfrm>
              <a:off x="7904923" y="2315247"/>
              <a:ext cx="279599" cy="53898"/>
            </a:xfrm>
            <a:custGeom>
              <a:avLst/>
              <a:gdLst>
                <a:gd name="T0" fmla="*/ 80 w 83"/>
                <a:gd name="T1" fmla="*/ 4 h 16"/>
                <a:gd name="T2" fmla="*/ 80 w 83"/>
                <a:gd name="T3" fmla="*/ 13 h 16"/>
                <a:gd name="T4" fmla="*/ 4 w 83"/>
                <a:gd name="T5" fmla="*/ 13 h 16"/>
                <a:gd name="T6" fmla="*/ 4 w 83"/>
                <a:gd name="T7" fmla="*/ 4 h 16"/>
                <a:gd name="T8" fmla="*/ 80 w 83"/>
                <a:gd name="T9" fmla="*/ 4 h 16"/>
                <a:gd name="T10" fmla="*/ 83 w 83"/>
                <a:gd name="T11" fmla="*/ 0 h 16"/>
                <a:gd name="T12" fmla="*/ 0 w 83"/>
                <a:gd name="T13" fmla="*/ 0 h 16"/>
                <a:gd name="T14" fmla="*/ 0 w 83"/>
                <a:gd name="T15" fmla="*/ 16 h 16"/>
                <a:gd name="T16" fmla="*/ 83 w 83"/>
                <a:gd name="T17" fmla="*/ 16 h 16"/>
                <a:gd name="T18" fmla="*/ 83 w 83"/>
                <a:gd name="T1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16">
                  <a:moveTo>
                    <a:pt x="80" y="4"/>
                  </a:moveTo>
                  <a:lnTo>
                    <a:pt x="80" y="13"/>
                  </a:lnTo>
                  <a:lnTo>
                    <a:pt x="4" y="13"/>
                  </a:lnTo>
                  <a:lnTo>
                    <a:pt x="4" y="4"/>
                  </a:lnTo>
                  <a:lnTo>
                    <a:pt x="80" y="4"/>
                  </a:lnTo>
                  <a:close/>
                  <a:moveTo>
                    <a:pt x="83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83" y="16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DAD8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98" name="Rectangle 391"/>
            <p:cNvSpPr>
              <a:spLocks noChangeArrowheads="1"/>
            </p:cNvSpPr>
            <p:nvPr/>
          </p:nvSpPr>
          <p:spPr bwMode="auto">
            <a:xfrm>
              <a:off x="7807234" y="2156921"/>
              <a:ext cx="444661" cy="70743"/>
            </a:xfrm>
            <a:prstGeom prst="rect">
              <a:avLst/>
            </a:prstGeom>
            <a:solidFill>
              <a:srgbClr val="006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599" name="Rectangle 392"/>
            <p:cNvSpPr>
              <a:spLocks noChangeArrowheads="1"/>
            </p:cNvSpPr>
            <p:nvPr/>
          </p:nvSpPr>
          <p:spPr bwMode="auto">
            <a:xfrm>
              <a:off x="7840920" y="2156921"/>
              <a:ext cx="6737" cy="70743"/>
            </a:xfrm>
            <a:prstGeom prst="rect">
              <a:avLst/>
            </a:prstGeom>
            <a:solidFill>
              <a:srgbClr val="C1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00" name="Rectangle 393"/>
            <p:cNvSpPr>
              <a:spLocks noChangeArrowheads="1"/>
            </p:cNvSpPr>
            <p:nvPr/>
          </p:nvSpPr>
          <p:spPr bwMode="auto">
            <a:xfrm>
              <a:off x="8221576" y="2156921"/>
              <a:ext cx="3370" cy="70743"/>
            </a:xfrm>
            <a:prstGeom prst="rect">
              <a:avLst/>
            </a:prstGeom>
            <a:solidFill>
              <a:srgbClr val="C1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01" name="Freeform 394"/>
            <p:cNvSpPr>
              <a:spLocks noEditPoints="1"/>
            </p:cNvSpPr>
            <p:nvPr/>
          </p:nvSpPr>
          <p:spPr bwMode="auto">
            <a:xfrm>
              <a:off x="7857762" y="2170396"/>
              <a:ext cx="346972" cy="43793"/>
            </a:xfrm>
            <a:custGeom>
              <a:avLst/>
              <a:gdLst>
                <a:gd name="T0" fmla="*/ 101 w 103"/>
                <a:gd name="T1" fmla="*/ 1 h 13"/>
                <a:gd name="T2" fmla="*/ 101 w 103"/>
                <a:gd name="T3" fmla="*/ 12 h 13"/>
                <a:gd name="T4" fmla="*/ 2 w 103"/>
                <a:gd name="T5" fmla="*/ 12 h 13"/>
                <a:gd name="T6" fmla="*/ 2 w 103"/>
                <a:gd name="T7" fmla="*/ 1 h 13"/>
                <a:gd name="T8" fmla="*/ 101 w 103"/>
                <a:gd name="T9" fmla="*/ 1 h 13"/>
                <a:gd name="T10" fmla="*/ 103 w 103"/>
                <a:gd name="T11" fmla="*/ 0 h 13"/>
                <a:gd name="T12" fmla="*/ 0 w 103"/>
                <a:gd name="T13" fmla="*/ 0 h 13"/>
                <a:gd name="T14" fmla="*/ 0 w 103"/>
                <a:gd name="T15" fmla="*/ 13 h 13"/>
                <a:gd name="T16" fmla="*/ 103 w 103"/>
                <a:gd name="T17" fmla="*/ 13 h 13"/>
                <a:gd name="T18" fmla="*/ 103 w 103"/>
                <a:gd name="T1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" h="13">
                  <a:moveTo>
                    <a:pt x="101" y="1"/>
                  </a:moveTo>
                  <a:lnTo>
                    <a:pt x="101" y="12"/>
                  </a:lnTo>
                  <a:lnTo>
                    <a:pt x="2" y="12"/>
                  </a:lnTo>
                  <a:lnTo>
                    <a:pt x="2" y="1"/>
                  </a:lnTo>
                  <a:lnTo>
                    <a:pt x="101" y="1"/>
                  </a:lnTo>
                  <a:close/>
                  <a:moveTo>
                    <a:pt x="103" y="0"/>
                  </a:moveTo>
                  <a:lnTo>
                    <a:pt x="0" y="0"/>
                  </a:lnTo>
                  <a:lnTo>
                    <a:pt x="0" y="13"/>
                  </a:lnTo>
                  <a:lnTo>
                    <a:pt x="103" y="1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C1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02" name="Rectangle 395"/>
            <p:cNvSpPr>
              <a:spLocks noChangeArrowheads="1"/>
            </p:cNvSpPr>
            <p:nvPr/>
          </p:nvSpPr>
          <p:spPr bwMode="auto">
            <a:xfrm>
              <a:off x="7884712" y="2227662"/>
              <a:ext cx="394133" cy="77480"/>
            </a:xfrm>
            <a:prstGeom prst="rect">
              <a:avLst/>
            </a:prstGeom>
            <a:solidFill>
              <a:srgbClr val="00A9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03" name="Rectangle 396"/>
            <p:cNvSpPr>
              <a:spLocks noChangeArrowheads="1"/>
            </p:cNvSpPr>
            <p:nvPr/>
          </p:nvSpPr>
          <p:spPr bwMode="auto">
            <a:xfrm>
              <a:off x="7911661" y="2227662"/>
              <a:ext cx="64005" cy="77480"/>
            </a:xfrm>
            <a:prstGeom prst="rect">
              <a:avLst/>
            </a:prstGeom>
            <a:solidFill>
              <a:srgbClr val="C69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04" name="Rectangle 397"/>
            <p:cNvSpPr>
              <a:spLocks noChangeArrowheads="1"/>
            </p:cNvSpPr>
            <p:nvPr/>
          </p:nvSpPr>
          <p:spPr bwMode="auto">
            <a:xfrm>
              <a:off x="8204734" y="2220925"/>
              <a:ext cx="13475" cy="77480"/>
            </a:xfrm>
            <a:prstGeom prst="rect">
              <a:avLst/>
            </a:prstGeom>
            <a:solidFill>
              <a:srgbClr val="C69C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05" name="Freeform 398"/>
            <p:cNvSpPr>
              <a:spLocks/>
            </p:cNvSpPr>
            <p:nvPr/>
          </p:nvSpPr>
          <p:spPr bwMode="auto">
            <a:xfrm>
              <a:off x="7891449" y="2022175"/>
              <a:ext cx="239175" cy="57268"/>
            </a:xfrm>
            <a:custGeom>
              <a:avLst/>
              <a:gdLst>
                <a:gd name="T0" fmla="*/ 70 w 70"/>
                <a:gd name="T1" fmla="*/ 15 h 17"/>
                <a:gd name="T2" fmla="*/ 68 w 70"/>
                <a:gd name="T3" fmla="*/ 15 h 17"/>
                <a:gd name="T4" fmla="*/ 67 w 70"/>
                <a:gd name="T5" fmla="*/ 14 h 17"/>
                <a:gd name="T6" fmla="*/ 67 w 70"/>
                <a:gd name="T7" fmla="*/ 3 h 17"/>
                <a:gd name="T8" fmla="*/ 68 w 70"/>
                <a:gd name="T9" fmla="*/ 2 h 17"/>
                <a:gd name="T10" fmla="*/ 70 w 70"/>
                <a:gd name="T11" fmla="*/ 2 h 17"/>
                <a:gd name="T12" fmla="*/ 70 w 70"/>
                <a:gd name="T13" fmla="*/ 0 h 17"/>
                <a:gd name="T14" fmla="*/ 7 w 70"/>
                <a:gd name="T15" fmla="*/ 0 h 17"/>
                <a:gd name="T16" fmla="*/ 2 w 70"/>
                <a:gd name="T17" fmla="*/ 3 h 17"/>
                <a:gd name="T18" fmla="*/ 2 w 70"/>
                <a:gd name="T19" fmla="*/ 14 h 17"/>
                <a:gd name="T20" fmla="*/ 7 w 70"/>
                <a:gd name="T21" fmla="*/ 17 h 17"/>
                <a:gd name="T22" fmla="*/ 70 w 70"/>
                <a:gd name="T23" fmla="*/ 17 h 17"/>
                <a:gd name="T24" fmla="*/ 70 w 70"/>
                <a:gd name="T25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0" h="17">
                  <a:moveTo>
                    <a:pt x="70" y="15"/>
                  </a:moveTo>
                  <a:cubicBezTo>
                    <a:pt x="69" y="15"/>
                    <a:pt x="69" y="15"/>
                    <a:pt x="68" y="15"/>
                  </a:cubicBezTo>
                  <a:cubicBezTo>
                    <a:pt x="68" y="15"/>
                    <a:pt x="67" y="14"/>
                    <a:pt x="67" y="14"/>
                  </a:cubicBezTo>
                  <a:cubicBezTo>
                    <a:pt x="67" y="10"/>
                    <a:pt x="67" y="7"/>
                    <a:pt x="67" y="3"/>
                  </a:cubicBezTo>
                  <a:cubicBezTo>
                    <a:pt x="67" y="3"/>
                    <a:pt x="68" y="2"/>
                    <a:pt x="68" y="2"/>
                  </a:cubicBezTo>
                  <a:cubicBezTo>
                    <a:pt x="69" y="2"/>
                    <a:pt x="69" y="2"/>
                    <a:pt x="70" y="2"/>
                  </a:cubicBezTo>
                  <a:cubicBezTo>
                    <a:pt x="70" y="2"/>
                    <a:pt x="70" y="1"/>
                    <a:pt x="70" y="0"/>
                  </a:cubicBezTo>
                  <a:cubicBezTo>
                    <a:pt x="49" y="0"/>
                    <a:pt x="28" y="0"/>
                    <a:pt x="7" y="0"/>
                  </a:cubicBezTo>
                  <a:cubicBezTo>
                    <a:pt x="5" y="0"/>
                    <a:pt x="3" y="1"/>
                    <a:pt x="2" y="3"/>
                  </a:cubicBezTo>
                  <a:cubicBezTo>
                    <a:pt x="0" y="6"/>
                    <a:pt x="0" y="11"/>
                    <a:pt x="2" y="14"/>
                  </a:cubicBezTo>
                  <a:cubicBezTo>
                    <a:pt x="3" y="16"/>
                    <a:pt x="5" y="17"/>
                    <a:pt x="7" y="17"/>
                  </a:cubicBezTo>
                  <a:cubicBezTo>
                    <a:pt x="28" y="17"/>
                    <a:pt x="49" y="17"/>
                    <a:pt x="70" y="17"/>
                  </a:cubicBezTo>
                  <a:cubicBezTo>
                    <a:pt x="70" y="16"/>
                    <a:pt x="70" y="15"/>
                    <a:pt x="70" y="15"/>
                  </a:cubicBezTo>
                  <a:close/>
                </a:path>
              </a:pathLst>
            </a:custGeom>
            <a:solidFill>
              <a:srgbClr val="7AC4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06" name="Freeform 399"/>
            <p:cNvSpPr>
              <a:spLocks/>
            </p:cNvSpPr>
            <p:nvPr/>
          </p:nvSpPr>
          <p:spPr bwMode="auto">
            <a:xfrm>
              <a:off x="7898186" y="2028913"/>
              <a:ext cx="222331" cy="43793"/>
            </a:xfrm>
            <a:custGeom>
              <a:avLst/>
              <a:gdLst>
                <a:gd name="T0" fmla="*/ 65 w 66"/>
                <a:gd name="T1" fmla="*/ 12 h 13"/>
                <a:gd name="T2" fmla="*/ 65 w 66"/>
                <a:gd name="T3" fmla="*/ 1 h 13"/>
                <a:gd name="T4" fmla="*/ 66 w 66"/>
                <a:gd name="T5" fmla="*/ 0 h 13"/>
                <a:gd name="T6" fmla="*/ 3 w 66"/>
                <a:gd name="T7" fmla="*/ 0 h 13"/>
                <a:gd name="T8" fmla="*/ 2 w 66"/>
                <a:gd name="T9" fmla="*/ 1 h 13"/>
                <a:gd name="T10" fmla="*/ 2 w 66"/>
                <a:gd name="T11" fmla="*/ 12 h 13"/>
                <a:gd name="T12" fmla="*/ 3 w 66"/>
                <a:gd name="T13" fmla="*/ 13 h 13"/>
                <a:gd name="T14" fmla="*/ 66 w 66"/>
                <a:gd name="T15" fmla="*/ 13 h 13"/>
                <a:gd name="T16" fmla="*/ 65 w 66"/>
                <a:gd name="T17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3">
                  <a:moveTo>
                    <a:pt x="65" y="12"/>
                  </a:moveTo>
                  <a:cubicBezTo>
                    <a:pt x="65" y="8"/>
                    <a:pt x="65" y="5"/>
                    <a:pt x="65" y="1"/>
                  </a:cubicBezTo>
                  <a:cubicBezTo>
                    <a:pt x="65" y="1"/>
                    <a:pt x="66" y="0"/>
                    <a:pt x="66" y="0"/>
                  </a:cubicBezTo>
                  <a:cubicBezTo>
                    <a:pt x="45" y="0"/>
                    <a:pt x="24" y="0"/>
                    <a:pt x="3" y="0"/>
                  </a:cubicBezTo>
                  <a:cubicBezTo>
                    <a:pt x="3" y="0"/>
                    <a:pt x="2" y="0"/>
                    <a:pt x="2" y="1"/>
                  </a:cubicBezTo>
                  <a:cubicBezTo>
                    <a:pt x="0" y="4"/>
                    <a:pt x="0" y="9"/>
                    <a:pt x="2" y="12"/>
                  </a:cubicBezTo>
                  <a:cubicBezTo>
                    <a:pt x="2" y="13"/>
                    <a:pt x="3" y="13"/>
                    <a:pt x="3" y="13"/>
                  </a:cubicBezTo>
                  <a:cubicBezTo>
                    <a:pt x="24" y="13"/>
                    <a:pt x="45" y="13"/>
                    <a:pt x="66" y="13"/>
                  </a:cubicBezTo>
                  <a:cubicBezTo>
                    <a:pt x="66" y="13"/>
                    <a:pt x="65" y="12"/>
                    <a:pt x="65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07" name="Freeform 400"/>
            <p:cNvSpPr>
              <a:spLocks/>
            </p:cNvSpPr>
            <p:nvPr/>
          </p:nvSpPr>
          <p:spPr bwMode="auto">
            <a:xfrm>
              <a:off x="7861132" y="2079441"/>
              <a:ext cx="330127" cy="80848"/>
            </a:xfrm>
            <a:custGeom>
              <a:avLst/>
              <a:gdLst>
                <a:gd name="T0" fmla="*/ 97 w 97"/>
                <a:gd name="T1" fmla="*/ 22 h 24"/>
                <a:gd name="T2" fmla="*/ 95 w 97"/>
                <a:gd name="T3" fmla="*/ 22 h 24"/>
                <a:gd name="T4" fmla="*/ 94 w 97"/>
                <a:gd name="T5" fmla="*/ 21 h 24"/>
                <a:gd name="T6" fmla="*/ 94 w 97"/>
                <a:gd name="T7" fmla="*/ 3 h 24"/>
                <a:gd name="T8" fmla="*/ 95 w 97"/>
                <a:gd name="T9" fmla="*/ 2 h 24"/>
                <a:gd name="T10" fmla="*/ 97 w 97"/>
                <a:gd name="T11" fmla="*/ 2 h 24"/>
                <a:gd name="T12" fmla="*/ 97 w 97"/>
                <a:gd name="T13" fmla="*/ 0 h 24"/>
                <a:gd name="T14" fmla="*/ 3 w 97"/>
                <a:gd name="T15" fmla="*/ 0 h 24"/>
                <a:gd name="T16" fmla="*/ 0 w 97"/>
                <a:gd name="T17" fmla="*/ 3 h 24"/>
                <a:gd name="T18" fmla="*/ 0 w 97"/>
                <a:gd name="T19" fmla="*/ 21 h 24"/>
                <a:gd name="T20" fmla="*/ 3 w 97"/>
                <a:gd name="T21" fmla="*/ 24 h 24"/>
                <a:gd name="T22" fmla="*/ 97 w 97"/>
                <a:gd name="T23" fmla="*/ 24 h 24"/>
                <a:gd name="T24" fmla="*/ 97 w 97"/>
                <a:gd name="T25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24">
                  <a:moveTo>
                    <a:pt x="97" y="22"/>
                  </a:moveTo>
                  <a:cubicBezTo>
                    <a:pt x="95" y="22"/>
                    <a:pt x="95" y="22"/>
                    <a:pt x="95" y="22"/>
                  </a:cubicBezTo>
                  <a:cubicBezTo>
                    <a:pt x="95" y="22"/>
                    <a:pt x="94" y="21"/>
                    <a:pt x="94" y="21"/>
                  </a:cubicBezTo>
                  <a:cubicBezTo>
                    <a:pt x="94" y="3"/>
                    <a:pt x="94" y="3"/>
                    <a:pt x="94" y="3"/>
                  </a:cubicBezTo>
                  <a:cubicBezTo>
                    <a:pt x="94" y="3"/>
                    <a:pt x="95" y="2"/>
                    <a:pt x="95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1" y="24"/>
                    <a:pt x="3" y="24"/>
                  </a:cubicBezTo>
                  <a:cubicBezTo>
                    <a:pt x="97" y="24"/>
                    <a:pt x="97" y="24"/>
                    <a:pt x="97" y="24"/>
                  </a:cubicBezTo>
                  <a:lnTo>
                    <a:pt x="97" y="22"/>
                  </a:lnTo>
                  <a:close/>
                </a:path>
              </a:pathLst>
            </a:custGeom>
            <a:solidFill>
              <a:srgbClr val="BBB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08" name="Freeform 401"/>
            <p:cNvSpPr>
              <a:spLocks/>
            </p:cNvSpPr>
            <p:nvPr/>
          </p:nvSpPr>
          <p:spPr bwMode="auto">
            <a:xfrm>
              <a:off x="8022827" y="2079441"/>
              <a:ext cx="168432" cy="80848"/>
            </a:xfrm>
            <a:custGeom>
              <a:avLst/>
              <a:gdLst>
                <a:gd name="T0" fmla="*/ 49 w 49"/>
                <a:gd name="T1" fmla="*/ 22 h 24"/>
                <a:gd name="T2" fmla="*/ 47 w 49"/>
                <a:gd name="T3" fmla="*/ 22 h 24"/>
                <a:gd name="T4" fmla="*/ 46 w 49"/>
                <a:gd name="T5" fmla="*/ 21 h 24"/>
                <a:gd name="T6" fmla="*/ 46 w 49"/>
                <a:gd name="T7" fmla="*/ 3 h 24"/>
                <a:gd name="T8" fmla="*/ 47 w 49"/>
                <a:gd name="T9" fmla="*/ 2 h 24"/>
                <a:gd name="T10" fmla="*/ 49 w 49"/>
                <a:gd name="T11" fmla="*/ 2 h 24"/>
                <a:gd name="T12" fmla="*/ 49 w 49"/>
                <a:gd name="T13" fmla="*/ 0 h 24"/>
                <a:gd name="T14" fmla="*/ 0 w 49"/>
                <a:gd name="T15" fmla="*/ 0 h 24"/>
                <a:gd name="T16" fmla="*/ 0 w 49"/>
                <a:gd name="T17" fmla="*/ 24 h 24"/>
                <a:gd name="T18" fmla="*/ 49 w 49"/>
                <a:gd name="T19" fmla="*/ 24 h 24"/>
                <a:gd name="T20" fmla="*/ 49 w 49"/>
                <a:gd name="T21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" h="24">
                  <a:moveTo>
                    <a:pt x="49" y="22"/>
                  </a:moveTo>
                  <a:cubicBezTo>
                    <a:pt x="47" y="22"/>
                    <a:pt x="47" y="22"/>
                    <a:pt x="47" y="22"/>
                  </a:cubicBezTo>
                  <a:cubicBezTo>
                    <a:pt x="47" y="22"/>
                    <a:pt x="46" y="21"/>
                    <a:pt x="46" y="21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6" y="3"/>
                    <a:pt x="47" y="2"/>
                    <a:pt x="47" y="2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49" y="24"/>
                    <a:pt x="49" y="24"/>
                    <a:pt x="49" y="24"/>
                  </a:cubicBezTo>
                  <a:lnTo>
                    <a:pt x="49" y="22"/>
                  </a:lnTo>
                  <a:close/>
                </a:path>
              </a:pathLst>
            </a:custGeom>
            <a:solidFill>
              <a:srgbClr val="DEDA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09" name="Freeform 402"/>
            <p:cNvSpPr>
              <a:spLocks/>
            </p:cNvSpPr>
            <p:nvPr/>
          </p:nvSpPr>
          <p:spPr bwMode="auto">
            <a:xfrm>
              <a:off x="7867869" y="2086179"/>
              <a:ext cx="316653" cy="67373"/>
            </a:xfrm>
            <a:custGeom>
              <a:avLst/>
              <a:gdLst>
                <a:gd name="T0" fmla="*/ 92 w 93"/>
                <a:gd name="T1" fmla="*/ 19 h 20"/>
                <a:gd name="T2" fmla="*/ 92 w 93"/>
                <a:gd name="T3" fmla="*/ 1 h 20"/>
                <a:gd name="T4" fmla="*/ 93 w 93"/>
                <a:gd name="T5" fmla="*/ 0 h 20"/>
                <a:gd name="T6" fmla="*/ 1 w 93"/>
                <a:gd name="T7" fmla="*/ 0 h 20"/>
                <a:gd name="T8" fmla="*/ 0 w 93"/>
                <a:gd name="T9" fmla="*/ 1 h 20"/>
                <a:gd name="T10" fmla="*/ 0 w 93"/>
                <a:gd name="T11" fmla="*/ 19 h 20"/>
                <a:gd name="T12" fmla="*/ 1 w 93"/>
                <a:gd name="T13" fmla="*/ 20 h 20"/>
                <a:gd name="T14" fmla="*/ 93 w 93"/>
                <a:gd name="T15" fmla="*/ 20 h 20"/>
                <a:gd name="T16" fmla="*/ 92 w 93"/>
                <a:gd name="T17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20">
                  <a:moveTo>
                    <a:pt x="92" y="19"/>
                  </a:moveTo>
                  <a:cubicBezTo>
                    <a:pt x="92" y="1"/>
                    <a:pt x="92" y="1"/>
                    <a:pt x="92" y="1"/>
                  </a:cubicBezTo>
                  <a:cubicBezTo>
                    <a:pt x="92" y="1"/>
                    <a:pt x="93" y="0"/>
                    <a:pt x="93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0" y="20"/>
                    <a:pt x="1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2" y="19"/>
                    <a:pt x="92" y="19"/>
                  </a:cubicBezTo>
                  <a:close/>
                </a:path>
              </a:pathLst>
            </a:custGeom>
            <a:solidFill>
              <a:srgbClr val="D1E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10" name="Freeform 403"/>
            <p:cNvSpPr>
              <a:spLocks/>
            </p:cNvSpPr>
            <p:nvPr/>
          </p:nvSpPr>
          <p:spPr bwMode="auto">
            <a:xfrm>
              <a:off x="8012720" y="2086179"/>
              <a:ext cx="171802" cy="67373"/>
            </a:xfrm>
            <a:custGeom>
              <a:avLst/>
              <a:gdLst>
                <a:gd name="T0" fmla="*/ 49 w 50"/>
                <a:gd name="T1" fmla="*/ 19 h 20"/>
                <a:gd name="T2" fmla="*/ 49 w 50"/>
                <a:gd name="T3" fmla="*/ 1 h 20"/>
                <a:gd name="T4" fmla="*/ 50 w 50"/>
                <a:gd name="T5" fmla="*/ 0 h 20"/>
                <a:gd name="T6" fmla="*/ 1 w 50"/>
                <a:gd name="T7" fmla="*/ 0 h 20"/>
                <a:gd name="T8" fmla="*/ 0 w 50"/>
                <a:gd name="T9" fmla="*/ 1 h 20"/>
                <a:gd name="T10" fmla="*/ 0 w 50"/>
                <a:gd name="T11" fmla="*/ 19 h 20"/>
                <a:gd name="T12" fmla="*/ 1 w 50"/>
                <a:gd name="T13" fmla="*/ 20 h 20"/>
                <a:gd name="T14" fmla="*/ 50 w 50"/>
                <a:gd name="T15" fmla="*/ 20 h 20"/>
                <a:gd name="T16" fmla="*/ 49 w 50"/>
                <a:gd name="T17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20">
                  <a:moveTo>
                    <a:pt x="49" y="19"/>
                  </a:move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50" y="0"/>
                    <a:pt x="5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9"/>
                    <a:pt x="1" y="20"/>
                    <a:pt x="1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0" y="20"/>
                    <a:pt x="49" y="19"/>
                    <a:pt x="49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11" name="Rectangle 404"/>
            <p:cNvSpPr>
              <a:spLocks noChangeArrowheads="1"/>
            </p:cNvSpPr>
            <p:nvPr/>
          </p:nvSpPr>
          <p:spPr bwMode="auto">
            <a:xfrm>
              <a:off x="7871237" y="2092916"/>
              <a:ext cx="141483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12" name="Rectangle 405"/>
            <p:cNvSpPr>
              <a:spLocks noChangeArrowheads="1"/>
            </p:cNvSpPr>
            <p:nvPr/>
          </p:nvSpPr>
          <p:spPr bwMode="auto">
            <a:xfrm>
              <a:off x="7871237" y="2146814"/>
              <a:ext cx="141483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13" name="Rectangle 407"/>
            <p:cNvSpPr>
              <a:spLocks noChangeArrowheads="1"/>
            </p:cNvSpPr>
            <p:nvPr/>
          </p:nvSpPr>
          <p:spPr bwMode="auto">
            <a:xfrm>
              <a:off x="7871237" y="2096286"/>
              <a:ext cx="141483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14" name="Rectangle 408"/>
            <p:cNvSpPr>
              <a:spLocks noChangeArrowheads="1"/>
            </p:cNvSpPr>
            <p:nvPr/>
          </p:nvSpPr>
          <p:spPr bwMode="auto">
            <a:xfrm>
              <a:off x="7871237" y="2113130"/>
              <a:ext cx="141483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15" name="Rectangle 409"/>
            <p:cNvSpPr>
              <a:spLocks noChangeArrowheads="1"/>
            </p:cNvSpPr>
            <p:nvPr/>
          </p:nvSpPr>
          <p:spPr bwMode="auto">
            <a:xfrm>
              <a:off x="7871237" y="2126605"/>
              <a:ext cx="141483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16" name="Rectangle 410"/>
            <p:cNvSpPr>
              <a:spLocks noChangeArrowheads="1"/>
            </p:cNvSpPr>
            <p:nvPr/>
          </p:nvSpPr>
          <p:spPr bwMode="auto">
            <a:xfrm>
              <a:off x="7871237" y="2133342"/>
              <a:ext cx="141483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17" name="Rectangle 411"/>
            <p:cNvSpPr>
              <a:spLocks noChangeArrowheads="1"/>
            </p:cNvSpPr>
            <p:nvPr/>
          </p:nvSpPr>
          <p:spPr bwMode="auto">
            <a:xfrm>
              <a:off x="7871237" y="2099655"/>
              <a:ext cx="141483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18" name="Rectangle 412"/>
            <p:cNvSpPr>
              <a:spLocks noChangeArrowheads="1"/>
            </p:cNvSpPr>
            <p:nvPr/>
          </p:nvSpPr>
          <p:spPr bwMode="auto">
            <a:xfrm>
              <a:off x="7871237" y="2106393"/>
              <a:ext cx="141483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19" name="Rectangle 413"/>
            <p:cNvSpPr>
              <a:spLocks noChangeArrowheads="1"/>
            </p:cNvSpPr>
            <p:nvPr/>
          </p:nvSpPr>
          <p:spPr bwMode="auto">
            <a:xfrm>
              <a:off x="7871237" y="2116498"/>
              <a:ext cx="141483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20" name="Rectangle 414"/>
            <p:cNvSpPr>
              <a:spLocks noChangeArrowheads="1"/>
            </p:cNvSpPr>
            <p:nvPr/>
          </p:nvSpPr>
          <p:spPr bwMode="auto">
            <a:xfrm>
              <a:off x="7871237" y="2140079"/>
              <a:ext cx="141483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21" name="Rectangle 415"/>
            <p:cNvSpPr>
              <a:spLocks noChangeArrowheads="1"/>
            </p:cNvSpPr>
            <p:nvPr/>
          </p:nvSpPr>
          <p:spPr bwMode="auto">
            <a:xfrm>
              <a:off x="7871237" y="2123235"/>
              <a:ext cx="141483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22" name="Freeform 416"/>
            <p:cNvSpPr>
              <a:spLocks/>
            </p:cNvSpPr>
            <p:nvPr/>
          </p:nvSpPr>
          <p:spPr bwMode="auto">
            <a:xfrm>
              <a:off x="7881344" y="2140079"/>
              <a:ext cx="26949" cy="33686"/>
            </a:xfrm>
            <a:custGeom>
              <a:avLst/>
              <a:gdLst>
                <a:gd name="T0" fmla="*/ 8 w 8"/>
                <a:gd name="T1" fmla="*/ 10 h 10"/>
                <a:gd name="T2" fmla="*/ 4 w 8"/>
                <a:gd name="T3" fmla="*/ 7 h 10"/>
                <a:gd name="T4" fmla="*/ 0 w 8"/>
                <a:gd name="T5" fmla="*/ 10 h 10"/>
                <a:gd name="T6" fmla="*/ 0 w 8"/>
                <a:gd name="T7" fmla="*/ 0 h 10"/>
                <a:gd name="T8" fmla="*/ 4 w 8"/>
                <a:gd name="T9" fmla="*/ 0 h 10"/>
                <a:gd name="T10" fmla="*/ 8 w 8"/>
                <a:gd name="T11" fmla="*/ 0 h 10"/>
                <a:gd name="T12" fmla="*/ 8 w 8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">
                  <a:moveTo>
                    <a:pt x="8" y="10"/>
                  </a:moveTo>
                  <a:lnTo>
                    <a:pt x="4" y="7"/>
                  </a:lnTo>
                  <a:lnTo>
                    <a:pt x="0" y="10"/>
                  </a:lnTo>
                  <a:lnTo>
                    <a:pt x="0" y="0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10"/>
                  </a:lnTo>
                  <a:close/>
                </a:path>
              </a:pathLst>
            </a:custGeom>
            <a:solidFill>
              <a:srgbClr val="F4DA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23" name="Freeform 1138"/>
            <p:cNvSpPr>
              <a:spLocks noEditPoints="1"/>
            </p:cNvSpPr>
            <p:nvPr/>
          </p:nvSpPr>
          <p:spPr bwMode="auto">
            <a:xfrm>
              <a:off x="5900580" y="1772896"/>
              <a:ext cx="650150" cy="296441"/>
            </a:xfrm>
            <a:custGeom>
              <a:avLst/>
              <a:gdLst>
                <a:gd name="T0" fmla="*/ 51 w 191"/>
                <a:gd name="T1" fmla="*/ 87 h 87"/>
                <a:gd name="T2" fmla="*/ 43 w 191"/>
                <a:gd name="T3" fmla="*/ 81 h 87"/>
                <a:gd name="T4" fmla="*/ 45 w 191"/>
                <a:gd name="T5" fmla="*/ 83 h 87"/>
                <a:gd name="T6" fmla="*/ 36 w 191"/>
                <a:gd name="T7" fmla="*/ 75 h 87"/>
                <a:gd name="T8" fmla="*/ 36 w 191"/>
                <a:gd name="T9" fmla="*/ 78 h 87"/>
                <a:gd name="T10" fmla="*/ 36 w 191"/>
                <a:gd name="T11" fmla="*/ 75 h 87"/>
                <a:gd name="T12" fmla="*/ 26 w 191"/>
                <a:gd name="T13" fmla="*/ 73 h 87"/>
                <a:gd name="T14" fmla="*/ 28 w 191"/>
                <a:gd name="T15" fmla="*/ 70 h 87"/>
                <a:gd name="T16" fmla="*/ 17 w 191"/>
                <a:gd name="T17" fmla="*/ 65 h 87"/>
                <a:gd name="T18" fmla="*/ 20 w 191"/>
                <a:gd name="T19" fmla="*/ 67 h 87"/>
                <a:gd name="T20" fmla="*/ 10 w 191"/>
                <a:gd name="T21" fmla="*/ 59 h 87"/>
                <a:gd name="T22" fmla="*/ 10 w 191"/>
                <a:gd name="T23" fmla="*/ 63 h 87"/>
                <a:gd name="T24" fmla="*/ 10 w 191"/>
                <a:gd name="T25" fmla="*/ 59 h 87"/>
                <a:gd name="T26" fmla="*/ 1 w 191"/>
                <a:gd name="T27" fmla="*/ 57 h 87"/>
                <a:gd name="T28" fmla="*/ 2 w 191"/>
                <a:gd name="T29" fmla="*/ 54 h 87"/>
                <a:gd name="T30" fmla="*/ 20 w 191"/>
                <a:gd name="T31" fmla="*/ 18 h 87"/>
                <a:gd name="T32" fmla="*/ 20 w 191"/>
                <a:gd name="T33" fmla="*/ 22 h 87"/>
                <a:gd name="T34" fmla="*/ 30 w 191"/>
                <a:gd name="T35" fmla="*/ 17 h 87"/>
                <a:gd name="T36" fmla="*/ 30 w 191"/>
                <a:gd name="T37" fmla="*/ 21 h 87"/>
                <a:gd name="T38" fmla="*/ 30 w 191"/>
                <a:gd name="T39" fmla="*/ 17 h 87"/>
                <a:gd name="T40" fmla="*/ 38 w 191"/>
                <a:gd name="T41" fmla="*/ 18 h 87"/>
                <a:gd name="T42" fmla="*/ 42 w 191"/>
                <a:gd name="T43" fmla="*/ 18 h 87"/>
                <a:gd name="T44" fmla="*/ 50 w 191"/>
                <a:gd name="T45" fmla="*/ 15 h 87"/>
                <a:gd name="T46" fmla="*/ 50 w 191"/>
                <a:gd name="T47" fmla="*/ 18 h 87"/>
                <a:gd name="T48" fmla="*/ 60 w 191"/>
                <a:gd name="T49" fmla="*/ 14 h 87"/>
                <a:gd name="T50" fmla="*/ 60 w 191"/>
                <a:gd name="T51" fmla="*/ 17 h 87"/>
                <a:gd name="T52" fmla="*/ 60 w 191"/>
                <a:gd name="T53" fmla="*/ 14 h 87"/>
                <a:gd name="T54" fmla="*/ 68 w 191"/>
                <a:gd name="T55" fmla="*/ 15 h 87"/>
                <a:gd name="T56" fmla="*/ 71 w 191"/>
                <a:gd name="T57" fmla="*/ 14 h 87"/>
                <a:gd name="T58" fmla="*/ 80 w 191"/>
                <a:gd name="T59" fmla="*/ 12 h 87"/>
                <a:gd name="T60" fmla="*/ 80 w 191"/>
                <a:gd name="T61" fmla="*/ 15 h 87"/>
                <a:gd name="T62" fmla="*/ 90 w 191"/>
                <a:gd name="T63" fmla="*/ 11 h 87"/>
                <a:gd name="T64" fmla="*/ 90 w 191"/>
                <a:gd name="T65" fmla="*/ 14 h 87"/>
                <a:gd name="T66" fmla="*/ 90 w 191"/>
                <a:gd name="T67" fmla="*/ 11 h 87"/>
                <a:gd name="T68" fmla="*/ 98 w 191"/>
                <a:gd name="T69" fmla="*/ 12 h 87"/>
                <a:gd name="T70" fmla="*/ 101 w 191"/>
                <a:gd name="T71" fmla="*/ 11 h 87"/>
                <a:gd name="T72" fmla="*/ 109 w 191"/>
                <a:gd name="T73" fmla="*/ 9 h 87"/>
                <a:gd name="T74" fmla="*/ 110 w 191"/>
                <a:gd name="T75" fmla="*/ 12 h 87"/>
                <a:gd name="T76" fmla="*/ 119 w 191"/>
                <a:gd name="T77" fmla="*/ 8 h 87"/>
                <a:gd name="T78" fmla="*/ 120 w 191"/>
                <a:gd name="T79" fmla="*/ 11 h 87"/>
                <a:gd name="T80" fmla="*/ 119 w 191"/>
                <a:gd name="T81" fmla="*/ 8 h 87"/>
                <a:gd name="T82" fmla="*/ 128 w 191"/>
                <a:gd name="T83" fmla="*/ 8 h 87"/>
                <a:gd name="T84" fmla="*/ 131 w 191"/>
                <a:gd name="T85" fmla="*/ 8 h 87"/>
                <a:gd name="T86" fmla="*/ 139 w 191"/>
                <a:gd name="T87" fmla="*/ 5 h 87"/>
                <a:gd name="T88" fmla="*/ 140 w 191"/>
                <a:gd name="T89" fmla="*/ 9 h 87"/>
                <a:gd name="T90" fmla="*/ 149 w 191"/>
                <a:gd name="T91" fmla="*/ 4 h 87"/>
                <a:gd name="T92" fmla="*/ 149 w 191"/>
                <a:gd name="T93" fmla="*/ 8 h 87"/>
                <a:gd name="T94" fmla="*/ 149 w 191"/>
                <a:gd name="T95" fmla="*/ 4 h 87"/>
                <a:gd name="T96" fmla="*/ 158 w 191"/>
                <a:gd name="T97" fmla="*/ 5 h 87"/>
                <a:gd name="T98" fmla="*/ 161 w 191"/>
                <a:gd name="T99" fmla="*/ 5 h 87"/>
                <a:gd name="T100" fmla="*/ 169 w 191"/>
                <a:gd name="T101" fmla="*/ 2 h 87"/>
                <a:gd name="T102" fmla="*/ 169 w 191"/>
                <a:gd name="T103" fmla="*/ 5 h 87"/>
                <a:gd name="T104" fmla="*/ 179 w 191"/>
                <a:gd name="T105" fmla="*/ 1 h 87"/>
                <a:gd name="T106" fmla="*/ 179 w 191"/>
                <a:gd name="T107" fmla="*/ 4 h 87"/>
                <a:gd name="T108" fmla="*/ 179 w 191"/>
                <a:gd name="T109" fmla="*/ 1 h 87"/>
                <a:gd name="T110" fmla="*/ 187 w 191"/>
                <a:gd name="T111" fmla="*/ 2 h 87"/>
                <a:gd name="T112" fmla="*/ 191 w 191"/>
                <a:gd name="T113" fmla="*/ 1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91" h="87">
                  <a:moveTo>
                    <a:pt x="52" y="86"/>
                  </a:moveTo>
                  <a:cubicBezTo>
                    <a:pt x="51" y="86"/>
                    <a:pt x="51" y="86"/>
                    <a:pt x="51" y="86"/>
                  </a:cubicBezTo>
                  <a:cubicBezTo>
                    <a:pt x="51" y="87"/>
                    <a:pt x="51" y="87"/>
                    <a:pt x="51" y="87"/>
                  </a:cubicBezTo>
                  <a:cubicBezTo>
                    <a:pt x="51" y="87"/>
                    <a:pt x="51" y="86"/>
                    <a:pt x="52" y="86"/>
                  </a:cubicBezTo>
                  <a:moveTo>
                    <a:pt x="44" y="80"/>
                  </a:moveTo>
                  <a:cubicBezTo>
                    <a:pt x="43" y="80"/>
                    <a:pt x="43" y="81"/>
                    <a:pt x="43" y="81"/>
                  </a:cubicBezTo>
                  <a:cubicBezTo>
                    <a:pt x="42" y="82"/>
                    <a:pt x="42" y="83"/>
                    <a:pt x="43" y="83"/>
                  </a:cubicBezTo>
                  <a:cubicBezTo>
                    <a:pt x="44" y="84"/>
                    <a:pt x="44" y="84"/>
                    <a:pt x="44" y="84"/>
                  </a:cubicBezTo>
                  <a:cubicBezTo>
                    <a:pt x="45" y="84"/>
                    <a:pt x="45" y="83"/>
                    <a:pt x="45" y="83"/>
                  </a:cubicBezTo>
                  <a:cubicBezTo>
                    <a:pt x="46" y="82"/>
                    <a:pt x="46" y="81"/>
                    <a:pt x="45" y="81"/>
                  </a:cubicBezTo>
                  <a:cubicBezTo>
                    <a:pt x="45" y="80"/>
                    <a:pt x="44" y="80"/>
                    <a:pt x="44" y="80"/>
                  </a:cubicBezTo>
                  <a:moveTo>
                    <a:pt x="36" y="75"/>
                  </a:moveTo>
                  <a:cubicBezTo>
                    <a:pt x="35" y="75"/>
                    <a:pt x="34" y="75"/>
                    <a:pt x="34" y="76"/>
                  </a:cubicBezTo>
                  <a:cubicBezTo>
                    <a:pt x="34" y="77"/>
                    <a:pt x="34" y="78"/>
                    <a:pt x="35" y="78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8"/>
                    <a:pt x="37" y="78"/>
                    <a:pt x="37" y="78"/>
                  </a:cubicBezTo>
                  <a:cubicBezTo>
                    <a:pt x="37" y="77"/>
                    <a:pt x="37" y="76"/>
                    <a:pt x="36" y="75"/>
                  </a:cubicBezTo>
                  <a:cubicBezTo>
                    <a:pt x="36" y="75"/>
                    <a:pt x="36" y="75"/>
                    <a:pt x="36" y="75"/>
                  </a:cubicBezTo>
                  <a:moveTo>
                    <a:pt x="27" y="70"/>
                  </a:moveTo>
                  <a:cubicBezTo>
                    <a:pt x="26" y="70"/>
                    <a:pt x="26" y="70"/>
                    <a:pt x="26" y="71"/>
                  </a:cubicBezTo>
                  <a:cubicBezTo>
                    <a:pt x="25" y="71"/>
                    <a:pt x="25" y="72"/>
                    <a:pt x="26" y="73"/>
                  </a:cubicBezTo>
                  <a:cubicBezTo>
                    <a:pt x="27" y="73"/>
                    <a:pt x="27" y="73"/>
                    <a:pt x="27" y="73"/>
                  </a:cubicBezTo>
                  <a:cubicBezTo>
                    <a:pt x="28" y="73"/>
                    <a:pt x="28" y="73"/>
                    <a:pt x="28" y="72"/>
                  </a:cubicBezTo>
                  <a:cubicBezTo>
                    <a:pt x="29" y="72"/>
                    <a:pt x="29" y="71"/>
                    <a:pt x="28" y="70"/>
                  </a:cubicBezTo>
                  <a:cubicBezTo>
                    <a:pt x="28" y="70"/>
                    <a:pt x="27" y="70"/>
                    <a:pt x="27" y="70"/>
                  </a:cubicBezTo>
                  <a:moveTo>
                    <a:pt x="18" y="65"/>
                  </a:moveTo>
                  <a:cubicBezTo>
                    <a:pt x="18" y="65"/>
                    <a:pt x="17" y="65"/>
                    <a:pt x="17" y="65"/>
                  </a:cubicBezTo>
                  <a:cubicBezTo>
                    <a:pt x="17" y="66"/>
                    <a:pt x="17" y="67"/>
                    <a:pt x="18" y="68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9" y="68"/>
                    <a:pt x="20" y="68"/>
                    <a:pt x="20" y="67"/>
                  </a:cubicBezTo>
                  <a:cubicBezTo>
                    <a:pt x="20" y="66"/>
                    <a:pt x="20" y="65"/>
                    <a:pt x="19" y="65"/>
                  </a:cubicBezTo>
                  <a:cubicBezTo>
                    <a:pt x="19" y="65"/>
                    <a:pt x="19" y="65"/>
                    <a:pt x="18" y="65"/>
                  </a:cubicBezTo>
                  <a:moveTo>
                    <a:pt x="10" y="59"/>
                  </a:moveTo>
                  <a:cubicBezTo>
                    <a:pt x="9" y="59"/>
                    <a:pt x="9" y="60"/>
                    <a:pt x="9" y="60"/>
                  </a:cubicBezTo>
                  <a:cubicBezTo>
                    <a:pt x="8" y="61"/>
                    <a:pt x="8" y="62"/>
                    <a:pt x="9" y="62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1" y="63"/>
                    <a:pt x="11" y="62"/>
                    <a:pt x="11" y="62"/>
                  </a:cubicBezTo>
                  <a:cubicBezTo>
                    <a:pt x="12" y="61"/>
                    <a:pt x="12" y="60"/>
                    <a:pt x="11" y="60"/>
                  </a:cubicBezTo>
                  <a:cubicBezTo>
                    <a:pt x="11" y="59"/>
                    <a:pt x="10" y="59"/>
                    <a:pt x="10" y="59"/>
                  </a:cubicBezTo>
                  <a:moveTo>
                    <a:pt x="1" y="54"/>
                  </a:moveTo>
                  <a:cubicBezTo>
                    <a:pt x="1" y="54"/>
                    <a:pt x="0" y="54"/>
                    <a:pt x="0" y="55"/>
                  </a:cubicBezTo>
                  <a:cubicBezTo>
                    <a:pt x="0" y="56"/>
                    <a:pt x="0" y="57"/>
                    <a:pt x="1" y="57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2" y="57"/>
                    <a:pt x="3" y="57"/>
                    <a:pt x="3" y="57"/>
                  </a:cubicBezTo>
                  <a:cubicBezTo>
                    <a:pt x="3" y="56"/>
                    <a:pt x="3" y="55"/>
                    <a:pt x="2" y="54"/>
                  </a:cubicBezTo>
                  <a:cubicBezTo>
                    <a:pt x="2" y="54"/>
                    <a:pt x="2" y="54"/>
                    <a:pt x="1" y="54"/>
                  </a:cubicBezTo>
                  <a:moveTo>
                    <a:pt x="20" y="18"/>
                  </a:moveTo>
                  <a:cubicBezTo>
                    <a:pt x="20" y="18"/>
                    <a:pt x="20" y="18"/>
                    <a:pt x="20" y="18"/>
                  </a:cubicBezTo>
                  <a:cubicBezTo>
                    <a:pt x="19" y="19"/>
                    <a:pt x="18" y="19"/>
                    <a:pt x="18" y="20"/>
                  </a:cubicBezTo>
                  <a:cubicBezTo>
                    <a:pt x="19" y="21"/>
                    <a:pt x="19" y="22"/>
                    <a:pt x="20" y="22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21" y="22"/>
                    <a:pt x="22" y="21"/>
                    <a:pt x="22" y="20"/>
                  </a:cubicBezTo>
                  <a:cubicBezTo>
                    <a:pt x="22" y="19"/>
                    <a:pt x="21" y="18"/>
                    <a:pt x="20" y="18"/>
                  </a:cubicBezTo>
                  <a:moveTo>
                    <a:pt x="30" y="17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29" y="17"/>
                    <a:pt x="28" y="18"/>
                    <a:pt x="28" y="19"/>
                  </a:cubicBezTo>
                  <a:cubicBezTo>
                    <a:pt x="28" y="20"/>
                    <a:pt x="29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2" y="20"/>
                    <a:pt x="32" y="19"/>
                  </a:cubicBezTo>
                  <a:cubicBezTo>
                    <a:pt x="32" y="18"/>
                    <a:pt x="31" y="17"/>
                    <a:pt x="30" y="17"/>
                  </a:cubicBezTo>
                  <a:moveTo>
                    <a:pt x="40" y="16"/>
                  </a:moveTo>
                  <a:cubicBezTo>
                    <a:pt x="40" y="16"/>
                    <a:pt x="40" y="16"/>
                    <a:pt x="40" y="16"/>
                  </a:cubicBezTo>
                  <a:cubicBezTo>
                    <a:pt x="39" y="16"/>
                    <a:pt x="38" y="17"/>
                    <a:pt x="38" y="18"/>
                  </a:cubicBezTo>
                  <a:cubicBezTo>
                    <a:pt x="38" y="19"/>
                    <a:pt x="39" y="20"/>
                    <a:pt x="40" y="20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41" y="19"/>
                    <a:pt x="42" y="19"/>
                    <a:pt x="42" y="18"/>
                  </a:cubicBezTo>
                  <a:cubicBezTo>
                    <a:pt x="42" y="17"/>
                    <a:pt x="41" y="16"/>
                    <a:pt x="40" y="16"/>
                  </a:cubicBezTo>
                  <a:moveTo>
                    <a:pt x="50" y="15"/>
                  </a:moveTo>
                  <a:cubicBezTo>
                    <a:pt x="50" y="15"/>
                    <a:pt x="50" y="15"/>
                    <a:pt x="50" y="15"/>
                  </a:cubicBezTo>
                  <a:cubicBezTo>
                    <a:pt x="49" y="15"/>
                    <a:pt x="48" y="16"/>
                    <a:pt x="48" y="17"/>
                  </a:cubicBezTo>
                  <a:cubicBezTo>
                    <a:pt x="48" y="18"/>
                    <a:pt x="49" y="18"/>
                    <a:pt x="50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1" y="18"/>
                    <a:pt x="52" y="18"/>
                    <a:pt x="52" y="17"/>
                  </a:cubicBezTo>
                  <a:cubicBezTo>
                    <a:pt x="51" y="16"/>
                    <a:pt x="51" y="15"/>
                    <a:pt x="50" y="15"/>
                  </a:cubicBezTo>
                  <a:moveTo>
                    <a:pt x="60" y="14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59" y="14"/>
                    <a:pt x="58" y="15"/>
                    <a:pt x="58" y="16"/>
                  </a:cubicBezTo>
                  <a:cubicBezTo>
                    <a:pt x="58" y="17"/>
                    <a:pt x="59" y="17"/>
                    <a:pt x="60" y="17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1" y="17"/>
                    <a:pt x="62" y="16"/>
                    <a:pt x="62" y="16"/>
                  </a:cubicBezTo>
                  <a:cubicBezTo>
                    <a:pt x="61" y="15"/>
                    <a:pt x="61" y="14"/>
                    <a:pt x="60" y="14"/>
                  </a:cubicBezTo>
                  <a:moveTo>
                    <a:pt x="70" y="13"/>
                  </a:moveTo>
                  <a:cubicBezTo>
                    <a:pt x="70" y="13"/>
                    <a:pt x="70" y="13"/>
                    <a:pt x="70" y="13"/>
                  </a:cubicBezTo>
                  <a:cubicBezTo>
                    <a:pt x="69" y="13"/>
                    <a:pt x="68" y="14"/>
                    <a:pt x="68" y="15"/>
                  </a:cubicBezTo>
                  <a:cubicBezTo>
                    <a:pt x="68" y="16"/>
                    <a:pt x="69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1" y="16"/>
                    <a:pt x="72" y="15"/>
                    <a:pt x="71" y="14"/>
                  </a:cubicBezTo>
                  <a:cubicBezTo>
                    <a:pt x="71" y="14"/>
                    <a:pt x="71" y="13"/>
                    <a:pt x="70" y="13"/>
                  </a:cubicBezTo>
                  <a:moveTo>
                    <a:pt x="80" y="12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79" y="12"/>
                    <a:pt x="78" y="13"/>
                    <a:pt x="78" y="14"/>
                  </a:cubicBezTo>
                  <a:cubicBezTo>
                    <a:pt x="78" y="15"/>
                    <a:pt x="79" y="15"/>
                    <a:pt x="80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1" y="15"/>
                    <a:pt x="81" y="14"/>
                    <a:pt x="81" y="13"/>
                  </a:cubicBezTo>
                  <a:cubicBezTo>
                    <a:pt x="81" y="12"/>
                    <a:pt x="81" y="12"/>
                    <a:pt x="80" y="12"/>
                  </a:cubicBezTo>
                  <a:moveTo>
                    <a:pt x="90" y="11"/>
                  </a:moveTo>
                  <a:cubicBezTo>
                    <a:pt x="90" y="11"/>
                    <a:pt x="90" y="11"/>
                    <a:pt x="90" y="11"/>
                  </a:cubicBezTo>
                  <a:cubicBezTo>
                    <a:pt x="89" y="11"/>
                    <a:pt x="88" y="12"/>
                    <a:pt x="88" y="13"/>
                  </a:cubicBezTo>
                  <a:cubicBezTo>
                    <a:pt x="88" y="13"/>
                    <a:pt x="89" y="14"/>
                    <a:pt x="90" y="14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4"/>
                    <a:pt x="91" y="13"/>
                    <a:pt x="91" y="12"/>
                  </a:cubicBezTo>
                  <a:cubicBezTo>
                    <a:pt x="91" y="11"/>
                    <a:pt x="91" y="11"/>
                    <a:pt x="90" y="11"/>
                  </a:cubicBezTo>
                  <a:moveTo>
                    <a:pt x="100" y="10"/>
                  </a:moveTo>
                  <a:cubicBezTo>
                    <a:pt x="100" y="10"/>
                    <a:pt x="100" y="10"/>
                    <a:pt x="99" y="10"/>
                  </a:cubicBezTo>
                  <a:cubicBezTo>
                    <a:pt x="99" y="10"/>
                    <a:pt x="98" y="11"/>
                    <a:pt x="98" y="12"/>
                  </a:cubicBezTo>
                  <a:cubicBezTo>
                    <a:pt x="98" y="12"/>
                    <a:pt x="99" y="13"/>
                    <a:pt x="100" y="13"/>
                  </a:cubicBezTo>
                  <a:cubicBezTo>
                    <a:pt x="100" y="13"/>
                    <a:pt x="100" y="13"/>
                    <a:pt x="100" y="13"/>
                  </a:cubicBezTo>
                  <a:cubicBezTo>
                    <a:pt x="101" y="13"/>
                    <a:pt x="101" y="12"/>
                    <a:pt x="101" y="11"/>
                  </a:cubicBezTo>
                  <a:cubicBezTo>
                    <a:pt x="101" y="10"/>
                    <a:pt x="100" y="10"/>
                    <a:pt x="100" y="10"/>
                  </a:cubicBezTo>
                  <a:moveTo>
                    <a:pt x="110" y="9"/>
                  </a:moveTo>
                  <a:cubicBezTo>
                    <a:pt x="109" y="9"/>
                    <a:pt x="109" y="9"/>
                    <a:pt x="109" y="9"/>
                  </a:cubicBezTo>
                  <a:cubicBezTo>
                    <a:pt x="108" y="9"/>
                    <a:pt x="108" y="10"/>
                    <a:pt x="108" y="10"/>
                  </a:cubicBezTo>
                  <a:cubicBezTo>
                    <a:pt x="108" y="11"/>
                    <a:pt x="109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1" y="12"/>
                    <a:pt x="111" y="11"/>
                    <a:pt x="111" y="10"/>
                  </a:cubicBezTo>
                  <a:cubicBezTo>
                    <a:pt x="111" y="9"/>
                    <a:pt x="110" y="9"/>
                    <a:pt x="110" y="9"/>
                  </a:cubicBezTo>
                  <a:moveTo>
                    <a:pt x="119" y="8"/>
                  </a:moveTo>
                  <a:cubicBezTo>
                    <a:pt x="119" y="8"/>
                    <a:pt x="119" y="8"/>
                    <a:pt x="119" y="8"/>
                  </a:cubicBezTo>
                  <a:cubicBezTo>
                    <a:pt x="118" y="8"/>
                    <a:pt x="118" y="8"/>
                    <a:pt x="118" y="9"/>
                  </a:cubicBezTo>
                  <a:cubicBezTo>
                    <a:pt x="118" y="10"/>
                    <a:pt x="119" y="11"/>
                    <a:pt x="120" y="11"/>
                  </a:cubicBezTo>
                  <a:cubicBezTo>
                    <a:pt x="120" y="11"/>
                    <a:pt x="120" y="11"/>
                    <a:pt x="120" y="11"/>
                  </a:cubicBezTo>
                  <a:cubicBezTo>
                    <a:pt x="121" y="11"/>
                    <a:pt x="121" y="10"/>
                    <a:pt x="121" y="9"/>
                  </a:cubicBezTo>
                  <a:cubicBezTo>
                    <a:pt x="121" y="8"/>
                    <a:pt x="120" y="8"/>
                    <a:pt x="119" y="8"/>
                  </a:cubicBezTo>
                  <a:moveTo>
                    <a:pt x="129" y="6"/>
                  </a:moveTo>
                  <a:cubicBezTo>
                    <a:pt x="129" y="6"/>
                    <a:pt x="129" y="6"/>
                    <a:pt x="129" y="6"/>
                  </a:cubicBezTo>
                  <a:cubicBezTo>
                    <a:pt x="128" y="7"/>
                    <a:pt x="128" y="7"/>
                    <a:pt x="128" y="8"/>
                  </a:cubicBezTo>
                  <a:cubicBezTo>
                    <a:pt x="128" y="9"/>
                    <a:pt x="129" y="10"/>
                    <a:pt x="129" y="10"/>
                  </a:cubicBezTo>
                  <a:cubicBezTo>
                    <a:pt x="130" y="10"/>
                    <a:pt x="130" y="10"/>
                    <a:pt x="130" y="10"/>
                  </a:cubicBezTo>
                  <a:cubicBezTo>
                    <a:pt x="131" y="10"/>
                    <a:pt x="131" y="9"/>
                    <a:pt x="131" y="8"/>
                  </a:cubicBezTo>
                  <a:cubicBezTo>
                    <a:pt x="131" y="7"/>
                    <a:pt x="130" y="6"/>
                    <a:pt x="129" y="6"/>
                  </a:cubicBezTo>
                  <a:moveTo>
                    <a:pt x="139" y="5"/>
                  </a:moveTo>
                  <a:cubicBezTo>
                    <a:pt x="139" y="5"/>
                    <a:pt x="139" y="5"/>
                    <a:pt x="139" y="5"/>
                  </a:cubicBezTo>
                  <a:cubicBezTo>
                    <a:pt x="138" y="5"/>
                    <a:pt x="138" y="6"/>
                    <a:pt x="138" y="7"/>
                  </a:cubicBezTo>
                  <a:cubicBezTo>
                    <a:pt x="138" y="8"/>
                    <a:pt x="139" y="9"/>
                    <a:pt x="139" y="9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1" y="8"/>
                    <a:pt x="141" y="7"/>
                  </a:cubicBezTo>
                  <a:cubicBezTo>
                    <a:pt x="141" y="6"/>
                    <a:pt x="140" y="5"/>
                    <a:pt x="139" y="5"/>
                  </a:cubicBezTo>
                  <a:moveTo>
                    <a:pt x="149" y="4"/>
                  </a:moveTo>
                  <a:cubicBezTo>
                    <a:pt x="149" y="4"/>
                    <a:pt x="149" y="4"/>
                    <a:pt x="149" y="4"/>
                  </a:cubicBezTo>
                  <a:cubicBezTo>
                    <a:pt x="148" y="4"/>
                    <a:pt x="148" y="5"/>
                    <a:pt x="148" y="6"/>
                  </a:cubicBezTo>
                  <a:cubicBezTo>
                    <a:pt x="148" y="7"/>
                    <a:pt x="148" y="8"/>
                    <a:pt x="149" y="8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0" y="7"/>
                    <a:pt x="151" y="7"/>
                    <a:pt x="151" y="6"/>
                  </a:cubicBezTo>
                  <a:cubicBezTo>
                    <a:pt x="151" y="5"/>
                    <a:pt x="150" y="4"/>
                    <a:pt x="149" y="4"/>
                  </a:cubicBezTo>
                  <a:moveTo>
                    <a:pt x="159" y="3"/>
                  </a:moveTo>
                  <a:cubicBezTo>
                    <a:pt x="159" y="3"/>
                    <a:pt x="159" y="3"/>
                    <a:pt x="159" y="3"/>
                  </a:cubicBezTo>
                  <a:cubicBezTo>
                    <a:pt x="158" y="3"/>
                    <a:pt x="158" y="4"/>
                    <a:pt x="158" y="5"/>
                  </a:cubicBezTo>
                  <a:cubicBezTo>
                    <a:pt x="158" y="6"/>
                    <a:pt x="158" y="6"/>
                    <a:pt x="159" y="6"/>
                  </a:cubicBezTo>
                  <a:cubicBezTo>
                    <a:pt x="159" y="6"/>
                    <a:pt x="159" y="6"/>
                    <a:pt x="159" y="6"/>
                  </a:cubicBezTo>
                  <a:cubicBezTo>
                    <a:pt x="160" y="6"/>
                    <a:pt x="161" y="6"/>
                    <a:pt x="161" y="5"/>
                  </a:cubicBezTo>
                  <a:cubicBezTo>
                    <a:pt x="161" y="4"/>
                    <a:pt x="160" y="3"/>
                    <a:pt x="159" y="3"/>
                  </a:cubicBezTo>
                  <a:moveTo>
                    <a:pt x="169" y="2"/>
                  </a:moveTo>
                  <a:cubicBezTo>
                    <a:pt x="169" y="2"/>
                    <a:pt x="169" y="2"/>
                    <a:pt x="169" y="2"/>
                  </a:cubicBezTo>
                  <a:cubicBezTo>
                    <a:pt x="168" y="2"/>
                    <a:pt x="167" y="3"/>
                    <a:pt x="168" y="4"/>
                  </a:cubicBezTo>
                  <a:cubicBezTo>
                    <a:pt x="168" y="5"/>
                    <a:pt x="168" y="5"/>
                    <a:pt x="169" y="5"/>
                  </a:cubicBezTo>
                  <a:cubicBezTo>
                    <a:pt x="169" y="5"/>
                    <a:pt x="169" y="5"/>
                    <a:pt x="169" y="5"/>
                  </a:cubicBezTo>
                  <a:cubicBezTo>
                    <a:pt x="170" y="5"/>
                    <a:pt x="171" y="4"/>
                    <a:pt x="171" y="4"/>
                  </a:cubicBezTo>
                  <a:cubicBezTo>
                    <a:pt x="171" y="3"/>
                    <a:pt x="170" y="2"/>
                    <a:pt x="169" y="2"/>
                  </a:cubicBezTo>
                  <a:moveTo>
                    <a:pt x="179" y="1"/>
                  </a:moveTo>
                  <a:cubicBezTo>
                    <a:pt x="179" y="1"/>
                    <a:pt x="179" y="1"/>
                    <a:pt x="179" y="1"/>
                  </a:cubicBezTo>
                  <a:cubicBezTo>
                    <a:pt x="178" y="1"/>
                    <a:pt x="177" y="2"/>
                    <a:pt x="177" y="3"/>
                  </a:cubicBezTo>
                  <a:cubicBezTo>
                    <a:pt x="178" y="4"/>
                    <a:pt x="178" y="4"/>
                    <a:pt x="179" y="4"/>
                  </a:cubicBezTo>
                  <a:cubicBezTo>
                    <a:pt x="179" y="4"/>
                    <a:pt x="179" y="4"/>
                    <a:pt x="179" y="4"/>
                  </a:cubicBezTo>
                  <a:cubicBezTo>
                    <a:pt x="180" y="4"/>
                    <a:pt x="181" y="3"/>
                    <a:pt x="181" y="2"/>
                  </a:cubicBezTo>
                  <a:cubicBezTo>
                    <a:pt x="181" y="2"/>
                    <a:pt x="180" y="1"/>
                    <a:pt x="179" y="1"/>
                  </a:cubicBezTo>
                  <a:moveTo>
                    <a:pt x="189" y="0"/>
                  </a:moveTo>
                  <a:cubicBezTo>
                    <a:pt x="189" y="0"/>
                    <a:pt x="189" y="0"/>
                    <a:pt x="189" y="0"/>
                  </a:cubicBezTo>
                  <a:cubicBezTo>
                    <a:pt x="188" y="0"/>
                    <a:pt x="187" y="1"/>
                    <a:pt x="187" y="2"/>
                  </a:cubicBezTo>
                  <a:cubicBezTo>
                    <a:pt x="187" y="3"/>
                    <a:pt x="188" y="3"/>
                    <a:pt x="189" y="3"/>
                  </a:cubicBezTo>
                  <a:cubicBezTo>
                    <a:pt x="189" y="3"/>
                    <a:pt x="189" y="3"/>
                    <a:pt x="189" y="3"/>
                  </a:cubicBezTo>
                  <a:cubicBezTo>
                    <a:pt x="190" y="3"/>
                    <a:pt x="191" y="2"/>
                    <a:pt x="191" y="1"/>
                  </a:cubicBezTo>
                  <a:cubicBezTo>
                    <a:pt x="191" y="1"/>
                    <a:pt x="190" y="0"/>
                    <a:pt x="189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24" name="Freeform 1139"/>
            <p:cNvSpPr>
              <a:spLocks noEditPoints="1"/>
            </p:cNvSpPr>
            <p:nvPr/>
          </p:nvSpPr>
          <p:spPr bwMode="auto">
            <a:xfrm>
              <a:off x="3889497" y="1843636"/>
              <a:ext cx="154958" cy="70743"/>
            </a:xfrm>
            <a:custGeom>
              <a:avLst/>
              <a:gdLst>
                <a:gd name="T0" fmla="*/ 45 w 45"/>
                <a:gd name="T1" fmla="*/ 18 h 20"/>
                <a:gd name="T2" fmla="*/ 44 w 45"/>
                <a:gd name="T3" fmla="*/ 19 h 20"/>
                <a:gd name="T4" fmla="*/ 44 w 45"/>
                <a:gd name="T5" fmla="*/ 20 h 20"/>
                <a:gd name="T6" fmla="*/ 45 w 45"/>
                <a:gd name="T7" fmla="*/ 18 h 20"/>
                <a:gd name="T8" fmla="*/ 36 w 45"/>
                <a:gd name="T9" fmla="*/ 14 h 20"/>
                <a:gd name="T10" fmla="*/ 35 w 45"/>
                <a:gd name="T11" fmla="*/ 15 h 20"/>
                <a:gd name="T12" fmla="*/ 36 w 45"/>
                <a:gd name="T13" fmla="*/ 17 h 20"/>
                <a:gd name="T14" fmla="*/ 36 w 45"/>
                <a:gd name="T15" fmla="*/ 17 h 20"/>
                <a:gd name="T16" fmla="*/ 38 w 45"/>
                <a:gd name="T17" fmla="*/ 16 h 20"/>
                <a:gd name="T18" fmla="*/ 37 w 45"/>
                <a:gd name="T19" fmla="*/ 14 h 20"/>
                <a:gd name="T20" fmla="*/ 36 w 45"/>
                <a:gd name="T21" fmla="*/ 14 h 20"/>
                <a:gd name="T22" fmla="*/ 27 w 45"/>
                <a:gd name="T23" fmla="*/ 10 h 20"/>
                <a:gd name="T24" fmla="*/ 26 w 45"/>
                <a:gd name="T25" fmla="*/ 11 h 20"/>
                <a:gd name="T26" fmla="*/ 26 w 45"/>
                <a:gd name="T27" fmla="*/ 13 h 20"/>
                <a:gd name="T28" fmla="*/ 27 w 45"/>
                <a:gd name="T29" fmla="*/ 13 h 20"/>
                <a:gd name="T30" fmla="*/ 29 w 45"/>
                <a:gd name="T31" fmla="*/ 12 h 20"/>
                <a:gd name="T32" fmla="*/ 28 w 45"/>
                <a:gd name="T33" fmla="*/ 10 h 20"/>
                <a:gd name="T34" fmla="*/ 27 w 45"/>
                <a:gd name="T35" fmla="*/ 10 h 20"/>
                <a:gd name="T36" fmla="*/ 18 w 45"/>
                <a:gd name="T37" fmla="*/ 6 h 20"/>
                <a:gd name="T38" fmla="*/ 16 w 45"/>
                <a:gd name="T39" fmla="*/ 7 h 20"/>
                <a:gd name="T40" fmla="*/ 17 w 45"/>
                <a:gd name="T41" fmla="*/ 9 h 20"/>
                <a:gd name="T42" fmla="*/ 18 w 45"/>
                <a:gd name="T43" fmla="*/ 9 h 20"/>
                <a:gd name="T44" fmla="*/ 19 w 45"/>
                <a:gd name="T45" fmla="*/ 8 h 20"/>
                <a:gd name="T46" fmla="*/ 19 w 45"/>
                <a:gd name="T47" fmla="*/ 6 h 20"/>
                <a:gd name="T48" fmla="*/ 18 w 45"/>
                <a:gd name="T49" fmla="*/ 6 h 20"/>
                <a:gd name="T50" fmla="*/ 9 w 45"/>
                <a:gd name="T51" fmla="*/ 2 h 20"/>
                <a:gd name="T52" fmla="*/ 7 w 45"/>
                <a:gd name="T53" fmla="*/ 3 h 20"/>
                <a:gd name="T54" fmla="*/ 8 w 45"/>
                <a:gd name="T55" fmla="*/ 5 h 20"/>
                <a:gd name="T56" fmla="*/ 9 w 45"/>
                <a:gd name="T57" fmla="*/ 6 h 20"/>
                <a:gd name="T58" fmla="*/ 10 w 45"/>
                <a:gd name="T59" fmla="*/ 5 h 20"/>
                <a:gd name="T60" fmla="*/ 9 w 45"/>
                <a:gd name="T61" fmla="*/ 2 h 20"/>
                <a:gd name="T62" fmla="*/ 9 w 45"/>
                <a:gd name="T63" fmla="*/ 2 h 20"/>
                <a:gd name="T64" fmla="*/ 1 w 45"/>
                <a:gd name="T65" fmla="*/ 0 h 20"/>
                <a:gd name="T66" fmla="*/ 0 w 45"/>
                <a:gd name="T67" fmla="*/ 1 h 20"/>
                <a:gd name="T68" fmla="*/ 1 w 45"/>
                <a:gd name="T69" fmla="*/ 1 h 20"/>
                <a:gd name="T70" fmla="*/ 1 w 45"/>
                <a:gd name="T7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5" h="20">
                  <a:moveTo>
                    <a:pt x="45" y="18"/>
                  </a:moveTo>
                  <a:cubicBezTo>
                    <a:pt x="44" y="18"/>
                    <a:pt x="44" y="18"/>
                    <a:pt x="44" y="19"/>
                  </a:cubicBezTo>
                  <a:cubicBezTo>
                    <a:pt x="44" y="19"/>
                    <a:pt x="44" y="20"/>
                    <a:pt x="44" y="20"/>
                  </a:cubicBezTo>
                  <a:cubicBezTo>
                    <a:pt x="44" y="20"/>
                    <a:pt x="45" y="19"/>
                    <a:pt x="45" y="18"/>
                  </a:cubicBezTo>
                  <a:moveTo>
                    <a:pt x="36" y="14"/>
                  </a:moveTo>
                  <a:cubicBezTo>
                    <a:pt x="36" y="14"/>
                    <a:pt x="35" y="14"/>
                    <a:pt x="35" y="15"/>
                  </a:cubicBezTo>
                  <a:cubicBezTo>
                    <a:pt x="34" y="16"/>
                    <a:pt x="35" y="17"/>
                    <a:pt x="36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7" y="17"/>
                    <a:pt x="38" y="17"/>
                    <a:pt x="38" y="16"/>
                  </a:cubicBezTo>
                  <a:cubicBezTo>
                    <a:pt x="38" y="15"/>
                    <a:pt x="38" y="14"/>
                    <a:pt x="37" y="14"/>
                  </a:cubicBezTo>
                  <a:cubicBezTo>
                    <a:pt x="37" y="14"/>
                    <a:pt x="37" y="14"/>
                    <a:pt x="36" y="14"/>
                  </a:cubicBezTo>
                  <a:moveTo>
                    <a:pt x="27" y="10"/>
                  </a:moveTo>
                  <a:cubicBezTo>
                    <a:pt x="26" y="10"/>
                    <a:pt x="26" y="10"/>
                    <a:pt x="26" y="11"/>
                  </a:cubicBezTo>
                  <a:cubicBezTo>
                    <a:pt x="25" y="12"/>
                    <a:pt x="26" y="13"/>
                    <a:pt x="26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9" y="12"/>
                  </a:cubicBezTo>
                  <a:cubicBezTo>
                    <a:pt x="29" y="11"/>
                    <a:pt x="29" y="10"/>
                    <a:pt x="28" y="10"/>
                  </a:cubicBezTo>
                  <a:cubicBezTo>
                    <a:pt x="28" y="10"/>
                    <a:pt x="27" y="10"/>
                    <a:pt x="27" y="10"/>
                  </a:cubicBezTo>
                  <a:moveTo>
                    <a:pt x="18" y="6"/>
                  </a:moveTo>
                  <a:cubicBezTo>
                    <a:pt x="17" y="6"/>
                    <a:pt x="17" y="6"/>
                    <a:pt x="16" y="7"/>
                  </a:cubicBezTo>
                  <a:cubicBezTo>
                    <a:pt x="16" y="8"/>
                    <a:pt x="16" y="9"/>
                    <a:pt x="17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9"/>
                    <a:pt x="19" y="9"/>
                    <a:pt x="19" y="8"/>
                  </a:cubicBezTo>
                  <a:cubicBezTo>
                    <a:pt x="20" y="8"/>
                    <a:pt x="19" y="7"/>
                    <a:pt x="19" y="6"/>
                  </a:cubicBezTo>
                  <a:cubicBezTo>
                    <a:pt x="18" y="6"/>
                    <a:pt x="18" y="6"/>
                    <a:pt x="18" y="6"/>
                  </a:cubicBezTo>
                  <a:moveTo>
                    <a:pt x="9" y="2"/>
                  </a:moveTo>
                  <a:cubicBezTo>
                    <a:pt x="8" y="2"/>
                    <a:pt x="7" y="3"/>
                    <a:pt x="7" y="3"/>
                  </a:cubicBezTo>
                  <a:cubicBezTo>
                    <a:pt x="7" y="4"/>
                    <a:pt x="7" y="5"/>
                    <a:pt x="8" y="5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10" y="5"/>
                    <a:pt x="10" y="5"/>
                  </a:cubicBezTo>
                  <a:cubicBezTo>
                    <a:pt x="11" y="4"/>
                    <a:pt x="10" y="3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25" name="Freeform 1140"/>
            <p:cNvSpPr>
              <a:spLocks noEditPoints="1"/>
            </p:cNvSpPr>
            <p:nvPr/>
          </p:nvSpPr>
          <p:spPr bwMode="auto">
            <a:xfrm>
              <a:off x="3929920" y="2770015"/>
              <a:ext cx="158327" cy="151590"/>
            </a:xfrm>
            <a:custGeom>
              <a:avLst/>
              <a:gdLst>
                <a:gd name="T0" fmla="*/ 1 w 47"/>
                <a:gd name="T1" fmla="*/ 41 h 45"/>
                <a:gd name="T2" fmla="*/ 0 w 47"/>
                <a:gd name="T3" fmla="*/ 42 h 45"/>
                <a:gd name="T4" fmla="*/ 0 w 47"/>
                <a:gd name="T5" fmla="*/ 44 h 45"/>
                <a:gd name="T6" fmla="*/ 1 w 47"/>
                <a:gd name="T7" fmla="*/ 45 h 45"/>
                <a:gd name="T8" fmla="*/ 3 w 47"/>
                <a:gd name="T9" fmla="*/ 44 h 45"/>
                <a:gd name="T10" fmla="*/ 3 w 47"/>
                <a:gd name="T11" fmla="*/ 42 h 45"/>
                <a:gd name="T12" fmla="*/ 1 w 47"/>
                <a:gd name="T13" fmla="*/ 41 h 45"/>
                <a:gd name="T14" fmla="*/ 9 w 47"/>
                <a:gd name="T15" fmla="*/ 35 h 45"/>
                <a:gd name="T16" fmla="*/ 8 w 47"/>
                <a:gd name="T17" fmla="*/ 35 h 45"/>
                <a:gd name="T18" fmla="*/ 8 w 47"/>
                <a:gd name="T19" fmla="*/ 37 h 45"/>
                <a:gd name="T20" fmla="*/ 9 w 47"/>
                <a:gd name="T21" fmla="*/ 38 h 45"/>
                <a:gd name="T22" fmla="*/ 10 w 47"/>
                <a:gd name="T23" fmla="*/ 37 h 45"/>
                <a:gd name="T24" fmla="*/ 10 w 47"/>
                <a:gd name="T25" fmla="*/ 35 h 45"/>
                <a:gd name="T26" fmla="*/ 9 w 47"/>
                <a:gd name="T27" fmla="*/ 35 h 45"/>
                <a:gd name="T28" fmla="*/ 16 w 47"/>
                <a:gd name="T29" fmla="*/ 28 h 45"/>
                <a:gd name="T30" fmla="*/ 15 w 47"/>
                <a:gd name="T31" fmla="*/ 28 h 45"/>
                <a:gd name="T32" fmla="*/ 15 w 47"/>
                <a:gd name="T33" fmla="*/ 31 h 45"/>
                <a:gd name="T34" fmla="*/ 16 w 47"/>
                <a:gd name="T35" fmla="*/ 31 h 45"/>
                <a:gd name="T36" fmla="*/ 17 w 47"/>
                <a:gd name="T37" fmla="*/ 31 h 45"/>
                <a:gd name="T38" fmla="*/ 17 w 47"/>
                <a:gd name="T39" fmla="*/ 28 h 45"/>
                <a:gd name="T40" fmla="*/ 16 w 47"/>
                <a:gd name="T41" fmla="*/ 28 h 45"/>
                <a:gd name="T42" fmla="*/ 23 w 47"/>
                <a:gd name="T43" fmla="*/ 21 h 45"/>
                <a:gd name="T44" fmla="*/ 22 w 47"/>
                <a:gd name="T45" fmla="*/ 21 h 45"/>
                <a:gd name="T46" fmla="*/ 22 w 47"/>
                <a:gd name="T47" fmla="*/ 24 h 45"/>
                <a:gd name="T48" fmla="*/ 23 w 47"/>
                <a:gd name="T49" fmla="*/ 24 h 45"/>
                <a:gd name="T50" fmla="*/ 25 w 47"/>
                <a:gd name="T51" fmla="*/ 24 h 45"/>
                <a:gd name="T52" fmla="*/ 25 w 47"/>
                <a:gd name="T53" fmla="*/ 21 h 45"/>
                <a:gd name="T54" fmla="*/ 23 w 47"/>
                <a:gd name="T55" fmla="*/ 21 h 45"/>
                <a:gd name="T56" fmla="*/ 31 w 47"/>
                <a:gd name="T57" fmla="*/ 14 h 45"/>
                <a:gd name="T58" fmla="*/ 30 w 47"/>
                <a:gd name="T59" fmla="*/ 15 h 45"/>
                <a:gd name="T60" fmla="*/ 29 w 47"/>
                <a:gd name="T61" fmla="*/ 17 h 45"/>
                <a:gd name="T62" fmla="*/ 31 w 47"/>
                <a:gd name="T63" fmla="*/ 17 h 45"/>
                <a:gd name="T64" fmla="*/ 32 w 47"/>
                <a:gd name="T65" fmla="*/ 17 h 45"/>
                <a:gd name="T66" fmla="*/ 32 w 47"/>
                <a:gd name="T67" fmla="*/ 15 h 45"/>
                <a:gd name="T68" fmla="*/ 31 w 47"/>
                <a:gd name="T69" fmla="*/ 14 h 45"/>
                <a:gd name="T70" fmla="*/ 38 w 47"/>
                <a:gd name="T71" fmla="*/ 7 h 45"/>
                <a:gd name="T72" fmla="*/ 37 w 47"/>
                <a:gd name="T73" fmla="*/ 8 h 45"/>
                <a:gd name="T74" fmla="*/ 37 w 47"/>
                <a:gd name="T75" fmla="*/ 10 h 45"/>
                <a:gd name="T76" fmla="*/ 38 w 47"/>
                <a:gd name="T77" fmla="*/ 11 h 45"/>
                <a:gd name="T78" fmla="*/ 39 w 47"/>
                <a:gd name="T79" fmla="*/ 10 h 45"/>
                <a:gd name="T80" fmla="*/ 39 w 47"/>
                <a:gd name="T81" fmla="*/ 8 h 45"/>
                <a:gd name="T82" fmla="*/ 38 w 47"/>
                <a:gd name="T83" fmla="*/ 7 h 45"/>
                <a:gd name="T84" fmla="*/ 45 w 47"/>
                <a:gd name="T85" fmla="*/ 0 h 45"/>
                <a:gd name="T86" fmla="*/ 44 w 47"/>
                <a:gd name="T87" fmla="*/ 1 h 45"/>
                <a:gd name="T88" fmla="*/ 44 w 47"/>
                <a:gd name="T89" fmla="*/ 3 h 45"/>
                <a:gd name="T90" fmla="*/ 45 w 47"/>
                <a:gd name="T91" fmla="*/ 4 h 45"/>
                <a:gd name="T92" fmla="*/ 46 w 47"/>
                <a:gd name="T93" fmla="*/ 3 h 45"/>
                <a:gd name="T94" fmla="*/ 47 w 47"/>
                <a:gd name="T95" fmla="*/ 1 h 45"/>
                <a:gd name="T96" fmla="*/ 45 w 47"/>
                <a:gd name="T9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7" h="45">
                  <a:moveTo>
                    <a:pt x="1" y="41"/>
                  </a:moveTo>
                  <a:cubicBezTo>
                    <a:pt x="1" y="41"/>
                    <a:pt x="1" y="42"/>
                    <a:pt x="0" y="42"/>
                  </a:cubicBezTo>
                  <a:cubicBezTo>
                    <a:pt x="0" y="42"/>
                    <a:pt x="0" y="44"/>
                    <a:pt x="0" y="44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2" y="45"/>
                    <a:pt x="2" y="45"/>
                    <a:pt x="3" y="44"/>
                  </a:cubicBezTo>
                  <a:cubicBezTo>
                    <a:pt x="3" y="44"/>
                    <a:pt x="3" y="43"/>
                    <a:pt x="3" y="42"/>
                  </a:cubicBezTo>
                  <a:cubicBezTo>
                    <a:pt x="2" y="42"/>
                    <a:pt x="2" y="41"/>
                    <a:pt x="1" y="41"/>
                  </a:cubicBezTo>
                  <a:moveTo>
                    <a:pt x="9" y="35"/>
                  </a:moveTo>
                  <a:cubicBezTo>
                    <a:pt x="8" y="35"/>
                    <a:pt x="8" y="35"/>
                    <a:pt x="8" y="35"/>
                  </a:cubicBezTo>
                  <a:cubicBezTo>
                    <a:pt x="7" y="36"/>
                    <a:pt x="7" y="37"/>
                    <a:pt x="8" y="37"/>
                  </a:cubicBezTo>
                  <a:cubicBezTo>
                    <a:pt x="8" y="38"/>
                    <a:pt x="8" y="38"/>
                    <a:pt x="9" y="38"/>
                  </a:cubicBezTo>
                  <a:cubicBezTo>
                    <a:pt x="9" y="38"/>
                    <a:pt x="10" y="38"/>
                    <a:pt x="10" y="37"/>
                  </a:cubicBezTo>
                  <a:cubicBezTo>
                    <a:pt x="11" y="37"/>
                    <a:pt x="11" y="36"/>
                    <a:pt x="10" y="35"/>
                  </a:cubicBezTo>
                  <a:cubicBezTo>
                    <a:pt x="10" y="35"/>
                    <a:pt x="9" y="35"/>
                    <a:pt x="9" y="35"/>
                  </a:cubicBezTo>
                  <a:moveTo>
                    <a:pt x="16" y="28"/>
                  </a:moveTo>
                  <a:cubicBezTo>
                    <a:pt x="16" y="28"/>
                    <a:pt x="15" y="28"/>
                    <a:pt x="15" y="28"/>
                  </a:cubicBezTo>
                  <a:cubicBezTo>
                    <a:pt x="14" y="29"/>
                    <a:pt x="14" y="30"/>
                    <a:pt x="15" y="31"/>
                  </a:cubicBezTo>
                  <a:cubicBezTo>
                    <a:pt x="15" y="31"/>
                    <a:pt x="16" y="31"/>
                    <a:pt x="16" y="31"/>
                  </a:cubicBezTo>
                  <a:cubicBezTo>
                    <a:pt x="16" y="31"/>
                    <a:pt x="17" y="31"/>
                    <a:pt x="17" y="31"/>
                  </a:cubicBezTo>
                  <a:cubicBezTo>
                    <a:pt x="18" y="30"/>
                    <a:pt x="18" y="29"/>
                    <a:pt x="17" y="28"/>
                  </a:cubicBezTo>
                  <a:cubicBezTo>
                    <a:pt x="17" y="28"/>
                    <a:pt x="17" y="28"/>
                    <a:pt x="16" y="28"/>
                  </a:cubicBezTo>
                  <a:moveTo>
                    <a:pt x="23" y="21"/>
                  </a:moveTo>
                  <a:cubicBezTo>
                    <a:pt x="23" y="21"/>
                    <a:pt x="23" y="21"/>
                    <a:pt x="22" y="21"/>
                  </a:cubicBezTo>
                  <a:cubicBezTo>
                    <a:pt x="22" y="22"/>
                    <a:pt x="22" y="23"/>
                    <a:pt x="22" y="24"/>
                  </a:cubicBezTo>
                  <a:cubicBezTo>
                    <a:pt x="22" y="24"/>
                    <a:pt x="23" y="24"/>
                    <a:pt x="23" y="24"/>
                  </a:cubicBezTo>
                  <a:cubicBezTo>
                    <a:pt x="24" y="24"/>
                    <a:pt x="24" y="24"/>
                    <a:pt x="25" y="24"/>
                  </a:cubicBezTo>
                  <a:cubicBezTo>
                    <a:pt x="25" y="23"/>
                    <a:pt x="25" y="22"/>
                    <a:pt x="25" y="21"/>
                  </a:cubicBezTo>
                  <a:cubicBezTo>
                    <a:pt x="24" y="21"/>
                    <a:pt x="24" y="21"/>
                    <a:pt x="23" y="21"/>
                  </a:cubicBezTo>
                  <a:moveTo>
                    <a:pt x="31" y="14"/>
                  </a:moveTo>
                  <a:cubicBezTo>
                    <a:pt x="30" y="14"/>
                    <a:pt x="30" y="14"/>
                    <a:pt x="30" y="15"/>
                  </a:cubicBezTo>
                  <a:cubicBezTo>
                    <a:pt x="29" y="15"/>
                    <a:pt x="29" y="16"/>
                    <a:pt x="29" y="17"/>
                  </a:cubicBezTo>
                  <a:cubicBezTo>
                    <a:pt x="30" y="17"/>
                    <a:pt x="30" y="17"/>
                    <a:pt x="31" y="17"/>
                  </a:cubicBezTo>
                  <a:cubicBezTo>
                    <a:pt x="31" y="17"/>
                    <a:pt x="32" y="17"/>
                    <a:pt x="32" y="17"/>
                  </a:cubicBezTo>
                  <a:cubicBezTo>
                    <a:pt x="33" y="16"/>
                    <a:pt x="33" y="15"/>
                    <a:pt x="32" y="15"/>
                  </a:cubicBezTo>
                  <a:cubicBezTo>
                    <a:pt x="32" y="14"/>
                    <a:pt x="31" y="14"/>
                    <a:pt x="31" y="14"/>
                  </a:cubicBezTo>
                  <a:moveTo>
                    <a:pt x="38" y="7"/>
                  </a:moveTo>
                  <a:cubicBezTo>
                    <a:pt x="38" y="7"/>
                    <a:pt x="37" y="7"/>
                    <a:pt x="37" y="8"/>
                  </a:cubicBezTo>
                  <a:cubicBezTo>
                    <a:pt x="36" y="8"/>
                    <a:pt x="36" y="9"/>
                    <a:pt x="37" y="10"/>
                  </a:cubicBezTo>
                  <a:cubicBezTo>
                    <a:pt x="37" y="10"/>
                    <a:pt x="38" y="11"/>
                    <a:pt x="38" y="11"/>
                  </a:cubicBezTo>
                  <a:cubicBezTo>
                    <a:pt x="38" y="11"/>
                    <a:pt x="39" y="10"/>
                    <a:pt x="39" y="10"/>
                  </a:cubicBezTo>
                  <a:cubicBezTo>
                    <a:pt x="40" y="10"/>
                    <a:pt x="40" y="8"/>
                    <a:pt x="39" y="8"/>
                  </a:cubicBezTo>
                  <a:cubicBezTo>
                    <a:pt x="39" y="7"/>
                    <a:pt x="38" y="7"/>
                    <a:pt x="38" y="7"/>
                  </a:cubicBezTo>
                  <a:moveTo>
                    <a:pt x="45" y="0"/>
                  </a:moveTo>
                  <a:cubicBezTo>
                    <a:pt x="45" y="0"/>
                    <a:pt x="45" y="1"/>
                    <a:pt x="44" y="1"/>
                  </a:cubicBezTo>
                  <a:cubicBezTo>
                    <a:pt x="43" y="2"/>
                    <a:pt x="43" y="3"/>
                    <a:pt x="44" y="3"/>
                  </a:cubicBezTo>
                  <a:cubicBezTo>
                    <a:pt x="44" y="4"/>
                    <a:pt x="45" y="4"/>
                    <a:pt x="45" y="4"/>
                  </a:cubicBezTo>
                  <a:cubicBezTo>
                    <a:pt x="46" y="4"/>
                    <a:pt x="46" y="4"/>
                    <a:pt x="46" y="3"/>
                  </a:cubicBezTo>
                  <a:cubicBezTo>
                    <a:pt x="47" y="3"/>
                    <a:pt x="47" y="2"/>
                    <a:pt x="47" y="1"/>
                  </a:cubicBezTo>
                  <a:cubicBezTo>
                    <a:pt x="46" y="1"/>
                    <a:pt x="46" y="0"/>
                    <a:pt x="45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26" name="Freeform 1141"/>
            <p:cNvSpPr>
              <a:spLocks noEditPoints="1"/>
            </p:cNvSpPr>
            <p:nvPr/>
          </p:nvSpPr>
          <p:spPr bwMode="auto">
            <a:xfrm>
              <a:off x="4401531" y="2251243"/>
              <a:ext cx="326760" cy="572670"/>
            </a:xfrm>
            <a:custGeom>
              <a:avLst/>
              <a:gdLst>
                <a:gd name="T0" fmla="*/ 23 w 96"/>
                <a:gd name="T1" fmla="*/ 165 h 168"/>
                <a:gd name="T2" fmla="*/ 24 w 96"/>
                <a:gd name="T3" fmla="*/ 168 h 168"/>
                <a:gd name="T4" fmla="*/ 26 w 96"/>
                <a:gd name="T5" fmla="*/ 165 h 168"/>
                <a:gd name="T6" fmla="*/ 17 w 96"/>
                <a:gd name="T7" fmla="*/ 158 h 168"/>
                <a:gd name="T8" fmla="*/ 16 w 96"/>
                <a:gd name="T9" fmla="*/ 160 h 168"/>
                <a:gd name="T10" fmla="*/ 18 w 96"/>
                <a:gd name="T11" fmla="*/ 160 h 168"/>
                <a:gd name="T12" fmla="*/ 17 w 96"/>
                <a:gd name="T13" fmla="*/ 158 h 168"/>
                <a:gd name="T14" fmla="*/ 8 w 96"/>
                <a:gd name="T15" fmla="*/ 151 h 168"/>
                <a:gd name="T16" fmla="*/ 10 w 96"/>
                <a:gd name="T17" fmla="*/ 154 h 168"/>
                <a:gd name="T18" fmla="*/ 11 w 96"/>
                <a:gd name="T19" fmla="*/ 151 h 168"/>
                <a:gd name="T20" fmla="*/ 2 w 96"/>
                <a:gd name="T21" fmla="*/ 144 h 168"/>
                <a:gd name="T22" fmla="*/ 0 w 96"/>
                <a:gd name="T23" fmla="*/ 146 h 168"/>
                <a:gd name="T24" fmla="*/ 2 w 96"/>
                <a:gd name="T25" fmla="*/ 147 h 168"/>
                <a:gd name="T26" fmla="*/ 3 w 96"/>
                <a:gd name="T27" fmla="*/ 145 h 168"/>
                <a:gd name="T28" fmla="*/ 12 w 96"/>
                <a:gd name="T29" fmla="*/ 57 h 168"/>
                <a:gd name="T30" fmla="*/ 10 w 96"/>
                <a:gd name="T31" fmla="*/ 59 h 168"/>
                <a:gd name="T32" fmla="*/ 12 w 96"/>
                <a:gd name="T33" fmla="*/ 61 h 168"/>
                <a:gd name="T34" fmla="*/ 13 w 96"/>
                <a:gd name="T35" fmla="*/ 58 h 168"/>
                <a:gd name="T36" fmla="*/ 20 w 96"/>
                <a:gd name="T37" fmla="*/ 52 h 168"/>
                <a:gd name="T38" fmla="*/ 19 w 96"/>
                <a:gd name="T39" fmla="*/ 54 h 168"/>
                <a:gd name="T40" fmla="*/ 21 w 96"/>
                <a:gd name="T41" fmla="*/ 55 h 168"/>
                <a:gd name="T42" fmla="*/ 20 w 96"/>
                <a:gd name="T43" fmla="*/ 52 h 168"/>
                <a:gd name="T44" fmla="*/ 27 w 96"/>
                <a:gd name="T45" fmla="*/ 46 h 168"/>
                <a:gd name="T46" fmla="*/ 28 w 96"/>
                <a:gd name="T47" fmla="*/ 49 h 168"/>
                <a:gd name="T48" fmla="*/ 30 w 96"/>
                <a:gd name="T49" fmla="*/ 47 h 168"/>
                <a:gd name="T50" fmla="*/ 36 w 96"/>
                <a:gd name="T51" fmla="*/ 40 h 168"/>
                <a:gd name="T52" fmla="*/ 35 w 96"/>
                <a:gd name="T53" fmla="*/ 43 h 168"/>
                <a:gd name="T54" fmla="*/ 37 w 96"/>
                <a:gd name="T55" fmla="*/ 43 h 168"/>
                <a:gd name="T56" fmla="*/ 36 w 96"/>
                <a:gd name="T57" fmla="*/ 40 h 168"/>
                <a:gd name="T58" fmla="*/ 44 w 96"/>
                <a:gd name="T59" fmla="*/ 35 h 168"/>
                <a:gd name="T60" fmla="*/ 45 w 96"/>
                <a:gd name="T61" fmla="*/ 38 h 168"/>
                <a:gd name="T62" fmla="*/ 46 w 96"/>
                <a:gd name="T63" fmla="*/ 35 h 168"/>
                <a:gd name="T64" fmla="*/ 53 w 96"/>
                <a:gd name="T65" fmla="*/ 29 h 168"/>
                <a:gd name="T66" fmla="*/ 51 w 96"/>
                <a:gd name="T67" fmla="*/ 31 h 168"/>
                <a:gd name="T68" fmla="*/ 54 w 96"/>
                <a:gd name="T69" fmla="*/ 32 h 168"/>
                <a:gd name="T70" fmla="*/ 53 w 96"/>
                <a:gd name="T71" fmla="*/ 29 h 168"/>
                <a:gd name="T72" fmla="*/ 60 w 96"/>
                <a:gd name="T73" fmla="*/ 23 h 168"/>
                <a:gd name="T74" fmla="*/ 61 w 96"/>
                <a:gd name="T75" fmla="*/ 26 h 168"/>
                <a:gd name="T76" fmla="*/ 62 w 96"/>
                <a:gd name="T77" fmla="*/ 24 h 168"/>
                <a:gd name="T78" fmla="*/ 69 w 96"/>
                <a:gd name="T79" fmla="*/ 17 h 168"/>
                <a:gd name="T80" fmla="*/ 68 w 96"/>
                <a:gd name="T81" fmla="*/ 20 h 168"/>
                <a:gd name="T82" fmla="*/ 70 w 96"/>
                <a:gd name="T83" fmla="*/ 20 h 168"/>
                <a:gd name="T84" fmla="*/ 69 w 96"/>
                <a:gd name="T85" fmla="*/ 17 h 168"/>
                <a:gd name="T86" fmla="*/ 76 w 96"/>
                <a:gd name="T87" fmla="*/ 12 h 168"/>
                <a:gd name="T88" fmla="*/ 77 w 96"/>
                <a:gd name="T89" fmla="*/ 15 h 168"/>
                <a:gd name="T90" fmla="*/ 79 w 96"/>
                <a:gd name="T91" fmla="*/ 12 h 168"/>
                <a:gd name="T92" fmla="*/ 85 w 96"/>
                <a:gd name="T93" fmla="*/ 6 h 168"/>
                <a:gd name="T94" fmla="*/ 84 w 96"/>
                <a:gd name="T95" fmla="*/ 8 h 168"/>
                <a:gd name="T96" fmla="*/ 86 w 96"/>
                <a:gd name="T97" fmla="*/ 9 h 168"/>
                <a:gd name="T98" fmla="*/ 85 w 96"/>
                <a:gd name="T99" fmla="*/ 6 h 168"/>
                <a:gd name="T100" fmla="*/ 93 w 96"/>
                <a:gd name="T101" fmla="*/ 0 h 168"/>
                <a:gd name="T102" fmla="*/ 94 w 96"/>
                <a:gd name="T103" fmla="*/ 3 h 168"/>
                <a:gd name="T104" fmla="*/ 95 w 96"/>
                <a:gd name="T105" fmla="*/ 1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6" h="168">
                  <a:moveTo>
                    <a:pt x="24" y="164"/>
                  </a:moveTo>
                  <a:cubicBezTo>
                    <a:pt x="24" y="164"/>
                    <a:pt x="23" y="164"/>
                    <a:pt x="23" y="165"/>
                  </a:cubicBezTo>
                  <a:cubicBezTo>
                    <a:pt x="23" y="165"/>
                    <a:pt x="23" y="166"/>
                    <a:pt x="23" y="167"/>
                  </a:cubicBezTo>
                  <a:cubicBezTo>
                    <a:pt x="24" y="167"/>
                    <a:pt x="24" y="168"/>
                    <a:pt x="24" y="168"/>
                  </a:cubicBezTo>
                  <a:cubicBezTo>
                    <a:pt x="25" y="168"/>
                    <a:pt x="25" y="167"/>
                    <a:pt x="26" y="167"/>
                  </a:cubicBezTo>
                  <a:cubicBezTo>
                    <a:pt x="26" y="166"/>
                    <a:pt x="26" y="165"/>
                    <a:pt x="26" y="165"/>
                  </a:cubicBezTo>
                  <a:cubicBezTo>
                    <a:pt x="25" y="164"/>
                    <a:pt x="25" y="164"/>
                    <a:pt x="24" y="164"/>
                  </a:cubicBezTo>
                  <a:moveTo>
                    <a:pt x="17" y="158"/>
                  </a:moveTo>
                  <a:cubicBezTo>
                    <a:pt x="16" y="158"/>
                    <a:pt x="16" y="158"/>
                    <a:pt x="16" y="158"/>
                  </a:cubicBezTo>
                  <a:cubicBezTo>
                    <a:pt x="15" y="159"/>
                    <a:pt x="15" y="160"/>
                    <a:pt x="16" y="160"/>
                  </a:cubicBezTo>
                  <a:cubicBezTo>
                    <a:pt x="16" y="161"/>
                    <a:pt x="17" y="161"/>
                    <a:pt x="17" y="161"/>
                  </a:cubicBezTo>
                  <a:cubicBezTo>
                    <a:pt x="17" y="161"/>
                    <a:pt x="18" y="161"/>
                    <a:pt x="18" y="160"/>
                  </a:cubicBezTo>
                  <a:cubicBezTo>
                    <a:pt x="19" y="160"/>
                    <a:pt x="19" y="159"/>
                    <a:pt x="18" y="158"/>
                  </a:cubicBezTo>
                  <a:cubicBezTo>
                    <a:pt x="18" y="158"/>
                    <a:pt x="17" y="158"/>
                    <a:pt x="17" y="158"/>
                  </a:cubicBezTo>
                  <a:moveTo>
                    <a:pt x="10" y="151"/>
                  </a:moveTo>
                  <a:cubicBezTo>
                    <a:pt x="9" y="151"/>
                    <a:pt x="9" y="151"/>
                    <a:pt x="8" y="151"/>
                  </a:cubicBezTo>
                  <a:cubicBezTo>
                    <a:pt x="8" y="152"/>
                    <a:pt x="8" y="153"/>
                    <a:pt x="8" y="154"/>
                  </a:cubicBezTo>
                  <a:cubicBezTo>
                    <a:pt x="9" y="154"/>
                    <a:pt x="9" y="154"/>
                    <a:pt x="10" y="154"/>
                  </a:cubicBezTo>
                  <a:cubicBezTo>
                    <a:pt x="10" y="154"/>
                    <a:pt x="10" y="154"/>
                    <a:pt x="11" y="154"/>
                  </a:cubicBezTo>
                  <a:cubicBezTo>
                    <a:pt x="11" y="153"/>
                    <a:pt x="11" y="152"/>
                    <a:pt x="11" y="151"/>
                  </a:cubicBezTo>
                  <a:cubicBezTo>
                    <a:pt x="10" y="151"/>
                    <a:pt x="10" y="151"/>
                    <a:pt x="10" y="151"/>
                  </a:cubicBezTo>
                  <a:moveTo>
                    <a:pt x="2" y="144"/>
                  </a:moveTo>
                  <a:cubicBezTo>
                    <a:pt x="2" y="144"/>
                    <a:pt x="2" y="144"/>
                    <a:pt x="2" y="144"/>
                  </a:cubicBezTo>
                  <a:cubicBezTo>
                    <a:pt x="1" y="145"/>
                    <a:pt x="1" y="145"/>
                    <a:pt x="0" y="146"/>
                  </a:cubicBezTo>
                  <a:cubicBezTo>
                    <a:pt x="0" y="146"/>
                    <a:pt x="1" y="147"/>
                    <a:pt x="1" y="147"/>
                  </a:cubicBezTo>
                  <a:cubicBezTo>
                    <a:pt x="1" y="147"/>
                    <a:pt x="2" y="147"/>
                    <a:pt x="2" y="147"/>
                  </a:cubicBezTo>
                  <a:cubicBezTo>
                    <a:pt x="3" y="147"/>
                    <a:pt x="3" y="147"/>
                    <a:pt x="3" y="147"/>
                  </a:cubicBezTo>
                  <a:cubicBezTo>
                    <a:pt x="4" y="146"/>
                    <a:pt x="4" y="145"/>
                    <a:pt x="3" y="145"/>
                  </a:cubicBezTo>
                  <a:cubicBezTo>
                    <a:pt x="3" y="144"/>
                    <a:pt x="2" y="144"/>
                    <a:pt x="2" y="144"/>
                  </a:cubicBezTo>
                  <a:moveTo>
                    <a:pt x="12" y="57"/>
                  </a:move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10" y="58"/>
                    <a:pt x="10" y="59"/>
                  </a:cubicBezTo>
                  <a:cubicBezTo>
                    <a:pt x="11" y="59"/>
                    <a:pt x="11" y="60"/>
                    <a:pt x="11" y="61"/>
                  </a:cubicBezTo>
                  <a:cubicBezTo>
                    <a:pt x="11" y="61"/>
                    <a:pt x="12" y="61"/>
                    <a:pt x="12" y="61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4" y="60"/>
                    <a:pt x="14" y="59"/>
                    <a:pt x="13" y="58"/>
                  </a:cubicBezTo>
                  <a:cubicBezTo>
                    <a:pt x="13" y="58"/>
                    <a:pt x="12" y="57"/>
                    <a:pt x="12" y="57"/>
                  </a:cubicBezTo>
                  <a:moveTo>
                    <a:pt x="20" y="52"/>
                  </a:moveTo>
                  <a:cubicBezTo>
                    <a:pt x="20" y="52"/>
                    <a:pt x="19" y="52"/>
                    <a:pt x="19" y="52"/>
                  </a:cubicBezTo>
                  <a:cubicBezTo>
                    <a:pt x="18" y="52"/>
                    <a:pt x="18" y="54"/>
                    <a:pt x="19" y="54"/>
                  </a:cubicBezTo>
                  <a:cubicBezTo>
                    <a:pt x="19" y="55"/>
                    <a:pt x="19" y="55"/>
                    <a:pt x="20" y="55"/>
                  </a:cubicBezTo>
                  <a:cubicBezTo>
                    <a:pt x="21" y="55"/>
                    <a:pt x="21" y="55"/>
                    <a:pt x="21" y="55"/>
                  </a:cubicBezTo>
                  <a:cubicBezTo>
                    <a:pt x="22" y="54"/>
                    <a:pt x="22" y="53"/>
                    <a:pt x="21" y="52"/>
                  </a:cubicBezTo>
                  <a:cubicBezTo>
                    <a:pt x="21" y="52"/>
                    <a:pt x="21" y="52"/>
                    <a:pt x="20" y="52"/>
                  </a:cubicBezTo>
                  <a:moveTo>
                    <a:pt x="28" y="46"/>
                  </a:moveTo>
                  <a:cubicBezTo>
                    <a:pt x="28" y="46"/>
                    <a:pt x="28" y="46"/>
                    <a:pt x="27" y="46"/>
                  </a:cubicBezTo>
                  <a:cubicBezTo>
                    <a:pt x="26" y="47"/>
                    <a:pt x="26" y="48"/>
                    <a:pt x="27" y="49"/>
                  </a:cubicBezTo>
                  <a:cubicBezTo>
                    <a:pt x="27" y="49"/>
                    <a:pt x="28" y="49"/>
                    <a:pt x="28" y="49"/>
                  </a:cubicBezTo>
                  <a:cubicBezTo>
                    <a:pt x="29" y="49"/>
                    <a:pt x="29" y="49"/>
                    <a:pt x="29" y="49"/>
                  </a:cubicBezTo>
                  <a:cubicBezTo>
                    <a:pt x="30" y="48"/>
                    <a:pt x="30" y="47"/>
                    <a:pt x="30" y="47"/>
                  </a:cubicBezTo>
                  <a:cubicBezTo>
                    <a:pt x="29" y="46"/>
                    <a:pt x="29" y="46"/>
                    <a:pt x="28" y="46"/>
                  </a:cubicBezTo>
                  <a:moveTo>
                    <a:pt x="36" y="40"/>
                  </a:moveTo>
                  <a:cubicBezTo>
                    <a:pt x="36" y="40"/>
                    <a:pt x="36" y="40"/>
                    <a:pt x="35" y="40"/>
                  </a:cubicBezTo>
                  <a:cubicBezTo>
                    <a:pt x="35" y="41"/>
                    <a:pt x="34" y="42"/>
                    <a:pt x="35" y="43"/>
                  </a:cubicBezTo>
                  <a:cubicBezTo>
                    <a:pt x="35" y="43"/>
                    <a:pt x="36" y="43"/>
                    <a:pt x="36" y="43"/>
                  </a:cubicBezTo>
                  <a:cubicBezTo>
                    <a:pt x="37" y="43"/>
                    <a:pt x="37" y="43"/>
                    <a:pt x="37" y="43"/>
                  </a:cubicBezTo>
                  <a:cubicBezTo>
                    <a:pt x="38" y="43"/>
                    <a:pt x="38" y="42"/>
                    <a:pt x="38" y="41"/>
                  </a:cubicBezTo>
                  <a:cubicBezTo>
                    <a:pt x="37" y="40"/>
                    <a:pt x="37" y="40"/>
                    <a:pt x="36" y="40"/>
                  </a:cubicBezTo>
                  <a:moveTo>
                    <a:pt x="45" y="34"/>
                  </a:moveTo>
                  <a:cubicBezTo>
                    <a:pt x="44" y="34"/>
                    <a:pt x="44" y="34"/>
                    <a:pt x="44" y="35"/>
                  </a:cubicBezTo>
                  <a:cubicBezTo>
                    <a:pt x="43" y="35"/>
                    <a:pt x="43" y="36"/>
                    <a:pt x="43" y="37"/>
                  </a:cubicBezTo>
                  <a:cubicBezTo>
                    <a:pt x="43" y="37"/>
                    <a:pt x="44" y="38"/>
                    <a:pt x="45" y="38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6" y="37"/>
                    <a:pt x="46" y="36"/>
                    <a:pt x="46" y="35"/>
                  </a:cubicBezTo>
                  <a:cubicBezTo>
                    <a:pt x="46" y="35"/>
                    <a:pt x="45" y="34"/>
                    <a:pt x="45" y="34"/>
                  </a:cubicBezTo>
                  <a:moveTo>
                    <a:pt x="53" y="29"/>
                  </a:moveTo>
                  <a:cubicBezTo>
                    <a:pt x="52" y="29"/>
                    <a:pt x="52" y="29"/>
                    <a:pt x="52" y="29"/>
                  </a:cubicBezTo>
                  <a:cubicBezTo>
                    <a:pt x="51" y="29"/>
                    <a:pt x="51" y="31"/>
                    <a:pt x="51" y="31"/>
                  </a:cubicBezTo>
                  <a:cubicBezTo>
                    <a:pt x="52" y="32"/>
                    <a:pt x="52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4" y="31"/>
                    <a:pt x="55" y="30"/>
                    <a:pt x="54" y="29"/>
                  </a:cubicBezTo>
                  <a:cubicBezTo>
                    <a:pt x="54" y="29"/>
                    <a:pt x="53" y="29"/>
                    <a:pt x="53" y="29"/>
                  </a:cubicBezTo>
                  <a:moveTo>
                    <a:pt x="61" y="23"/>
                  </a:moveTo>
                  <a:cubicBezTo>
                    <a:pt x="61" y="23"/>
                    <a:pt x="60" y="23"/>
                    <a:pt x="60" y="23"/>
                  </a:cubicBezTo>
                  <a:cubicBezTo>
                    <a:pt x="59" y="24"/>
                    <a:pt x="59" y="25"/>
                    <a:pt x="60" y="26"/>
                  </a:cubicBezTo>
                  <a:cubicBezTo>
                    <a:pt x="60" y="26"/>
                    <a:pt x="60" y="26"/>
                    <a:pt x="61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3" y="25"/>
                    <a:pt x="63" y="24"/>
                    <a:pt x="62" y="24"/>
                  </a:cubicBezTo>
                  <a:cubicBezTo>
                    <a:pt x="62" y="23"/>
                    <a:pt x="61" y="23"/>
                    <a:pt x="61" y="23"/>
                  </a:cubicBezTo>
                  <a:moveTo>
                    <a:pt x="69" y="17"/>
                  </a:moveTo>
                  <a:cubicBezTo>
                    <a:pt x="69" y="17"/>
                    <a:pt x="68" y="17"/>
                    <a:pt x="68" y="17"/>
                  </a:cubicBezTo>
                  <a:cubicBezTo>
                    <a:pt x="67" y="18"/>
                    <a:pt x="67" y="19"/>
                    <a:pt x="68" y="20"/>
                  </a:cubicBezTo>
                  <a:cubicBezTo>
                    <a:pt x="68" y="20"/>
                    <a:pt x="69" y="20"/>
                    <a:pt x="69" y="20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71" y="20"/>
                    <a:pt x="71" y="19"/>
                    <a:pt x="70" y="18"/>
                  </a:cubicBezTo>
                  <a:cubicBezTo>
                    <a:pt x="70" y="17"/>
                    <a:pt x="70" y="17"/>
                    <a:pt x="69" y="17"/>
                  </a:cubicBezTo>
                  <a:moveTo>
                    <a:pt x="77" y="11"/>
                  </a:moveTo>
                  <a:cubicBezTo>
                    <a:pt x="77" y="11"/>
                    <a:pt x="77" y="11"/>
                    <a:pt x="76" y="12"/>
                  </a:cubicBezTo>
                  <a:cubicBezTo>
                    <a:pt x="76" y="12"/>
                    <a:pt x="75" y="13"/>
                    <a:pt x="76" y="14"/>
                  </a:cubicBezTo>
                  <a:cubicBezTo>
                    <a:pt x="76" y="14"/>
                    <a:pt x="77" y="15"/>
                    <a:pt x="77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3"/>
                    <a:pt x="79" y="12"/>
                  </a:cubicBezTo>
                  <a:cubicBezTo>
                    <a:pt x="78" y="12"/>
                    <a:pt x="78" y="11"/>
                    <a:pt x="77" y="11"/>
                  </a:cubicBezTo>
                  <a:moveTo>
                    <a:pt x="85" y="6"/>
                  </a:moveTo>
                  <a:cubicBezTo>
                    <a:pt x="85" y="6"/>
                    <a:pt x="85" y="6"/>
                    <a:pt x="84" y="6"/>
                  </a:cubicBezTo>
                  <a:cubicBezTo>
                    <a:pt x="84" y="6"/>
                    <a:pt x="84" y="8"/>
                    <a:pt x="84" y="8"/>
                  </a:cubicBezTo>
                  <a:cubicBezTo>
                    <a:pt x="84" y="9"/>
                    <a:pt x="85" y="9"/>
                    <a:pt x="85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7" y="8"/>
                    <a:pt x="87" y="7"/>
                    <a:pt x="87" y="6"/>
                  </a:cubicBezTo>
                  <a:cubicBezTo>
                    <a:pt x="86" y="6"/>
                    <a:pt x="86" y="6"/>
                    <a:pt x="85" y="6"/>
                  </a:cubicBezTo>
                  <a:moveTo>
                    <a:pt x="94" y="0"/>
                  </a:moveTo>
                  <a:cubicBezTo>
                    <a:pt x="93" y="0"/>
                    <a:pt x="93" y="0"/>
                    <a:pt x="93" y="0"/>
                  </a:cubicBezTo>
                  <a:cubicBezTo>
                    <a:pt x="92" y="1"/>
                    <a:pt x="92" y="2"/>
                    <a:pt x="92" y="3"/>
                  </a:cubicBezTo>
                  <a:cubicBezTo>
                    <a:pt x="93" y="3"/>
                    <a:pt x="93" y="3"/>
                    <a:pt x="94" y="3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2"/>
                    <a:pt x="96" y="1"/>
                    <a:pt x="95" y="1"/>
                  </a:cubicBezTo>
                  <a:cubicBezTo>
                    <a:pt x="95" y="0"/>
                    <a:pt x="94" y="0"/>
                    <a:pt x="94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27" name="Freeform 1142"/>
            <p:cNvSpPr>
              <a:spLocks noEditPoints="1"/>
            </p:cNvSpPr>
            <p:nvPr/>
          </p:nvSpPr>
          <p:spPr bwMode="auto">
            <a:xfrm>
              <a:off x="3970344" y="2975501"/>
              <a:ext cx="481718" cy="70743"/>
            </a:xfrm>
            <a:custGeom>
              <a:avLst/>
              <a:gdLst>
                <a:gd name="T0" fmla="*/ 2 w 142"/>
                <a:gd name="T1" fmla="*/ 17 h 20"/>
                <a:gd name="T2" fmla="*/ 2 w 142"/>
                <a:gd name="T3" fmla="*/ 20 h 20"/>
                <a:gd name="T4" fmla="*/ 3 w 142"/>
                <a:gd name="T5" fmla="*/ 18 h 20"/>
                <a:gd name="T6" fmla="*/ 12 w 142"/>
                <a:gd name="T7" fmla="*/ 15 h 20"/>
                <a:gd name="T8" fmla="*/ 10 w 142"/>
                <a:gd name="T9" fmla="*/ 17 h 20"/>
                <a:gd name="T10" fmla="*/ 12 w 142"/>
                <a:gd name="T11" fmla="*/ 19 h 20"/>
                <a:gd name="T12" fmla="*/ 12 w 142"/>
                <a:gd name="T13" fmla="*/ 15 h 20"/>
                <a:gd name="T14" fmla="*/ 21 w 142"/>
                <a:gd name="T15" fmla="*/ 14 h 20"/>
                <a:gd name="T16" fmla="*/ 22 w 142"/>
                <a:gd name="T17" fmla="*/ 18 h 20"/>
                <a:gd name="T18" fmla="*/ 23 w 142"/>
                <a:gd name="T19" fmla="*/ 16 h 20"/>
                <a:gd name="T20" fmla="*/ 31 w 142"/>
                <a:gd name="T21" fmla="*/ 13 h 20"/>
                <a:gd name="T22" fmla="*/ 30 w 142"/>
                <a:gd name="T23" fmla="*/ 15 h 20"/>
                <a:gd name="T24" fmla="*/ 32 w 142"/>
                <a:gd name="T25" fmla="*/ 16 h 20"/>
                <a:gd name="T26" fmla="*/ 31 w 142"/>
                <a:gd name="T27" fmla="*/ 13 h 20"/>
                <a:gd name="T28" fmla="*/ 41 w 142"/>
                <a:gd name="T29" fmla="*/ 12 h 20"/>
                <a:gd name="T30" fmla="*/ 41 w 142"/>
                <a:gd name="T31" fmla="*/ 15 h 20"/>
                <a:gd name="T32" fmla="*/ 43 w 142"/>
                <a:gd name="T33" fmla="*/ 13 h 20"/>
                <a:gd name="T34" fmla="*/ 51 w 142"/>
                <a:gd name="T35" fmla="*/ 11 h 20"/>
                <a:gd name="T36" fmla="*/ 50 w 142"/>
                <a:gd name="T37" fmla="*/ 13 h 20"/>
                <a:gd name="T38" fmla="*/ 52 w 142"/>
                <a:gd name="T39" fmla="*/ 14 h 20"/>
                <a:gd name="T40" fmla="*/ 51 w 142"/>
                <a:gd name="T41" fmla="*/ 11 h 20"/>
                <a:gd name="T42" fmla="*/ 61 w 142"/>
                <a:gd name="T43" fmla="*/ 10 h 20"/>
                <a:gd name="T44" fmla="*/ 61 w 142"/>
                <a:gd name="T45" fmla="*/ 13 h 20"/>
                <a:gd name="T46" fmla="*/ 63 w 142"/>
                <a:gd name="T47" fmla="*/ 11 h 20"/>
                <a:gd name="T48" fmla="*/ 71 w 142"/>
                <a:gd name="T49" fmla="*/ 8 h 20"/>
                <a:gd name="T50" fmla="*/ 70 w 142"/>
                <a:gd name="T51" fmla="*/ 10 h 20"/>
                <a:gd name="T52" fmla="*/ 71 w 142"/>
                <a:gd name="T53" fmla="*/ 12 h 20"/>
                <a:gd name="T54" fmla="*/ 71 w 142"/>
                <a:gd name="T55" fmla="*/ 8 h 20"/>
                <a:gd name="T56" fmla="*/ 81 w 142"/>
                <a:gd name="T57" fmla="*/ 7 h 20"/>
                <a:gd name="T58" fmla="*/ 81 w 142"/>
                <a:gd name="T59" fmla="*/ 10 h 20"/>
                <a:gd name="T60" fmla="*/ 83 w 142"/>
                <a:gd name="T61" fmla="*/ 9 h 20"/>
                <a:gd name="T62" fmla="*/ 91 w 142"/>
                <a:gd name="T63" fmla="*/ 6 h 20"/>
                <a:gd name="T64" fmla="*/ 89 w 142"/>
                <a:gd name="T65" fmla="*/ 8 h 20"/>
                <a:gd name="T66" fmla="*/ 91 w 142"/>
                <a:gd name="T67" fmla="*/ 9 h 20"/>
                <a:gd name="T68" fmla="*/ 91 w 142"/>
                <a:gd name="T69" fmla="*/ 6 h 20"/>
                <a:gd name="T70" fmla="*/ 101 w 142"/>
                <a:gd name="T71" fmla="*/ 5 h 20"/>
                <a:gd name="T72" fmla="*/ 101 w 142"/>
                <a:gd name="T73" fmla="*/ 8 h 20"/>
                <a:gd name="T74" fmla="*/ 103 w 142"/>
                <a:gd name="T75" fmla="*/ 6 h 20"/>
                <a:gd name="T76" fmla="*/ 111 w 142"/>
                <a:gd name="T77" fmla="*/ 4 h 20"/>
                <a:gd name="T78" fmla="*/ 109 w 142"/>
                <a:gd name="T79" fmla="*/ 5 h 20"/>
                <a:gd name="T80" fmla="*/ 111 w 142"/>
                <a:gd name="T81" fmla="*/ 7 h 20"/>
                <a:gd name="T82" fmla="*/ 111 w 142"/>
                <a:gd name="T83" fmla="*/ 4 h 20"/>
                <a:gd name="T84" fmla="*/ 121 w 142"/>
                <a:gd name="T85" fmla="*/ 2 h 20"/>
                <a:gd name="T86" fmla="*/ 121 w 142"/>
                <a:gd name="T87" fmla="*/ 6 h 20"/>
                <a:gd name="T88" fmla="*/ 123 w 142"/>
                <a:gd name="T89" fmla="*/ 4 h 20"/>
                <a:gd name="T90" fmla="*/ 131 w 142"/>
                <a:gd name="T91" fmla="*/ 1 h 20"/>
                <a:gd name="T92" fmla="*/ 129 w 142"/>
                <a:gd name="T93" fmla="*/ 3 h 20"/>
                <a:gd name="T94" fmla="*/ 131 w 142"/>
                <a:gd name="T95" fmla="*/ 4 h 20"/>
                <a:gd name="T96" fmla="*/ 131 w 142"/>
                <a:gd name="T97" fmla="*/ 1 h 20"/>
                <a:gd name="T98" fmla="*/ 141 w 142"/>
                <a:gd name="T99" fmla="*/ 0 h 20"/>
                <a:gd name="T100" fmla="*/ 141 w 142"/>
                <a:gd name="T101" fmla="*/ 3 h 20"/>
                <a:gd name="T102" fmla="*/ 142 w 142"/>
                <a:gd name="T103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2" h="20">
                  <a:moveTo>
                    <a:pt x="2" y="17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0" y="18"/>
                    <a:pt x="0" y="19"/>
                  </a:cubicBezTo>
                  <a:cubicBezTo>
                    <a:pt x="0" y="19"/>
                    <a:pt x="1" y="20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19"/>
                    <a:pt x="3" y="18"/>
                  </a:cubicBezTo>
                  <a:cubicBezTo>
                    <a:pt x="3" y="17"/>
                    <a:pt x="3" y="17"/>
                    <a:pt x="2" y="17"/>
                  </a:cubicBezTo>
                  <a:moveTo>
                    <a:pt x="12" y="15"/>
                  </a:moveTo>
                  <a:cubicBezTo>
                    <a:pt x="12" y="15"/>
                    <a:pt x="12" y="15"/>
                    <a:pt x="11" y="15"/>
                  </a:cubicBezTo>
                  <a:cubicBezTo>
                    <a:pt x="11" y="16"/>
                    <a:pt x="10" y="16"/>
                    <a:pt x="10" y="17"/>
                  </a:cubicBezTo>
                  <a:cubicBezTo>
                    <a:pt x="10" y="18"/>
                    <a:pt x="11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3" y="19"/>
                    <a:pt x="13" y="18"/>
                    <a:pt x="13" y="17"/>
                  </a:cubicBezTo>
                  <a:cubicBezTo>
                    <a:pt x="13" y="16"/>
                    <a:pt x="13" y="15"/>
                    <a:pt x="12" y="15"/>
                  </a:cubicBezTo>
                  <a:moveTo>
                    <a:pt x="22" y="14"/>
                  </a:moveTo>
                  <a:cubicBezTo>
                    <a:pt x="22" y="14"/>
                    <a:pt x="21" y="14"/>
                    <a:pt x="21" y="14"/>
                  </a:cubicBezTo>
                  <a:cubicBezTo>
                    <a:pt x="20" y="14"/>
                    <a:pt x="20" y="15"/>
                    <a:pt x="20" y="16"/>
                  </a:cubicBezTo>
                  <a:cubicBezTo>
                    <a:pt x="20" y="17"/>
                    <a:pt x="21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3" y="17"/>
                    <a:pt x="23" y="17"/>
                    <a:pt x="23" y="16"/>
                  </a:cubicBezTo>
                  <a:cubicBezTo>
                    <a:pt x="23" y="15"/>
                    <a:pt x="22" y="14"/>
                    <a:pt x="22" y="14"/>
                  </a:cubicBezTo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0" y="13"/>
                    <a:pt x="30" y="14"/>
                    <a:pt x="30" y="15"/>
                  </a:cubicBezTo>
                  <a:cubicBezTo>
                    <a:pt x="30" y="16"/>
                    <a:pt x="31" y="16"/>
                    <a:pt x="31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6"/>
                    <a:pt x="33" y="15"/>
                    <a:pt x="33" y="15"/>
                  </a:cubicBezTo>
                  <a:cubicBezTo>
                    <a:pt x="33" y="14"/>
                    <a:pt x="32" y="13"/>
                    <a:pt x="31" y="13"/>
                  </a:cubicBezTo>
                  <a:moveTo>
                    <a:pt x="41" y="12"/>
                  </a:moveTo>
                  <a:cubicBezTo>
                    <a:pt x="41" y="12"/>
                    <a:pt x="41" y="12"/>
                    <a:pt x="41" y="12"/>
                  </a:cubicBezTo>
                  <a:cubicBezTo>
                    <a:pt x="40" y="12"/>
                    <a:pt x="40" y="13"/>
                    <a:pt x="40" y="14"/>
                  </a:cubicBezTo>
                  <a:cubicBezTo>
                    <a:pt x="40" y="15"/>
                    <a:pt x="41" y="15"/>
                    <a:pt x="41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3" y="15"/>
                    <a:pt x="43" y="14"/>
                    <a:pt x="43" y="13"/>
                  </a:cubicBezTo>
                  <a:cubicBezTo>
                    <a:pt x="43" y="13"/>
                    <a:pt x="42" y="12"/>
                    <a:pt x="41" y="12"/>
                  </a:cubicBezTo>
                  <a:moveTo>
                    <a:pt x="51" y="11"/>
                  </a:moveTo>
                  <a:cubicBezTo>
                    <a:pt x="51" y="11"/>
                    <a:pt x="51" y="11"/>
                    <a:pt x="51" y="11"/>
                  </a:cubicBezTo>
                  <a:cubicBezTo>
                    <a:pt x="50" y="11"/>
                    <a:pt x="50" y="12"/>
                    <a:pt x="50" y="13"/>
                  </a:cubicBezTo>
                  <a:cubicBezTo>
                    <a:pt x="50" y="13"/>
                    <a:pt x="51" y="14"/>
                    <a:pt x="51" y="14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4"/>
                    <a:pt x="53" y="13"/>
                    <a:pt x="53" y="12"/>
                  </a:cubicBezTo>
                  <a:cubicBezTo>
                    <a:pt x="53" y="11"/>
                    <a:pt x="52" y="11"/>
                    <a:pt x="51" y="11"/>
                  </a:cubicBezTo>
                  <a:moveTo>
                    <a:pt x="61" y="9"/>
                  </a:moveTo>
                  <a:cubicBezTo>
                    <a:pt x="61" y="9"/>
                    <a:pt x="61" y="10"/>
                    <a:pt x="61" y="10"/>
                  </a:cubicBezTo>
                  <a:cubicBezTo>
                    <a:pt x="60" y="10"/>
                    <a:pt x="60" y="10"/>
                    <a:pt x="60" y="11"/>
                  </a:cubicBezTo>
                  <a:cubicBezTo>
                    <a:pt x="60" y="12"/>
                    <a:pt x="60" y="13"/>
                    <a:pt x="61" y="13"/>
                  </a:cubicBezTo>
                  <a:cubicBezTo>
                    <a:pt x="61" y="13"/>
                    <a:pt x="61" y="13"/>
                    <a:pt x="61" y="13"/>
                  </a:cubicBezTo>
                  <a:cubicBezTo>
                    <a:pt x="62" y="13"/>
                    <a:pt x="63" y="12"/>
                    <a:pt x="63" y="11"/>
                  </a:cubicBezTo>
                  <a:cubicBezTo>
                    <a:pt x="63" y="10"/>
                    <a:pt x="62" y="9"/>
                    <a:pt x="61" y="9"/>
                  </a:cubicBezTo>
                  <a:moveTo>
                    <a:pt x="71" y="8"/>
                  </a:moveTo>
                  <a:cubicBezTo>
                    <a:pt x="71" y="8"/>
                    <a:pt x="71" y="8"/>
                    <a:pt x="71" y="8"/>
                  </a:cubicBezTo>
                  <a:cubicBezTo>
                    <a:pt x="70" y="8"/>
                    <a:pt x="69" y="9"/>
                    <a:pt x="70" y="10"/>
                  </a:cubicBezTo>
                  <a:cubicBezTo>
                    <a:pt x="70" y="11"/>
                    <a:pt x="70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2" y="12"/>
                    <a:pt x="73" y="11"/>
                    <a:pt x="73" y="10"/>
                  </a:cubicBezTo>
                  <a:cubicBezTo>
                    <a:pt x="73" y="9"/>
                    <a:pt x="72" y="8"/>
                    <a:pt x="71" y="8"/>
                  </a:cubicBezTo>
                  <a:moveTo>
                    <a:pt x="81" y="7"/>
                  </a:moveTo>
                  <a:cubicBezTo>
                    <a:pt x="81" y="7"/>
                    <a:pt x="81" y="7"/>
                    <a:pt x="81" y="7"/>
                  </a:cubicBezTo>
                  <a:cubicBezTo>
                    <a:pt x="80" y="7"/>
                    <a:pt x="79" y="8"/>
                    <a:pt x="79" y="9"/>
                  </a:cubicBezTo>
                  <a:cubicBezTo>
                    <a:pt x="80" y="10"/>
                    <a:pt x="80" y="10"/>
                    <a:pt x="81" y="10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82" y="10"/>
                    <a:pt x="83" y="9"/>
                    <a:pt x="83" y="9"/>
                  </a:cubicBezTo>
                  <a:cubicBezTo>
                    <a:pt x="83" y="8"/>
                    <a:pt x="82" y="7"/>
                    <a:pt x="81" y="7"/>
                  </a:cubicBezTo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89" y="7"/>
                    <a:pt x="89" y="8"/>
                  </a:cubicBezTo>
                  <a:cubicBezTo>
                    <a:pt x="90" y="9"/>
                    <a:pt x="90" y="9"/>
                    <a:pt x="91" y="9"/>
                  </a:cubicBezTo>
                  <a:cubicBezTo>
                    <a:pt x="91" y="9"/>
                    <a:pt x="91" y="9"/>
                    <a:pt x="91" y="9"/>
                  </a:cubicBezTo>
                  <a:cubicBezTo>
                    <a:pt x="92" y="9"/>
                    <a:pt x="93" y="8"/>
                    <a:pt x="93" y="7"/>
                  </a:cubicBezTo>
                  <a:cubicBezTo>
                    <a:pt x="93" y="7"/>
                    <a:pt x="92" y="6"/>
                    <a:pt x="91" y="6"/>
                  </a:cubicBezTo>
                  <a:moveTo>
                    <a:pt x="101" y="5"/>
                  </a:moveTo>
                  <a:cubicBezTo>
                    <a:pt x="101" y="5"/>
                    <a:pt x="101" y="5"/>
                    <a:pt x="101" y="5"/>
                  </a:cubicBezTo>
                  <a:cubicBezTo>
                    <a:pt x="100" y="5"/>
                    <a:pt x="99" y="6"/>
                    <a:pt x="99" y="7"/>
                  </a:cubicBezTo>
                  <a:cubicBezTo>
                    <a:pt x="99" y="7"/>
                    <a:pt x="100" y="8"/>
                    <a:pt x="101" y="8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2" y="8"/>
                    <a:pt x="103" y="7"/>
                    <a:pt x="103" y="6"/>
                  </a:cubicBezTo>
                  <a:cubicBezTo>
                    <a:pt x="103" y="5"/>
                    <a:pt x="102" y="5"/>
                    <a:pt x="101" y="5"/>
                  </a:cubicBezTo>
                  <a:moveTo>
                    <a:pt x="111" y="4"/>
                  </a:moveTo>
                  <a:cubicBezTo>
                    <a:pt x="111" y="4"/>
                    <a:pt x="111" y="4"/>
                    <a:pt x="111" y="4"/>
                  </a:cubicBezTo>
                  <a:cubicBezTo>
                    <a:pt x="110" y="4"/>
                    <a:pt x="109" y="4"/>
                    <a:pt x="109" y="5"/>
                  </a:cubicBezTo>
                  <a:cubicBezTo>
                    <a:pt x="109" y="6"/>
                    <a:pt x="110" y="7"/>
                    <a:pt x="111" y="7"/>
                  </a:cubicBezTo>
                  <a:cubicBezTo>
                    <a:pt x="111" y="7"/>
                    <a:pt x="111" y="7"/>
                    <a:pt x="111" y="7"/>
                  </a:cubicBezTo>
                  <a:cubicBezTo>
                    <a:pt x="112" y="7"/>
                    <a:pt x="113" y="6"/>
                    <a:pt x="113" y="5"/>
                  </a:cubicBezTo>
                  <a:cubicBezTo>
                    <a:pt x="113" y="4"/>
                    <a:pt x="112" y="4"/>
                    <a:pt x="111" y="4"/>
                  </a:cubicBezTo>
                  <a:moveTo>
                    <a:pt x="121" y="2"/>
                  </a:moveTo>
                  <a:cubicBezTo>
                    <a:pt x="121" y="2"/>
                    <a:pt x="121" y="2"/>
                    <a:pt x="121" y="2"/>
                  </a:cubicBezTo>
                  <a:cubicBezTo>
                    <a:pt x="120" y="2"/>
                    <a:pt x="119" y="3"/>
                    <a:pt x="119" y="4"/>
                  </a:cubicBezTo>
                  <a:cubicBezTo>
                    <a:pt x="119" y="5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3" y="5"/>
                    <a:pt x="123" y="4"/>
                  </a:cubicBezTo>
                  <a:cubicBezTo>
                    <a:pt x="122" y="3"/>
                    <a:pt x="122" y="2"/>
                    <a:pt x="121" y="2"/>
                  </a:cubicBezTo>
                  <a:moveTo>
                    <a:pt x="131" y="1"/>
                  </a:moveTo>
                  <a:cubicBezTo>
                    <a:pt x="131" y="1"/>
                    <a:pt x="131" y="1"/>
                    <a:pt x="131" y="1"/>
                  </a:cubicBezTo>
                  <a:cubicBezTo>
                    <a:pt x="130" y="1"/>
                    <a:pt x="129" y="2"/>
                    <a:pt x="129" y="3"/>
                  </a:cubicBezTo>
                  <a:cubicBezTo>
                    <a:pt x="129" y="4"/>
                    <a:pt x="130" y="4"/>
                    <a:pt x="131" y="4"/>
                  </a:cubicBezTo>
                  <a:cubicBezTo>
                    <a:pt x="131" y="4"/>
                    <a:pt x="131" y="4"/>
                    <a:pt x="131" y="4"/>
                  </a:cubicBezTo>
                  <a:cubicBezTo>
                    <a:pt x="132" y="4"/>
                    <a:pt x="133" y="4"/>
                    <a:pt x="132" y="3"/>
                  </a:cubicBezTo>
                  <a:cubicBezTo>
                    <a:pt x="132" y="2"/>
                    <a:pt x="132" y="1"/>
                    <a:pt x="131" y="1"/>
                  </a:cubicBezTo>
                  <a:moveTo>
                    <a:pt x="141" y="0"/>
                  </a:moveTo>
                  <a:cubicBezTo>
                    <a:pt x="141" y="0"/>
                    <a:pt x="141" y="0"/>
                    <a:pt x="141" y="0"/>
                  </a:cubicBezTo>
                  <a:cubicBezTo>
                    <a:pt x="140" y="0"/>
                    <a:pt x="139" y="1"/>
                    <a:pt x="139" y="2"/>
                  </a:cubicBezTo>
                  <a:cubicBezTo>
                    <a:pt x="139" y="3"/>
                    <a:pt x="140" y="3"/>
                    <a:pt x="141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42" y="3"/>
                    <a:pt x="142" y="2"/>
                    <a:pt x="142" y="1"/>
                  </a:cubicBezTo>
                  <a:cubicBezTo>
                    <a:pt x="142" y="1"/>
                    <a:pt x="142" y="0"/>
                    <a:pt x="141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28" name="Freeform 1143"/>
            <p:cNvSpPr>
              <a:spLocks noEditPoints="1"/>
            </p:cNvSpPr>
            <p:nvPr/>
          </p:nvSpPr>
          <p:spPr bwMode="auto">
            <a:xfrm>
              <a:off x="5132528" y="2423043"/>
              <a:ext cx="60636" cy="141483"/>
            </a:xfrm>
            <a:custGeom>
              <a:avLst/>
              <a:gdLst>
                <a:gd name="T0" fmla="*/ 16 w 18"/>
                <a:gd name="T1" fmla="*/ 37 h 41"/>
                <a:gd name="T2" fmla="*/ 15 w 18"/>
                <a:gd name="T3" fmla="*/ 38 h 41"/>
                <a:gd name="T4" fmla="*/ 14 w 18"/>
                <a:gd name="T5" fmla="*/ 40 h 41"/>
                <a:gd name="T6" fmla="*/ 16 w 18"/>
                <a:gd name="T7" fmla="*/ 41 h 41"/>
                <a:gd name="T8" fmla="*/ 16 w 18"/>
                <a:gd name="T9" fmla="*/ 41 h 41"/>
                <a:gd name="T10" fmla="*/ 17 w 18"/>
                <a:gd name="T11" fmla="*/ 38 h 41"/>
                <a:gd name="T12" fmla="*/ 16 w 18"/>
                <a:gd name="T13" fmla="*/ 37 h 41"/>
                <a:gd name="T14" fmla="*/ 12 w 18"/>
                <a:gd name="T15" fmla="*/ 28 h 41"/>
                <a:gd name="T16" fmla="*/ 12 w 18"/>
                <a:gd name="T17" fmla="*/ 28 h 41"/>
                <a:gd name="T18" fmla="*/ 11 w 18"/>
                <a:gd name="T19" fmla="*/ 30 h 41"/>
                <a:gd name="T20" fmla="*/ 12 w 18"/>
                <a:gd name="T21" fmla="*/ 31 h 41"/>
                <a:gd name="T22" fmla="*/ 13 w 18"/>
                <a:gd name="T23" fmla="*/ 31 h 41"/>
                <a:gd name="T24" fmla="*/ 14 w 18"/>
                <a:gd name="T25" fmla="*/ 29 h 41"/>
                <a:gd name="T26" fmla="*/ 12 w 18"/>
                <a:gd name="T27" fmla="*/ 28 h 41"/>
                <a:gd name="T28" fmla="*/ 9 w 18"/>
                <a:gd name="T29" fmla="*/ 19 h 41"/>
                <a:gd name="T30" fmla="*/ 8 w 18"/>
                <a:gd name="T31" fmla="*/ 19 h 41"/>
                <a:gd name="T32" fmla="*/ 7 w 18"/>
                <a:gd name="T33" fmla="*/ 21 h 41"/>
                <a:gd name="T34" fmla="*/ 9 w 18"/>
                <a:gd name="T35" fmla="*/ 22 h 41"/>
                <a:gd name="T36" fmla="*/ 9 w 18"/>
                <a:gd name="T37" fmla="*/ 22 h 41"/>
                <a:gd name="T38" fmla="*/ 10 w 18"/>
                <a:gd name="T39" fmla="*/ 20 h 41"/>
                <a:gd name="T40" fmla="*/ 9 w 18"/>
                <a:gd name="T41" fmla="*/ 19 h 41"/>
                <a:gd name="T42" fmla="*/ 5 w 18"/>
                <a:gd name="T43" fmla="*/ 9 h 41"/>
                <a:gd name="T44" fmla="*/ 4 w 18"/>
                <a:gd name="T45" fmla="*/ 10 h 41"/>
                <a:gd name="T46" fmla="*/ 4 w 18"/>
                <a:gd name="T47" fmla="*/ 12 h 41"/>
                <a:gd name="T48" fmla="*/ 5 w 18"/>
                <a:gd name="T49" fmla="*/ 13 h 41"/>
                <a:gd name="T50" fmla="*/ 6 w 18"/>
                <a:gd name="T51" fmla="*/ 13 h 41"/>
                <a:gd name="T52" fmla="*/ 7 w 18"/>
                <a:gd name="T53" fmla="*/ 10 h 41"/>
                <a:gd name="T54" fmla="*/ 5 w 18"/>
                <a:gd name="T55" fmla="*/ 9 h 41"/>
                <a:gd name="T56" fmla="*/ 1 w 18"/>
                <a:gd name="T57" fmla="*/ 0 h 41"/>
                <a:gd name="T58" fmla="*/ 1 w 18"/>
                <a:gd name="T59" fmla="*/ 0 h 41"/>
                <a:gd name="T60" fmla="*/ 0 w 18"/>
                <a:gd name="T61" fmla="*/ 2 h 41"/>
                <a:gd name="T62" fmla="*/ 1 w 18"/>
                <a:gd name="T63" fmla="*/ 3 h 41"/>
                <a:gd name="T64" fmla="*/ 2 w 18"/>
                <a:gd name="T65" fmla="*/ 3 h 41"/>
                <a:gd name="T66" fmla="*/ 3 w 18"/>
                <a:gd name="T67" fmla="*/ 1 h 41"/>
                <a:gd name="T68" fmla="*/ 1 w 18"/>
                <a:gd name="T6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" h="41">
                  <a:moveTo>
                    <a:pt x="16" y="37"/>
                  </a:moveTo>
                  <a:cubicBezTo>
                    <a:pt x="16" y="37"/>
                    <a:pt x="15" y="37"/>
                    <a:pt x="15" y="38"/>
                  </a:cubicBezTo>
                  <a:cubicBezTo>
                    <a:pt x="14" y="38"/>
                    <a:pt x="14" y="39"/>
                    <a:pt x="14" y="40"/>
                  </a:cubicBezTo>
                  <a:cubicBezTo>
                    <a:pt x="15" y="40"/>
                    <a:pt x="15" y="41"/>
                    <a:pt x="16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7" y="40"/>
                    <a:pt x="18" y="39"/>
                    <a:pt x="17" y="38"/>
                  </a:cubicBezTo>
                  <a:cubicBezTo>
                    <a:pt x="17" y="38"/>
                    <a:pt x="17" y="37"/>
                    <a:pt x="16" y="37"/>
                  </a:cubicBezTo>
                  <a:moveTo>
                    <a:pt x="12" y="28"/>
                  </a:moveTo>
                  <a:cubicBezTo>
                    <a:pt x="12" y="28"/>
                    <a:pt x="12" y="28"/>
                    <a:pt x="12" y="28"/>
                  </a:cubicBezTo>
                  <a:cubicBezTo>
                    <a:pt x="11" y="29"/>
                    <a:pt x="10" y="29"/>
                    <a:pt x="11" y="30"/>
                  </a:cubicBezTo>
                  <a:cubicBezTo>
                    <a:pt x="11" y="31"/>
                    <a:pt x="12" y="31"/>
                    <a:pt x="12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4" y="31"/>
                    <a:pt x="14" y="30"/>
                    <a:pt x="14" y="29"/>
                  </a:cubicBezTo>
                  <a:cubicBezTo>
                    <a:pt x="14" y="28"/>
                    <a:pt x="13" y="28"/>
                    <a:pt x="12" y="28"/>
                  </a:cubicBezTo>
                  <a:moveTo>
                    <a:pt x="9" y="19"/>
                  </a:move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7" y="20"/>
                    <a:pt x="7" y="21"/>
                  </a:cubicBezTo>
                  <a:cubicBezTo>
                    <a:pt x="7" y="22"/>
                    <a:pt x="8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1" y="21"/>
                    <a:pt x="10" y="20"/>
                  </a:cubicBezTo>
                  <a:cubicBezTo>
                    <a:pt x="10" y="19"/>
                    <a:pt x="9" y="19"/>
                    <a:pt x="9" y="19"/>
                  </a:cubicBezTo>
                  <a:moveTo>
                    <a:pt x="5" y="9"/>
                  </a:moveTo>
                  <a:cubicBezTo>
                    <a:pt x="5" y="9"/>
                    <a:pt x="5" y="9"/>
                    <a:pt x="4" y="10"/>
                  </a:cubicBezTo>
                  <a:cubicBezTo>
                    <a:pt x="4" y="10"/>
                    <a:pt x="3" y="11"/>
                    <a:pt x="4" y="12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1"/>
                    <a:pt x="7" y="10"/>
                  </a:cubicBezTo>
                  <a:cubicBezTo>
                    <a:pt x="6" y="10"/>
                    <a:pt x="6" y="9"/>
                    <a:pt x="5" y="9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2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29" name="Freeform 1144"/>
            <p:cNvSpPr>
              <a:spLocks noEditPoints="1"/>
            </p:cNvSpPr>
            <p:nvPr/>
          </p:nvSpPr>
          <p:spPr bwMode="auto">
            <a:xfrm>
              <a:off x="5354859" y="1911009"/>
              <a:ext cx="208856" cy="64005"/>
            </a:xfrm>
            <a:custGeom>
              <a:avLst/>
              <a:gdLst>
                <a:gd name="T0" fmla="*/ 2 w 62"/>
                <a:gd name="T1" fmla="*/ 16 h 19"/>
                <a:gd name="T2" fmla="*/ 2 w 62"/>
                <a:gd name="T3" fmla="*/ 16 h 19"/>
                <a:gd name="T4" fmla="*/ 1 w 62"/>
                <a:gd name="T5" fmla="*/ 18 h 19"/>
                <a:gd name="T6" fmla="*/ 2 w 62"/>
                <a:gd name="T7" fmla="*/ 19 h 19"/>
                <a:gd name="T8" fmla="*/ 3 w 62"/>
                <a:gd name="T9" fmla="*/ 19 h 19"/>
                <a:gd name="T10" fmla="*/ 4 w 62"/>
                <a:gd name="T11" fmla="*/ 17 h 19"/>
                <a:gd name="T12" fmla="*/ 2 w 62"/>
                <a:gd name="T13" fmla="*/ 16 h 19"/>
                <a:gd name="T14" fmla="*/ 12 w 62"/>
                <a:gd name="T15" fmla="*/ 13 h 19"/>
                <a:gd name="T16" fmla="*/ 11 w 62"/>
                <a:gd name="T17" fmla="*/ 14 h 19"/>
                <a:gd name="T18" fmla="*/ 10 w 62"/>
                <a:gd name="T19" fmla="*/ 16 h 19"/>
                <a:gd name="T20" fmla="*/ 12 w 62"/>
                <a:gd name="T21" fmla="*/ 17 h 19"/>
                <a:gd name="T22" fmla="*/ 12 w 62"/>
                <a:gd name="T23" fmla="*/ 17 h 19"/>
                <a:gd name="T24" fmla="*/ 13 w 62"/>
                <a:gd name="T25" fmla="*/ 15 h 19"/>
                <a:gd name="T26" fmla="*/ 12 w 62"/>
                <a:gd name="T27" fmla="*/ 13 h 19"/>
                <a:gd name="T28" fmla="*/ 22 w 62"/>
                <a:gd name="T29" fmla="*/ 11 h 19"/>
                <a:gd name="T30" fmla="*/ 21 w 62"/>
                <a:gd name="T31" fmla="*/ 11 h 19"/>
                <a:gd name="T32" fmla="*/ 20 w 62"/>
                <a:gd name="T33" fmla="*/ 13 h 19"/>
                <a:gd name="T34" fmla="*/ 22 w 62"/>
                <a:gd name="T35" fmla="*/ 14 h 19"/>
                <a:gd name="T36" fmla="*/ 22 w 62"/>
                <a:gd name="T37" fmla="*/ 14 h 19"/>
                <a:gd name="T38" fmla="*/ 23 w 62"/>
                <a:gd name="T39" fmla="*/ 12 h 19"/>
                <a:gd name="T40" fmla="*/ 22 w 62"/>
                <a:gd name="T41" fmla="*/ 11 h 19"/>
                <a:gd name="T42" fmla="*/ 31 w 62"/>
                <a:gd name="T43" fmla="*/ 8 h 19"/>
                <a:gd name="T44" fmla="*/ 31 w 62"/>
                <a:gd name="T45" fmla="*/ 8 h 19"/>
                <a:gd name="T46" fmla="*/ 30 w 62"/>
                <a:gd name="T47" fmla="*/ 10 h 19"/>
                <a:gd name="T48" fmla="*/ 31 w 62"/>
                <a:gd name="T49" fmla="*/ 12 h 19"/>
                <a:gd name="T50" fmla="*/ 32 w 62"/>
                <a:gd name="T51" fmla="*/ 12 h 19"/>
                <a:gd name="T52" fmla="*/ 33 w 62"/>
                <a:gd name="T53" fmla="*/ 9 h 19"/>
                <a:gd name="T54" fmla="*/ 31 w 62"/>
                <a:gd name="T55" fmla="*/ 8 h 19"/>
                <a:gd name="T56" fmla="*/ 41 w 62"/>
                <a:gd name="T57" fmla="*/ 6 h 19"/>
                <a:gd name="T58" fmla="*/ 40 w 62"/>
                <a:gd name="T59" fmla="*/ 6 h 19"/>
                <a:gd name="T60" fmla="*/ 39 w 62"/>
                <a:gd name="T61" fmla="*/ 8 h 19"/>
                <a:gd name="T62" fmla="*/ 41 w 62"/>
                <a:gd name="T63" fmla="*/ 9 h 19"/>
                <a:gd name="T64" fmla="*/ 41 w 62"/>
                <a:gd name="T65" fmla="*/ 9 h 19"/>
                <a:gd name="T66" fmla="*/ 42 w 62"/>
                <a:gd name="T67" fmla="*/ 7 h 19"/>
                <a:gd name="T68" fmla="*/ 41 w 62"/>
                <a:gd name="T69" fmla="*/ 6 h 19"/>
                <a:gd name="T70" fmla="*/ 50 w 62"/>
                <a:gd name="T71" fmla="*/ 3 h 19"/>
                <a:gd name="T72" fmla="*/ 50 w 62"/>
                <a:gd name="T73" fmla="*/ 3 h 19"/>
                <a:gd name="T74" fmla="*/ 49 w 62"/>
                <a:gd name="T75" fmla="*/ 5 h 19"/>
                <a:gd name="T76" fmla="*/ 50 w 62"/>
                <a:gd name="T77" fmla="*/ 6 h 19"/>
                <a:gd name="T78" fmla="*/ 51 w 62"/>
                <a:gd name="T79" fmla="*/ 6 h 19"/>
                <a:gd name="T80" fmla="*/ 52 w 62"/>
                <a:gd name="T81" fmla="*/ 4 h 19"/>
                <a:gd name="T82" fmla="*/ 50 w 62"/>
                <a:gd name="T83" fmla="*/ 3 h 19"/>
                <a:gd name="T84" fmla="*/ 60 w 62"/>
                <a:gd name="T85" fmla="*/ 0 h 19"/>
                <a:gd name="T86" fmla="*/ 60 w 62"/>
                <a:gd name="T87" fmla="*/ 0 h 19"/>
                <a:gd name="T88" fmla="*/ 59 w 62"/>
                <a:gd name="T89" fmla="*/ 2 h 19"/>
                <a:gd name="T90" fmla="*/ 60 w 62"/>
                <a:gd name="T91" fmla="*/ 4 h 19"/>
                <a:gd name="T92" fmla="*/ 61 w 62"/>
                <a:gd name="T93" fmla="*/ 4 h 19"/>
                <a:gd name="T94" fmla="*/ 62 w 62"/>
                <a:gd name="T95" fmla="*/ 2 h 19"/>
                <a:gd name="T96" fmla="*/ 60 w 62"/>
                <a:gd name="T9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2" h="19">
                  <a:moveTo>
                    <a:pt x="2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7"/>
                    <a:pt x="1" y="18"/>
                  </a:cubicBezTo>
                  <a:cubicBezTo>
                    <a:pt x="1" y="19"/>
                    <a:pt x="1" y="19"/>
                    <a:pt x="2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8"/>
                    <a:pt x="4" y="17"/>
                  </a:cubicBezTo>
                  <a:cubicBezTo>
                    <a:pt x="4" y="17"/>
                    <a:pt x="3" y="16"/>
                    <a:pt x="2" y="16"/>
                  </a:cubicBezTo>
                  <a:moveTo>
                    <a:pt x="12" y="13"/>
                  </a:moveTo>
                  <a:cubicBezTo>
                    <a:pt x="12" y="13"/>
                    <a:pt x="12" y="13"/>
                    <a:pt x="11" y="14"/>
                  </a:cubicBezTo>
                  <a:cubicBezTo>
                    <a:pt x="11" y="14"/>
                    <a:pt x="10" y="15"/>
                    <a:pt x="10" y="16"/>
                  </a:cubicBezTo>
                  <a:cubicBezTo>
                    <a:pt x="10" y="16"/>
                    <a:pt x="11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6"/>
                    <a:pt x="14" y="16"/>
                    <a:pt x="13" y="15"/>
                  </a:cubicBezTo>
                  <a:cubicBezTo>
                    <a:pt x="13" y="14"/>
                    <a:pt x="13" y="13"/>
                    <a:pt x="12" y="13"/>
                  </a:cubicBezTo>
                  <a:moveTo>
                    <a:pt x="22" y="11"/>
                  </a:moveTo>
                  <a:cubicBezTo>
                    <a:pt x="21" y="11"/>
                    <a:pt x="21" y="11"/>
                    <a:pt x="21" y="11"/>
                  </a:cubicBezTo>
                  <a:cubicBezTo>
                    <a:pt x="20" y="11"/>
                    <a:pt x="20" y="12"/>
                    <a:pt x="20" y="13"/>
                  </a:cubicBezTo>
                  <a:cubicBezTo>
                    <a:pt x="20" y="14"/>
                    <a:pt x="21" y="14"/>
                    <a:pt x="22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4"/>
                    <a:pt x="23" y="13"/>
                    <a:pt x="23" y="12"/>
                  </a:cubicBezTo>
                  <a:cubicBezTo>
                    <a:pt x="23" y="11"/>
                    <a:pt x="22" y="11"/>
                    <a:pt x="22" y="11"/>
                  </a:cubicBezTo>
                  <a:moveTo>
                    <a:pt x="31" y="8"/>
                  </a:moveTo>
                  <a:cubicBezTo>
                    <a:pt x="31" y="8"/>
                    <a:pt x="31" y="8"/>
                    <a:pt x="31" y="8"/>
                  </a:cubicBezTo>
                  <a:cubicBezTo>
                    <a:pt x="30" y="9"/>
                    <a:pt x="29" y="9"/>
                    <a:pt x="30" y="10"/>
                  </a:cubicBezTo>
                  <a:cubicBezTo>
                    <a:pt x="30" y="11"/>
                    <a:pt x="30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1"/>
                    <a:pt x="33" y="10"/>
                    <a:pt x="33" y="9"/>
                  </a:cubicBezTo>
                  <a:cubicBezTo>
                    <a:pt x="33" y="9"/>
                    <a:pt x="32" y="8"/>
                    <a:pt x="31" y="8"/>
                  </a:cubicBezTo>
                  <a:moveTo>
                    <a:pt x="41" y="6"/>
                  </a:moveTo>
                  <a:cubicBezTo>
                    <a:pt x="41" y="6"/>
                    <a:pt x="41" y="6"/>
                    <a:pt x="40" y="6"/>
                  </a:cubicBezTo>
                  <a:cubicBezTo>
                    <a:pt x="40" y="6"/>
                    <a:pt x="39" y="7"/>
                    <a:pt x="39" y="8"/>
                  </a:cubicBezTo>
                  <a:cubicBezTo>
                    <a:pt x="39" y="8"/>
                    <a:pt x="40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2" y="9"/>
                    <a:pt x="43" y="8"/>
                    <a:pt x="42" y="7"/>
                  </a:cubicBezTo>
                  <a:cubicBezTo>
                    <a:pt x="42" y="6"/>
                    <a:pt x="42" y="6"/>
                    <a:pt x="41" y="6"/>
                  </a:cubicBezTo>
                  <a:moveTo>
                    <a:pt x="50" y="3"/>
                  </a:moveTo>
                  <a:cubicBezTo>
                    <a:pt x="50" y="3"/>
                    <a:pt x="50" y="3"/>
                    <a:pt x="50" y="3"/>
                  </a:cubicBezTo>
                  <a:cubicBezTo>
                    <a:pt x="49" y="3"/>
                    <a:pt x="49" y="4"/>
                    <a:pt x="49" y="5"/>
                  </a:cubicBezTo>
                  <a:cubicBezTo>
                    <a:pt x="49" y="6"/>
                    <a:pt x="50" y="6"/>
                    <a:pt x="50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2" y="6"/>
                    <a:pt x="52" y="5"/>
                    <a:pt x="52" y="4"/>
                  </a:cubicBezTo>
                  <a:cubicBezTo>
                    <a:pt x="52" y="3"/>
                    <a:pt x="51" y="3"/>
                    <a:pt x="50" y="3"/>
                  </a:cubicBezTo>
                  <a:moveTo>
                    <a:pt x="6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59" y="1"/>
                    <a:pt x="58" y="2"/>
                    <a:pt x="59" y="2"/>
                  </a:cubicBezTo>
                  <a:cubicBezTo>
                    <a:pt x="59" y="3"/>
                    <a:pt x="59" y="4"/>
                    <a:pt x="60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3"/>
                    <a:pt x="62" y="3"/>
                    <a:pt x="62" y="2"/>
                  </a:cubicBezTo>
                  <a:cubicBezTo>
                    <a:pt x="62" y="1"/>
                    <a:pt x="61" y="0"/>
                    <a:pt x="60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30" name="Freeform 1145"/>
            <p:cNvSpPr>
              <a:spLocks noEditPoints="1"/>
            </p:cNvSpPr>
            <p:nvPr/>
          </p:nvSpPr>
          <p:spPr bwMode="auto">
            <a:xfrm>
              <a:off x="5627718" y="2874442"/>
              <a:ext cx="380658" cy="33686"/>
            </a:xfrm>
            <a:custGeom>
              <a:avLst/>
              <a:gdLst>
                <a:gd name="T0" fmla="*/ 109 w 112"/>
                <a:gd name="T1" fmla="*/ 8 h 10"/>
                <a:gd name="T2" fmla="*/ 111 w 112"/>
                <a:gd name="T3" fmla="*/ 10 h 10"/>
                <a:gd name="T4" fmla="*/ 112 w 112"/>
                <a:gd name="T5" fmla="*/ 7 h 10"/>
                <a:gd name="T6" fmla="*/ 111 w 112"/>
                <a:gd name="T7" fmla="*/ 7 h 10"/>
                <a:gd name="T8" fmla="*/ 99 w 112"/>
                <a:gd name="T9" fmla="*/ 8 h 10"/>
                <a:gd name="T10" fmla="*/ 101 w 112"/>
                <a:gd name="T11" fmla="*/ 10 h 10"/>
                <a:gd name="T12" fmla="*/ 101 w 112"/>
                <a:gd name="T13" fmla="*/ 6 h 10"/>
                <a:gd name="T14" fmla="*/ 91 w 112"/>
                <a:gd name="T15" fmla="*/ 6 h 10"/>
                <a:gd name="T16" fmla="*/ 91 w 112"/>
                <a:gd name="T17" fmla="*/ 9 h 10"/>
                <a:gd name="T18" fmla="*/ 93 w 112"/>
                <a:gd name="T19" fmla="*/ 7 h 10"/>
                <a:gd name="T20" fmla="*/ 91 w 112"/>
                <a:gd name="T21" fmla="*/ 6 h 10"/>
                <a:gd name="T22" fmla="*/ 80 w 112"/>
                <a:gd name="T23" fmla="*/ 6 h 10"/>
                <a:gd name="T24" fmla="*/ 81 w 112"/>
                <a:gd name="T25" fmla="*/ 8 h 10"/>
                <a:gd name="T26" fmla="*/ 81 w 112"/>
                <a:gd name="T27" fmla="*/ 5 h 10"/>
                <a:gd name="T28" fmla="*/ 71 w 112"/>
                <a:gd name="T29" fmla="*/ 4 h 10"/>
                <a:gd name="T30" fmla="*/ 71 w 112"/>
                <a:gd name="T31" fmla="*/ 8 h 10"/>
                <a:gd name="T32" fmla="*/ 73 w 112"/>
                <a:gd name="T33" fmla="*/ 6 h 10"/>
                <a:gd name="T34" fmla="*/ 71 w 112"/>
                <a:gd name="T35" fmla="*/ 4 h 10"/>
                <a:gd name="T36" fmla="*/ 60 w 112"/>
                <a:gd name="T37" fmla="*/ 5 h 10"/>
                <a:gd name="T38" fmla="*/ 61 w 112"/>
                <a:gd name="T39" fmla="*/ 7 h 10"/>
                <a:gd name="T40" fmla="*/ 61 w 112"/>
                <a:gd name="T41" fmla="*/ 4 h 10"/>
                <a:gd name="T42" fmla="*/ 51 w 112"/>
                <a:gd name="T43" fmla="*/ 3 h 10"/>
                <a:gd name="T44" fmla="*/ 51 w 112"/>
                <a:gd name="T45" fmla="*/ 6 h 10"/>
                <a:gd name="T46" fmla="*/ 53 w 112"/>
                <a:gd name="T47" fmla="*/ 5 h 10"/>
                <a:gd name="T48" fmla="*/ 51 w 112"/>
                <a:gd name="T49" fmla="*/ 3 h 10"/>
                <a:gd name="T50" fmla="*/ 40 w 112"/>
                <a:gd name="T51" fmla="*/ 4 h 10"/>
                <a:gd name="T52" fmla="*/ 41 w 112"/>
                <a:gd name="T53" fmla="*/ 6 h 10"/>
                <a:gd name="T54" fmla="*/ 41 w 112"/>
                <a:gd name="T55" fmla="*/ 2 h 10"/>
                <a:gd name="T56" fmla="*/ 31 w 112"/>
                <a:gd name="T57" fmla="*/ 2 h 10"/>
                <a:gd name="T58" fmla="*/ 31 w 112"/>
                <a:gd name="T59" fmla="*/ 5 h 10"/>
                <a:gd name="T60" fmla="*/ 33 w 112"/>
                <a:gd name="T61" fmla="*/ 3 h 10"/>
                <a:gd name="T62" fmla="*/ 31 w 112"/>
                <a:gd name="T63" fmla="*/ 2 h 10"/>
                <a:gd name="T64" fmla="*/ 20 w 112"/>
                <a:gd name="T65" fmla="*/ 3 h 10"/>
                <a:gd name="T66" fmla="*/ 21 w 112"/>
                <a:gd name="T67" fmla="*/ 4 h 10"/>
                <a:gd name="T68" fmla="*/ 21 w 112"/>
                <a:gd name="T69" fmla="*/ 1 h 10"/>
                <a:gd name="T70" fmla="*/ 11 w 112"/>
                <a:gd name="T71" fmla="*/ 0 h 10"/>
                <a:gd name="T72" fmla="*/ 11 w 112"/>
                <a:gd name="T73" fmla="*/ 4 h 10"/>
                <a:gd name="T74" fmla="*/ 13 w 112"/>
                <a:gd name="T75" fmla="*/ 2 h 10"/>
                <a:gd name="T76" fmla="*/ 11 w 112"/>
                <a:gd name="T77" fmla="*/ 0 h 10"/>
                <a:gd name="T78" fmla="*/ 0 w 112"/>
                <a:gd name="T79" fmla="*/ 1 h 10"/>
                <a:gd name="T80" fmla="*/ 1 w 112"/>
                <a:gd name="T81" fmla="*/ 3 h 10"/>
                <a:gd name="T82" fmla="*/ 1 w 112"/>
                <a:gd name="T8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2" h="10">
                  <a:moveTo>
                    <a:pt x="111" y="7"/>
                  </a:moveTo>
                  <a:cubicBezTo>
                    <a:pt x="110" y="7"/>
                    <a:pt x="110" y="8"/>
                    <a:pt x="109" y="8"/>
                  </a:cubicBezTo>
                  <a:cubicBezTo>
                    <a:pt x="109" y="9"/>
                    <a:pt x="110" y="10"/>
                    <a:pt x="111" y="10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2" y="10"/>
                    <a:pt x="112" y="10"/>
                    <a:pt x="112" y="10"/>
                  </a:cubicBezTo>
                  <a:cubicBezTo>
                    <a:pt x="112" y="9"/>
                    <a:pt x="112" y="8"/>
                    <a:pt x="112" y="7"/>
                  </a:cubicBezTo>
                  <a:cubicBezTo>
                    <a:pt x="112" y="7"/>
                    <a:pt x="112" y="7"/>
                    <a:pt x="111" y="7"/>
                  </a:cubicBezTo>
                  <a:cubicBezTo>
                    <a:pt x="111" y="7"/>
                    <a:pt x="111" y="7"/>
                    <a:pt x="111" y="7"/>
                  </a:cubicBezTo>
                  <a:moveTo>
                    <a:pt x="101" y="6"/>
                  </a:moveTo>
                  <a:cubicBezTo>
                    <a:pt x="100" y="6"/>
                    <a:pt x="100" y="7"/>
                    <a:pt x="99" y="8"/>
                  </a:cubicBezTo>
                  <a:cubicBezTo>
                    <a:pt x="99" y="9"/>
                    <a:pt x="100" y="9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ubicBezTo>
                    <a:pt x="102" y="10"/>
                    <a:pt x="103" y="9"/>
                    <a:pt x="103" y="8"/>
                  </a:cubicBezTo>
                  <a:cubicBezTo>
                    <a:pt x="103" y="7"/>
                    <a:pt x="102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moveTo>
                    <a:pt x="91" y="6"/>
                  </a:moveTo>
                  <a:cubicBezTo>
                    <a:pt x="90" y="6"/>
                    <a:pt x="90" y="6"/>
                    <a:pt x="90" y="7"/>
                  </a:cubicBezTo>
                  <a:cubicBezTo>
                    <a:pt x="89" y="8"/>
                    <a:pt x="90" y="9"/>
                    <a:pt x="91" y="9"/>
                  </a:cubicBezTo>
                  <a:cubicBezTo>
                    <a:pt x="91" y="9"/>
                    <a:pt x="91" y="9"/>
                    <a:pt x="91" y="9"/>
                  </a:cubicBezTo>
                  <a:cubicBezTo>
                    <a:pt x="92" y="9"/>
                    <a:pt x="93" y="8"/>
                    <a:pt x="93" y="7"/>
                  </a:cubicBezTo>
                  <a:cubicBezTo>
                    <a:pt x="93" y="6"/>
                    <a:pt x="92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moveTo>
                    <a:pt x="81" y="5"/>
                  </a:moveTo>
                  <a:cubicBezTo>
                    <a:pt x="80" y="5"/>
                    <a:pt x="80" y="6"/>
                    <a:pt x="80" y="6"/>
                  </a:cubicBezTo>
                  <a:cubicBezTo>
                    <a:pt x="79" y="7"/>
                    <a:pt x="80" y="8"/>
                    <a:pt x="81" y="8"/>
                  </a:cubicBezTo>
                  <a:cubicBezTo>
                    <a:pt x="81" y="8"/>
                    <a:pt x="81" y="8"/>
                    <a:pt x="81" y="8"/>
                  </a:cubicBezTo>
                  <a:cubicBezTo>
                    <a:pt x="82" y="8"/>
                    <a:pt x="83" y="8"/>
                    <a:pt x="83" y="7"/>
                  </a:cubicBezTo>
                  <a:cubicBezTo>
                    <a:pt x="83" y="6"/>
                    <a:pt x="82" y="5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moveTo>
                    <a:pt x="71" y="4"/>
                  </a:moveTo>
                  <a:cubicBezTo>
                    <a:pt x="70" y="4"/>
                    <a:pt x="70" y="5"/>
                    <a:pt x="70" y="6"/>
                  </a:cubicBezTo>
                  <a:cubicBezTo>
                    <a:pt x="69" y="7"/>
                    <a:pt x="70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2" y="8"/>
                    <a:pt x="73" y="7"/>
                    <a:pt x="73" y="6"/>
                  </a:cubicBezTo>
                  <a:cubicBezTo>
                    <a:pt x="73" y="5"/>
                    <a:pt x="72" y="4"/>
                    <a:pt x="71" y="4"/>
                  </a:cubicBezTo>
                  <a:cubicBezTo>
                    <a:pt x="71" y="4"/>
                    <a:pt x="71" y="4"/>
                    <a:pt x="71" y="4"/>
                  </a:cubicBezTo>
                  <a:moveTo>
                    <a:pt x="61" y="4"/>
                  </a:moveTo>
                  <a:cubicBezTo>
                    <a:pt x="60" y="4"/>
                    <a:pt x="60" y="4"/>
                    <a:pt x="60" y="5"/>
                  </a:cubicBezTo>
                  <a:cubicBezTo>
                    <a:pt x="60" y="6"/>
                    <a:pt x="60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2" y="7"/>
                    <a:pt x="63" y="6"/>
                    <a:pt x="63" y="5"/>
                  </a:cubicBezTo>
                  <a:cubicBezTo>
                    <a:pt x="63" y="4"/>
                    <a:pt x="62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moveTo>
                    <a:pt x="51" y="3"/>
                  </a:moveTo>
                  <a:cubicBezTo>
                    <a:pt x="50" y="3"/>
                    <a:pt x="50" y="4"/>
                    <a:pt x="50" y="5"/>
                  </a:cubicBezTo>
                  <a:cubicBezTo>
                    <a:pt x="50" y="5"/>
                    <a:pt x="50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2" y="6"/>
                    <a:pt x="53" y="6"/>
                    <a:pt x="53" y="5"/>
                  </a:cubicBezTo>
                  <a:cubicBezTo>
                    <a:pt x="53" y="4"/>
                    <a:pt x="52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moveTo>
                    <a:pt x="41" y="2"/>
                  </a:moveTo>
                  <a:cubicBezTo>
                    <a:pt x="40" y="2"/>
                    <a:pt x="40" y="3"/>
                    <a:pt x="40" y="4"/>
                  </a:cubicBezTo>
                  <a:cubicBezTo>
                    <a:pt x="40" y="5"/>
                    <a:pt x="40" y="6"/>
                    <a:pt x="41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3" y="5"/>
                    <a:pt x="43" y="4"/>
                  </a:cubicBezTo>
                  <a:cubicBezTo>
                    <a:pt x="43" y="3"/>
                    <a:pt x="42" y="2"/>
                    <a:pt x="41" y="2"/>
                  </a:cubicBezTo>
                  <a:cubicBezTo>
                    <a:pt x="41" y="2"/>
                    <a:pt x="41" y="2"/>
                    <a:pt x="41" y="2"/>
                  </a:cubicBezTo>
                  <a:moveTo>
                    <a:pt x="31" y="2"/>
                  </a:moveTo>
                  <a:cubicBezTo>
                    <a:pt x="30" y="2"/>
                    <a:pt x="30" y="2"/>
                    <a:pt x="30" y="3"/>
                  </a:cubicBezTo>
                  <a:cubicBezTo>
                    <a:pt x="30" y="4"/>
                    <a:pt x="30" y="5"/>
                    <a:pt x="31" y="5"/>
                  </a:cubicBezTo>
                  <a:cubicBezTo>
                    <a:pt x="31" y="5"/>
                    <a:pt x="31" y="5"/>
                    <a:pt x="31" y="5"/>
                  </a:cubicBezTo>
                  <a:cubicBezTo>
                    <a:pt x="32" y="5"/>
                    <a:pt x="33" y="4"/>
                    <a:pt x="33" y="3"/>
                  </a:cubicBezTo>
                  <a:cubicBezTo>
                    <a:pt x="33" y="3"/>
                    <a:pt x="32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moveTo>
                    <a:pt x="21" y="1"/>
                  </a:moveTo>
                  <a:cubicBezTo>
                    <a:pt x="20" y="1"/>
                    <a:pt x="20" y="2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2" y="4"/>
                    <a:pt x="23" y="4"/>
                    <a:pt x="23" y="3"/>
                  </a:cubicBezTo>
                  <a:cubicBezTo>
                    <a:pt x="23" y="2"/>
                    <a:pt x="22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moveTo>
                    <a:pt x="11" y="0"/>
                  </a:moveTo>
                  <a:cubicBezTo>
                    <a:pt x="10" y="0"/>
                    <a:pt x="10" y="1"/>
                    <a:pt x="10" y="2"/>
                  </a:cubicBezTo>
                  <a:cubicBezTo>
                    <a:pt x="10" y="3"/>
                    <a:pt x="10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2" y="4"/>
                    <a:pt x="13" y="3"/>
                    <a:pt x="13" y="2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3" y="2"/>
                    <a:pt x="3" y="2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31" name="Freeform 1146"/>
            <p:cNvSpPr>
              <a:spLocks noEditPoints="1"/>
            </p:cNvSpPr>
            <p:nvPr/>
          </p:nvSpPr>
          <p:spPr bwMode="auto">
            <a:xfrm>
              <a:off x="6466512" y="1863848"/>
              <a:ext cx="377288" cy="943221"/>
            </a:xfrm>
            <a:custGeom>
              <a:avLst/>
              <a:gdLst>
                <a:gd name="T0" fmla="*/ 0 w 111"/>
                <a:gd name="T1" fmla="*/ 275 h 276"/>
                <a:gd name="T2" fmla="*/ 3 w 111"/>
                <a:gd name="T3" fmla="*/ 274 h 276"/>
                <a:gd name="T4" fmla="*/ 9 w 111"/>
                <a:gd name="T5" fmla="*/ 268 h 276"/>
                <a:gd name="T6" fmla="*/ 11 w 111"/>
                <a:gd name="T7" fmla="*/ 271 h 276"/>
                <a:gd name="T8" fmla="*/ 19 w 111"/>
                <a:gd name="T9" fmla="*/ 263 h 276"/>
                <a:gd name="T10" fmla="*/ 19 w 111"/>
                <a:gd name="T11" fmla="*/ 266 h 276"/>
                <a:gd name="T12" fmla="*/ 19 w 111"/>
                <a:gd name="T13" fmla="*/ 263 h 276"/>
                <a:gd name="T14" fmla="*/ 26 w 111"/>
                <a:gd name="T15" fmla="*/ 261 h 276"/>
                <a:gd name="T16" fmla="*/ 29 w 111"/>
                <a:gd name="T17" fmla="*/ 259 h 276"/>
                <a:gd name="T18" fmla="*/ 35 w 111"/>
                <a:gd name="T19" fmla="*/ 253 h 276"/>
                <a:gd name="T20" fmla="*/ 37 w 111"/>
                <a:gd name="T21" fmla="*/ 256 h 276"/>
                <a:gd name="T22" fmla="*/ 45 w 111"/>
                <a:gd name="T23" fmla="*/ 248 h 276"/>
                <a:gd name="T24" fmla="*/ 45 w 111"/>
                <a:gd name="T25" fmla="*/ 252 h 276"/>
                <a:gd name="T26" fmla="*/ 45 w 111"/>
                <a:gd name="T27" fmla="*/ 248 h 276"/>
                <a:gd name="T28" fmla="*/ 108 w 111"/>
                <a:gd name="T29" fmla="*/ 96 h 276"/>
                <a:gd name="T30" fmla="*/ 111 w 111"/>
                <a:gd name="T31" fmla="*/ 95 h 276"/>
                <a:gd name="T32" fmla="*/ 107 w 111"/>
                <a:gd name="T33" fmla="*/ 84 h 276"/>
                <a:gd name="T34" fmla="*/ 108 w 111"/>
                <a:gd name="T35" fmla="*/ 87 h 276"/>
                <a:gd name="T36" fmla="*/ 105 w 111"/>
                <a:gd name="T37" fmla="*/ 74 h 276"/>
                <a:gd name="T38" fmla="*/ 105 w 111"/>
                <a:gd name="T39" fmla="*/ 77 h 276"/>
                <a:gd name="T40" fmla="*/ 105 w 111"/>
                <a:gd name="T41" fmla="*/ 74 h 276"/>
                <a:gd name="T42" fmla="*/ 101 w 111"/>
                <a:gd name="T43" fmla="*/ 66 h 276"/>
                <a:gd name="T44" fmla="*/ 104 w 111"/>
                <a:gd name="T45" fmla="*/ 66 h 276"/>
                <a:gd name="T46" fmla="*/ 100 w 111"/>
                <a:gd name="T47" fmla="*/ 55 h 276"/>
                <a:gd name="T48" fmla="*/ 101 w 111"/>
                <a:gd name="T49" fmla="*/ 58 h 276"/>
                <a:gd name="T50" fmla="*/ 98 w 111"/>
                <a:gd name="T51" fmla="*/ 45 h 276"/>
                <a:gd name="T52" fmla="*/ 98 w 111"/>
                <a:gd name="T53" fmla="*/ 48 h 276"/>
                <a:gd name="T54" fmla="*/ 98 w 111"/>
                <a:gd name="T55" fmla="*/ 45 h 276"/>
                <a:gd name="T56" fmla="*/ 94 w 111"/>
                <a:gd name="T57" fmla="*/ 37 h 276"/>
                <a:gd name="T58" fmla="*/ 97 w 111"/>
                <a:gd name="T59" fmla="*/ 36 h 276"/>
                <a:gd name="T60" fmla="*/ 2 w 111"/>
                <a:gd name="T61" fmla="*/ 35 h 276"/>
                <a:gd name="T62" fmla="*/ 3 w 111"/>
                <a:gd name="T63" fmla="*/ 35 h 276"/>
                <a:gd name="T64" fmla="*/ 9 w 111"/>
                <a:gd name="T65" fmla="*/ 31 h 276"/>
                <a:gd name="T66" fmla="*/ 11 w 111"/>
                <a:gd name="T67" fmla="*/ 28 h 276"/>
                <a:gd name="T68" fmla="*/ 93 w 111"/>
                <a:gd name="T69" fmla="*/ 26 h 276"/>
                <a:gd name="T70" fmla="*/ 94 w 111"/>
                <a:gd name="T71" fmla="*/ 29 h 276"/>
                <a:gd name="T72" fmla="*/ 17 w 111"/>
                <a:gd name="T73" fmla="*/ 21 h 276"/>
                <a:gd name="T74" fmla="*/ 17 w 111"/>
                <a:gd name="T75" fmla="*/ 24 h 276"/>
                <a:gd name="T76" fmla="*/ 17 w 111"/>
                <a:gd name="T77" fmla="*/ 21 h 276"/>
                <a:gd name="T78" fmla="*/ 89 w 111"/>
                <a:gd name="T79" fmla="*/ 18 h 276"/>
                <a:gd name="T80" fmla="*/ 93 w 111"/>
                <a:gd name="T81" fmla="*/ 17 h 276"/>
                <a:gd name="T82" fmla="*/ 23 w 111"/>
                <a:gd name="T83" fmla="*/ 14 h 276"/>
                <a:gd name="T84" fmla="*/ 26 w 111"/>
                <a:gd name="T85" fmla="*/ 17 h 276"/>
                <a:gd name="T86" fmla="*/ 32 w 111"/>
                <a:gd name="T87" fmla="*/ 7 h 276"/>
                <a:gd name="T88" fmla="*/ 32 w 111"/>
                <a:gd name="T89" fmla="*/ 10 h 276"/>
                <a:gd name="T90" fmla="*/ 32 w 111"/>
                <a:gd name="T91" fmla="*/ 7 h 276"/>
                <a:gd name="T92" fmla="*/ 38 w 111"/>
                <a:gd name="T93" fmla="*/ 3 h 276"/>
                <a:gd name="T94" fmla="*/ 40 w 111"/>
                <a:gd name="T95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11" h="276">
                  <a:moveTo>
                    <a:pt x="1" y="273"/>
                  </a:moveTo>
                  <a:cubicBezTo>
                    <a:pt x="1" y="273"/>
                    <a:pt x="1" y="273"/>
                    <a:pt x="1" y="273"/>
                  </a:cubicBezTo>
                  <a:cubicBezTo>
                    <a:pt x="0" y="274"/>
                    <a:pt x="0" y="275"/>
                    <a:pt x="0" y="275"/>
                  </a:cubicBezTo>
                  <a:cubicBezTo>
                    <a:pt x="0" y="276"/>
                    <a:pt x="1" y="276"/>
                    <a:pt x="1" y="276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3" y="276"/>
                    <a:pt x="3" y="275"/>
                    <a:pt x="3" y="274"/>
                  </a:cubicBezTo>
                  <a:cubicBezTo>
                    <a:pt x="3" y="273"/>
                    <a:pt x="2" y="273"/>
                    <a:pt x="1" y="273"/>
                  </a:cubicBezTo>
                  <a:moveTo>
                    <a:pt x="10" y="268"/>
                  </a:moveTo>
                  <a:cubicBezTo>
                    <a:pt x="10" y="268"/>
                    <a:pt x="10" y="268"/>
                    <a:pt x="9" y="268"/>
                  </a:cubicBezTo>
                  <a:cubicBezTo>
                    <a:pt x="9" y="269"/>
                    <a:pt x="8" y="270"/>
                    <a:pt x="9" y="270"/>
                  </a:cubicBezTo>
                  <a:cubicBezTo>
                    <a:pt x="9" y="271"/>
                    <a:pt x="10" y="271"/>
                    <a:pt x="10" y="271"/>
                  </a:cubicBezTo>
                  <a:cubicBezTo>
                    <a:pt x="11" y="271"/>
                    <a:pt x="11" y="271"/>
                    <a:pt x="11" y="271"/>
                  </a:cubicBezTo>
                  <a:cubicBezTo>
                    <a:pt x="12" y="271"/>
                    <a:pt x="12" y="270"/>
                    <a:pt x="12" y="269"/>
                  </a:cubicBezTo>
                  <a:cubicBezTo>
                    <a:pt x="11" y="268"/>
                    <a:pt x="11" y="268"/>
                    <a:pt x="10" y="268"/>
                  </a:cubicBezTo>
                  <a:moveTo>
                    <a:pt x="19" y="263"/>
                  </a:moveTo>
                  <a:cubicBezTo>
                    <a:pt x="19" y="263"/>
                    <a:pt x="18" y="263"/>
                    <a:pt x="18" y="263"/>
                  </a:cubicBezTo>
                  <a:cubicBezTo>
                    <a:pt x="17" y="264"/>
                    <a:pt x="17" y="265"/>
                    <a:pt x="17" y="266"/>
                  </a:cubicBezTo>
                  <a:cubicBezTo>
                    <a:pt x="18" y="266"/>
                    <a:pt x="18" y="266"/>
                    <a:pt x="19" y="266"/>
                  </a:cubicBezTo>
                  <a:cubicBezTo>
                    <a:pt x="20" y="266"/>
                    <a:pt x="20" y="266"/>
                    <a:pt x="20" y="266"/>
                  </a:cubicBezTo>
                  <a:cubicBezTo>
                    <a:pt x="20" y="266"/>
                    <a:pt x="21" y="265"/>
                    <a:pt x="20" y="264"/>
                  </a:cubicBezTo>
                  <a:cubicBezTo>
                    <a:pt x="20" y="263"/>
                    <a:pt x="19" y="263"/>
                    <a:pt x="19" y="263"/>
                  </a:cubicBezTo>
                  <a:moveTo>
                    <a:pt x="28" y="258"/>
                  </a:moveTo>
                  <a:cubicBezTo>
                    <a:pt x="27" y="258"/>
                    <a:pt x="27" y="258"/>
                    <a:pt x="27" y="258"/>
                  </a:cubicBezTo>
                  <a:cubicBezTo>
                    <a:pt x="26" y="259"/>
                    <a:pt x="26" y="260"/>
                    <a:pt x="26" y="261"/>
                  </a:cubicBezTo>
                  <a:cubicBezTo>
                    <a:pt x="26" y="261"/>
                    <a:pt x="27" y="261"/>
                    <a:pt x="28" y="261"/>
                  </a:cubicBezTo>
                  <a:cubicBezTo>
                    <a:pt x="28" y="261"/>
                    <a:pt x="28" y="261"/>
                    <a:pt x="28" y="261"/>
                  </a:cubicBezTo>
                  <a:cubicBezTo>
                    <a:pt x="29" y="261"/>
                    <a:pt x="29" y="260"/>
                    <a:pt x="29" y="259"/>
                  </a:cubicBezTo>
                  <a:cubicBezTo>
                    <a:pt x="29" y="258"/>
                    <a:pt x="28" y="258"/>
                    <a:pt x="28" y="258"/>
                  </a:cubicBezTo>
                  <a:moveTo>
                    <a:pt x="36" y="253"/>
                  </a:moveTo>
                  <a:cubicBezTo>
                    <a:pt x="36" y="253"/>
                    <a:pt x="36" y="253"/>
                    <a:pt x="35" y="253"/>
                  </a:cubicBezTo>
                  <a:cubicBezTo>
                    <a:pt x="35" y="254"/>
                    <a:pt x="34" y="255"/>
                    <a:pt x="35" y="256"/>
                  </a:cubicBezTo>
                  <a:cubicBezTo>
                    <a:pt x="35" y="256"/>
                    <a:pt x="36" y="257"/>
                    <a:pt x="36" y="257"/>
                  </a:cubicBezTo>
                  <a:cubicBezTo>
                    <a:pt x="37" y="256"/>
                    <a:pt x="37" y="256"/>
                    <a:pt x="37" y="256"/>
                  </a:cubicBezTo>
                  <a:cubicBezTo>
                    <a:pt x="38" y="256"/>
                    <a:pt x="38" y="255"/>
                    <a:pt x="38" y="254"/>
                  </a:cubicBezTo>
                  <a:cubicBezTo>
                    <a:pt x="37" y="254"/>
                    <a:pt x="37" y="253"/>
                    <a:pt x="36" y="253"/>
                  </a:cubicBezTo>
                  <a:moveTo>
                    <a:pt x="45" y="248"/>
                  </a:moveTo>
                  <a:cubicBezTo>
                    <a:pt x="45" y="248"/>
                    <a:pt x="44" y="248"/>
                    <a:pt x="44" y="249"/>
                  </a:cubicBezTo>
                  <a:cubicBezTo>
                    <a:pt x="43" y="249"/>
                    <a:pt x="43" y="250"/>
                    <a:pt x="43" y="251"/>
                  </a:cubicBezTo>
                  <a:cubicBezTo>
                    <a:pt x="44" y="251"/>
                    <a:pt x="44" y="252"/>
                    <a:pt x="45" y="252"/>
                  </a:cubicBezTo>
                  <a:cubicBezTo>
                    <a:pt x="46" y="251"/>
                    <a:pt x="46" y="251"/>
                    <a:pt x="46" y="251"/>
                  </a:cubicBezTo>
                  <a:cubicBezTo>
                    <a:pt x="47" y="251"/>
                    <a:pt x="47" y="250"/>
                    <a:pt x="46" y="249"/>
                  </a:cubicBezTo>
                  <a:cubicBezTo>
                    <a:pt x="46" y="249"/>
                    <a:pt x="46" y="248"/>
                    <a:pt x="45" y="248"/>
                  </a:cubicBezTo>
                  <a:moveTo>
                    <a:pt x="110" y="94"/>
                  </a:moveTo>
                  <a:cubicBezTo>
                    <a:pt x="109" y="94"/>
                    <a:pt x="109" y="94"/>
                    <a:pt x="109" y="94"/>
                  </a:cubicBezTo>
                  <a:cubicBezTo>
                    <a:pt x="108" y="94"/>
                    <a:pt x="108" y="95"/>
                    <a:pt x="108" y="96"/>
                  </a:cubicBezTo>
                  <a:cubicBezTo>
                    <a:pt x="108" y="96"/>
                    <a:pt x="109" y="97"/>
                    <a:pt x="110" y="97"/>
                  </a:cubicBezTo>
                  <a:cubicBezTo>
                    <a:pt x="110" y="97"/>
                    <a:pt x="110" y="97"/>
                    <a:pt x="110" y="97"/>
                  </a:cubicBezTo>
                  <a:cubicBezTo>
                    <a:pt x="111" y="97"/>
                    <a:pt x="111" y="96"/>
                    <a:pt x="111" y="95"/>
                  </a:cubicBezTo>
                  <a:cubicBezTo>
                    <a:pt x="111" y="94"/>
                    <a:pt x="110" y="94"/>
                    <a:pt x="110" y="94"/>
                  </a:cubicBezTo>
                  <a:moveTo>
                    <a:pt x="107" y="84"/>
                  </a:moveTo>
                  <a:cubicBezTo>
                    <a:pt x="107" y="84"/>
                    <a:pt x="107" y="84"/>
                    <a:pt x="107" y="84"/>
                  </a:cubicBezTo>
                  <a:cubicBezTo>
                    <a:pt x="106" y="84"/>
                    <a:pt x="105" y="85"/>
                    <a:pt x="106" y="86"/>
                  </a:cubicBezTo>
                  <a:cubicBezTo>
                    <a:pt x="106" y="87"/>
                    <a:pt x="106" y="87"/>
                    <a:pt x="107" y="87"/>
                  </a:cubicBezTo>
                  <a:cubicBezTo>
                    <a:pt x="108" y="87"/>
                    <a:pt x="108" y="87"/>
                    <a:pt x="108" y="87"/>
                  </a:cubicBezTo>
                  <a:cubicBezTo>
                    <a:pt x="108" y="87"/>
                    <a:pt x="109" y="86"/>
                    <a:pt x="109" y="85"/>
                  </a:cubicBezTo>
                  <a:cubicBezTo>
                    <a:pt x="109" y="84"/>
                    <a:pt x="108" y="84"/>
                    <a:pt x="107" y="84"/>
                  </a:cubicBezTo>
                  <a:moveTo>
                    <a:pt x="105" y="74"/>
                  </a:moveTo>
                  <a:cubicBezTo>
                    <a:pt x="105" y="74"/>
                    <a:pt x="105" y="74"/>
                    <a:pt x="104" y="74"/>
                  </a:cubicBezTo>
                  <a:cubicBezTo>
                    <a:pt x="104" y="74"/>
                    <a:pt x="103" y="75"/>
                    <a:pt x="103" y="76"/>
                  </a:cubicBezTo>
                  <a:cubicBezTo>
                    <a:pt x="103" y="77"/>
                    <a:pt x="104" y="77"/>
                    <a:pt x="105" y="77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06" y="77"/>
                    <a:pt x="107" y="76"/>
                    <a:pt x="106" y="75"/>
                  </a:cubicBezTo>
                  <a:cubicBezTo>
                    <a:pt x="106" y="75"/>
                    <a:pt x="106" y="74"/>
                    <a:pt x="105" y="74"/>
                  </a:cubicBezTo>
                  <a:moveTo>
                    <a:pt x="103" y="64"/>
                  </a:moveTo>
                  <a:cubicBezTo>
                    <a:pt x="102" y="64"/>
                    <a:pt x="102" y="64"/>
                    <a:pt x="102" y="64"/>
                  </a:cubicBezTo>
                  <a:cubicBezTo>
                    <a:pt x="101" y="65"/>
                    <a:pt x="101" y="66"/>
                    <a:pt x="101" y="66"/>
                  </a:cubicBezTo>
                  <a:cubicBezTo>
                    <a:pt x="101" y="67"/>
                    <a:pt x="102" y="68"/>
                    <a:pt x="103" y="68"/>
                  </a:cubicBezTo>
                  <a:cubicBezTo>
                    <a:pt x="103" y="68"/>
                    <a:pt x="103" y="68"/>
                    <a:pt x="103" y="68"/>
                  </a:cubicBezTo>
                  <a:cubicBezTo>
                    <a:pt x="104" y="67"/>
                    <a:pt x="104" y="67"/>
                    <a:pt x="104" y="66"/>
                  </a:cubicBezTo>
                  <a:cubicBezTo>
                    <a:pt x="104" y="65"/>
                    <a:pt x="103" y="64"/>
                    <a:pt x="103" y="64"/>
                  </a:cubicBezTo>
                  <a:moveTo>
                    <a:pt x="100" y="55"/>
                  </a:moveTo>
                  <a:cubicBezTo>
                    <a:pt x="100" y="55"/>
                    <a:pt x="100" y="55"/>
                    <a:pt x="100" y="55"/>
                  </a:cubicBezTo>
                  <a:cubicBezTo>
                    <a:pt x="99" y="55"/>
                    <a:pt x="98" y="56"/>
                    <a:pt x="99" y="57"/>
                  </a:cubicBezTo>
                  <a:cubicBezTo>
                    <a:pt x="99" y="57"/>
                    <a:pt x="99" y="58"/>
                    <a:pt x="100" y="58"/>
                  </a:cubicBezTo>
                  <a:cubicBezTo>
                    <a:pt x="101" y="58"/>
                    <a:pt x="101" y="58"/>
                    <a:pt x="101" y="58"/>
                  </a:cubicBezTo>
                  <a:cubicBezTo>
                    <a:pt x="102" y="58"/>
                    <a:pt x="102" y="57"/>
                    <a:pt x="102" y="56"/>
                  </a:cubicBezTo>
                  <a:cubicBezTo>
                    <a:pt x="102" y="55"/>
                    <a:pt x="101" y="55"/>
                    <a:pt x="100" y="55"/>
                  </a:cubicBezTo>
                  <a:moveTo>
                    <a:pt x="98" y="45"/>
                  </a:moveTo>
                  <a:cubicBezTo>
                    <a:pt x="98" y="45"/>
                    <a:pt x="98" y="45"/>
                    <a:pt x="98" y="45"/>
                  </a:cubicBezTo>
                  <a:cubicBezTo>
                    <a:pt x="97" y="45"/>
                    <a:pt x="96" y="46"/>
                    <a:pt x="96" y="47"/>
                  </a:cubicBezTo>
                  <a:cubicBezTo>
                    <a:pt x="96" y="48"/>
                    <a:pt x="97" y="48"/>
                    <a:pt x="98" y="48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100" y="47"/>
                    <a:pt x="100" y="46"/>
                  </a:cubicBezTo>
                  <a:cubicBezTo>
                    <a:pt x="99" y="45"/>
                    <a:pt x="99" y="45"/>
                    <a:pt x="98" y="45"/>
                  </a:cubicBezTo>
                  <a:moveTo>
                    <a:pt x="96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94" y="35"/>
                    <a:pt x="94" y="36"/>
                    <a:pt x="94" y="37"/>
                  </a:cubicBezTo>
                  <a:cubicBezTo>
                    <a:pt x="94" y="38"/>
                    <a:pt x="95" y="39"/>
                    <a:pt x="96" y="39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7" y="38"/>
                    <a:pt x="97" y="37"/>
                    <a:pt x="97" y="36"/>
                  </a:cubicBezTo>
                  <a:cubicBezTo>
                    <a:pt x="97" y="36"/>
                    <a:pt x="96" y="35"/>
                    <a:pt x="96" y="35"/>
                  </a:cubicBezTo>
                  <a:moveTo>
                    <a:pt x="3" y="35"/>
                  </a:moveTo>
                  <a:cubicBezTo>
                    <a:pt x="3" y="35"/>
                    <a:pt x="2" y="35"/>
                    <a:pt x="2" y="35"/>
                  </a:cubicBezTo>
                  <a:cubicBezTo>
                    <a:pt x="3" y="36"/>
                    <a:pt x="4" y="37"/>
                    <a:pt x="4" y="38"/>
                  </a:cubicBezTo>
                  <a:cubicBezTo>
                    <a:pt x="5" y="37"/>
                    <a:pt x="5" y="36"/>
                    <a:pt x="4" y="35"/>
                  </a:cubicBezTo>
                  <a:cubicBezTo>
                    <a:pt x="4" y="35"/>
                    <a:pt x="4" y="35"/>
                    <a:pt x="3" y="35"/>
                  </a:cubicBezTo>
                  <a:moveTo>
                    <a:pt x="10" y="28"/>
                  </a:moveTo>
                  <a:cubicBezTo>
                    <a:pt x="10" y="28"/>
                    <a:pt x="9" y="28"/>
                    <a:pt x="9" y="28"/>
                  </a:cubicBezTo>
                  <a:cubicBezTo>
                    <a:pt x="8" y="29"/>
                    <a:pt x="8" y="30"/>
                    <a:pt x="9" y="31"/>
                  </a:cubicBezTo>
                  <a:cubicBezTo>
                    <a:pt x="9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2" y="30"/>
                    <a:pt x="12" y="29"/>
                    <a:pt x="11" y="28"/>
                  </a:cubicBezTo>
                  <a:cubicBezTo>
                    <a:pt x="11" y="28"/>
                    <a:pt x="11" y="28"/>
                    <a:pt x="10" y="28"/>
                  </a:cubicBezTo>
                  <a:moveTo>
                    <a:pt x="93" y="25"/>
                  </a:moveTo>
                  <a:cubicBezTo>
                    <a:pt x="93" y="25"/>
                    <a:pt x="93" y="25"/>
                    <a:pt x="93" y="26"/>
                  </a:cubicBezTo>
                  <a:cubicBezTo>
                    <a:pt x="92" y="26"/>
                    <a:pt x="91" y="27"/>
                    <a:pt x="92" y="28"/>
                  </a:cubicBezTo>
                  <a:cubicBezTo>
                    <a:pt x="92" y="28"/>
                    <a:pt x="92" y="29"/>
                    <a:pt x="93" y="29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5" y="29"/>
                    <a:pt x="95" y="28"/>
                    <a:pt x="95" y="27"/>
                  </a:cubicBezTo>
                  <a:cubicBezTo>
                    <a:pt x="95" y="26"/>
                    <a:pt x="94" y="25"/>
                    <a:pt x="93" y="25"/>
                  </a:cubicBezTo>
                  <a:moveTo>
                    <a:pt x="17" y="21"/>
                  </a:moveTo>
                  <a:cubicBezTo>
                    <a:pt x="17" y="21"/>
                    <a:pt x="17" y="21"/>
                    <a:pt x="16" y="21"/>
                  </a:cubicBezTo>
                  <a:cubicBezTo>
                    <a:pt x="16" y="22"/>
                    <a:pt x="16" y="23"/>
                    <a:pt x="16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8" y="24"/>
                    <a:pt x="18" y="24"/>
                    <a:pt x="19" y="24"/>
                  </a:cubicBezTo>
                  <a:cubicBezTo>
                    <a:pt x="19" y="23"/>
                    <a:pt x="19" y="22"/>
                    <a:pt x="19" y="21"/>
                  </a:cubicBezTo>
                  <a:cubicBezTo>
                    <a:pt x="18" y="21"/>
                    <a:pt x="18" y="21"/>
                    <a:pt x="17" y="21"/>
                  </a:cubicBezTo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0" y="16"/>
                    <a:pt x="89" y="17"/>
                    <a:pt x="89" y="18"/>
                  </a:cubicBezTo>
                  <a:cubicBezTo>
                    <a:pt x="89" y="19"/>
                    <a:pt x="90" y="19"/>
                    <a:pt x="91" y="19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92" y="19"/>
                    <a:pt x="93" y="18"/>
                    <a:pt x="93" y="17"/>
                  </a:cubicBezTo>
                  <a:cubicBezTo>
                    <a:pt x="92" y="16"/>
                    <a:pt x="92" y="16"/>
                    <a:pt x="91" y="16"/>
                  </a:cubicBezTo>
                  <a:moveTo>
                    <a:pt x="25" y="14"/>
                  </a:moveTo>
                  <a:cubicBezTo>
                    <a:pt x="24" y="14"/>
                    <a:pt x="24" y="14"/>
                    <a:pt x="23" y="14"/>
                  </a:cubicBezTo>
                  <a:cubicBezTo>
                    <a:pt x="23" y="15"/>
                    <a:pt x="23" y="16"/>
                    <a:pt x="23" y="17"/>
                  </a:cubicBezTo>
                  <a:cubicBezTo>
                    <a:pt x="24" y="17"/>
                    <a:pt x="24" y="17"/>
                    <a:pt x="25" y="17"/>
                  </a:cubicBezTo>
                  <a:cubicBezTo>
                    <a:pt x="25" y="17"/>
                    <a:pt x="25" y="17"/>
                    <a:pt x="26" y="17"/>
                  </a:cubicBezTo>
                  <a:cubicBezTo>
                    <a:pt x="26" y="16"/>
                    <a:pt x="26" y="15"/>
                    <a:pt x="26" y="14"/>
                  </a:cubicBezTo>
                  <a:cubicBezTo>
                    <a:pt x="25" y="14"/>
                    <a:pt x="25" y="14"/>
                    <a:pt x="25" y="14"/>
                  </a:cubicBezTo>
                  <a:moveTo>
                    <a:pt x="32" y="7"/>
                  </a:moveTo>
                  <a:cubicBezTo>
                    <a:pt x="31" y="7"/>
                    <a:pt x="31" y="7"/>
                    <a:pt x="31" y="7"/>
                  </a:cubicBezTo>
                  <a:cubicBezTo>
                    <a:pt x="30" y="8"/>
                    <a:pt x="30" y="9"/>
                    <a:pt x="31" y="10"/>
                  </a:cubicBezTo>
                  <a:cubicBezTo>
                    <a:pt x="31" y="10"/>
                    <a:pt x="31" y="10"/>
                    <a:pt x="32" y="10"/>
                  </a:cubicBezTo>
                  <a:cubicBezTo>
                    <a:pt x="32" y="10"/>
                    <a:pt x="33" y="10"/>
                    <a:pt x="33" y="10"/>
                  </a:cubicBezTo>
                  <a:cubicBezTo>
                    <a:pt x="34" y="9"/>
                    <a:pt x="34" y="8"/>
                    <a:pt x="33" y="7"/>
                  </a:cubicBezTo>
                  <a:cubicBezTo>
                    <a:pt x="33" y="7"/>
                    <a:pt x="32" y="7"/>
                    <a:pt x="32" y="7"/>
                  </a:cubicBezTo>
                  <a:moveTo>
                    <a:pt x="39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37" y="1"/>
                    <a:pt x="37" y="2"/>
                    <a:pt x="38" y="3"/>
                  </a:cubicBezTo>
                  <a:cubicBezTo>
                    <a:pt x="38" y="3"/>
                    <a:pt x="38" y="3"/>
                    <a:pt x="39" y="3"/>
                  </a:cubicBezTo>
                  <a:cubicBezTo>
                    <a:pt x="39" y="3"/>
                    <a:pt x="40" y="3"/>
                    <a:pt x="40" y="3"/>
                  </a:cubicBezTo>
                  <a:cubicBezTo>
                    <a:pt x="41" y="2"/>
                    <a:pt x="41" y="1"/>
                    <a:pt x="40" y="0"/>
                  </a:cubicBezTo>
                  <a:cubicBezTo>
                    <a:pt x="40" y="0"/>
                    <a:pt x="39" y="0"/>
                    <a:pt x="39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32" name="Freeform 1147"/>
            <p:cNvSpPr>
              <a:spLocks noEditPoints="1"/>
            </p:cNvSpPr>
            <p:nvPr/>
          </p:nvSpPr>
          <p:spPr bwMode="auto">
            <a:xfrm>
              <a:off x="3801912" y="1911009"/>
              <a:ext cx="3462969" cy="1091442"/>
            </a:xfrm>
            <a:custGeom>
              <a:avLst/>
              <a:gdLst>
                <a:gd name="T0" fmla="*/ 985 w 1016"/>
                <a:gd name="T1" fmla="*/ 316 h 321"/>
                <a:gd name="T2" fmla="*/ 964 w 1016"/>
                <a:gd name="T3" fmla="*/ 316 h 321"/>
                <a:gd name="T4" fmla="*/ 945 w 1016"/>
                <a:gd name="T5" fmla="*/ 317 h 321"/>
                <a:gd name="T6" fmla="*/ 925 w 1016"/>
                <a:gd name="T7" fmla="*/ 315 h 321"/>
                <a:gd name="T8" fmla="*/ 907 w 1016"/>
                <a:gd name="T9" fmla="*/ 312 h 321"/>
                <a:gd name="T10" fmla="*/ 886 w 1016"/>
                <a:gd name="T11" fmla="*/ 308 h 321"/>
                <a:gd name="T12" fmla="*/ 866 w 1016"/>
                <a:gd name="T13" fmla="*/ 307 h 321"/>
                <a:gd name="T14" fmla="*/ 836 w 1016"/>
                <a:gd name="T15" fmla="*/ 304 h 321"/>
                <a:gd name="T16" fmla="*/ 814 w 1016"/>
                <a:gd name="T17" fmla="*/ 304 h 321"/>
                <a:gd name="T18" fmla="*/ 796 w 1016"/>
                <a:gd name="T19" fmla="*/ 304 h 321"/>
                <a:gd name="T20" fmla="*/ 1013 w 1016"/>
                <a:gd name="T21" fmla="*/ 299 h 321"/>
                <a:gd name="T22" fmla="*/ 314 w 1016"/>
                <a:gd name="T23" fmla="*/ 287 h 321"/>
                <a:gd name="T24" fmla="*/ 999 w 1016"/>
                <a:gd name="T25" fmla="*/ 286 h 321"/>
                <a:gd name="T26" fmla="*/ 345 w 1016"/>
                <a:gd name="T27" fmla="*/ 283 h 321"/>
                <a:gd name="T28" fmla="*/ 986 w 1016"/>
                <a:gd name="T29" fmla="*/ 270 h 321"/>
                <a:gd name="T30" fmla="*/ 281 w 1016"/>
                <a:gd name="T31" fmla="*/ 246 h 321"/>
                <a:gd name="T32" fmla="*/ 682 w 1016"/>
                <a:gd name="T33" fmla="*/ 235 h 321"/>
                <a:gd name="T34" fmla="*/ 718 w 1016"/>
                <a:gd name="T35" fmla="*/ 223 h 321"/>
                <a:gd name="T36" fmla="*/ 291 w 1016"/>
                <a:gd name="T37" fmla="*/ 214 h 321"/>
                <a:gd name="T38" fmla="*/ 668 w 1016"/>
                <a:gd name="T39" fmla="*/ 205 h 321"/>
                <a:gd name="T40" fmla="*/ 719 w 1016"/>
                <a:gd name="T41" fmla="*/ 205 h 321"/>
                <a:gd name="T42" fmla="*/ 297 w 1016"/>
                <a:gd name="T43" fmla="*/ 199 h 321"/>
                <a:gd name="T44" fmla="*/ 476 w 1016"/>
                <a:gd name="T45" fmla="*/ 192 h 321"/>
                <a:gd name="T46" fmla="*/ 303 w 1016"/>
                <a:gd name="T47" fmla="*/ 188 h 321"/>
                <a:gd name="T48" fmla="*/ 482 w 1016"/>
                <a:gd name="T49" fmla="*/ 180 h 321"/>
                <a:gd name="T50" fmla="*/ 305 w 1016"/>
                <a:gd name="T51" fmla="*/ 177 h 321"/>
                <a:gd name="T52" fmla="*/ 652 w 1016"/>
                <a:gd name="T53" fmla="*/ 169 h 321"/>
                <a:gd name="T54" fmla="*/ 723 w 1016"/>
                <a:gd name="T55" fmla="*/ 165 h 321"/>
                <a:gd name="T56" fmla="*/ 646 w 1016"/>
                <a:gd name="T57" fmla="*/ 162 h 321"/>
                <a:gd name="T58" fmla="*/ 726 w 1016"/>
                <a:gd name="T59" fmla="*/ 157 h 321"/>
                <a:gd name="T60" fmla="*/ 644 w 1016"/>
                <a:gd name="T61" fmla="*/ 154 h 321"/>
                <a:gd name="T62" fmla="*/ 729 w 1016"/>
                <a:gd name="T63" fmla="*/ 145 h 321"/>
                <a:gd name="T64" fmla="*/ 639 w 1016"/>
                <a:gd name="T65" fmla="*/ 141 h 321"/>
                <a:gd name="T66" fmla="*/ 79 w 1016"/>
                <a:gd name="T67" fmla="*/ 139 h 321"/>
                <a:gd name="T68" fmla="*/ 501 w 1016"/>
                <a:gd name="T69" fmla="*/ 135 h 321"/>
                <a:gd name="T70" fmla="*/ 802 w 1016"/>
                <a:gd name="T71" fmla="*/ 135 h 321"/>
                <a:gd name="T72" fmla="*/ 794 w 1016"/>
                <a:gd name="T73" fmla="*/ 130 h 321"/>
                <a:gd name="T74" fmla="*/ 631 w 1016"/>
                <a:gd name="T75" fmla="*/ 127 h 321"/>
                <a:gd name="T76" fmla="*/ 70 w 1016"/>
                <a:gd name="T77" fmla="*/ 122 h 321"/>
                <a:gd name="T78" fmla="*/ 511 w 1016"/>
                <a:gd name="T79" fmla="*/ 116 h 321"/>
                <a:gd name="T80" fmla="*/ 122 w 1016"/>
                <a:gd name="T81" fmla="*/ 111 h 321"/>
                <a:gd name="T82" fmla="*/ 621 w 1016"/>
                <a:gd name="T83" fmla="*/ 105 h 321"/>
                <a:gd name="T84" fmla="*/ 122 w 1016"/>
                <a:gd name="T85" fmla="*/ 104 h 321"/>
                <a:gd name="T86" fmla="*/ 618 w 1016"/>
                <a:gd name="T87" fmla="*/ 99 h 321"/>
                <a:gd name="T88" fmla="*/ 125 w 1016"/>
                <a:gd name="T89" fmla="*/ 93 h 321"/>
                <a:gd name="T90" fmla="*/ 615 w 1016"/>
                <a:gd name="T91" fmla="*/ 88 h 321"/>
                <a:gd name="T92" fmla="*/ 124 w 1016"/>
                <a:gd name="T93" fmla="*/ 81 h 321"/>
                <a:gd name="T94" fmla="*/ 45 w 1016"/>
                <a:gd name="T95" fmla="*/ 78 h 321"/>
                <a:gd name="T96" fmla="*/ 604 w 1016"/>
                <a:gd name="T97" fmla="*/ 69 h 321"/>
                <a:gd name="T98" fmla="*/ 536 w 1016"/>
                <a:gd name="T99" fmla="*/ 65 h 321"/>
                <a:gd name="T100" fmla="*/ 601 w 1016"/>
                <a:gd name="T101" fmla="*/ 63 h 321"/>
                <a:gd name="T102" fmla="*/ 31 w 1016"/>
                <a:gd name="T103" fmla="*/ 54 h 321"/>
                <a:gd name="T104" fmla="*/ 546 w 1016"/>
                <a:gd name="T105" fmla="*/ 44 h 321"/>
                <a:gd name="T106" fmla="*/ 593 w 1016"/>
                <a:gd name="T107" fmla="*/ 42 h 321"/>
                <a:gd name="T108" fmla="*/ 239 w 1016"/>
                <a:gd name="T109" fmla="*/ 36 h 321"/>
                <a:gd name="T110" fmla="*/ 228 w 1016"/>
                <a:gd name="T111" fmla="*/ 36 h 321"/>
                <a:gd name="T112" fmla="*/ 219 w 1016"/>
                <a:gd name="T113" fmla="*/ 37 h 321"/>
                <a:gd name="T114" fmla="*/ 209 w 1016"/>
                <a:gd name="T115" fmla="*/ 36 h 321"/>
                <a:gd name="T116" fmla="*/ 191 w 1016"/>
                <a:gd name="T117" fmla="*/ 32 h 321"/>
                <a:gd name="T118" fmla="*/ 13 w 1016"/>
                <a:gd name="T119" fmla="*/ 17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16" h="321">
                  <a:moveTo>
                    <a:pt x="1005" y="318"/>
                  </a:moveTo>
                  <a:cubicBezTo>
                    <a:pt x="1004" y="318"/>
                    <a:pt x="1004" y="319"/>
                    <a:pt x="1004" y="320"/>
                  </a:cubicBezTo>
                  <a:cubicBezTo>
                    <a:pt x="1003" y="321"/>
                    <a:pt x="1004" y="321"/>
                    <a:pt x="1005" y="321"/>
                  </a:cubicBezTo>
                  <a:cubicBezTo>
                    <a:pt x="1005" y="321"/>
                    <a:pt x="1005" y="321"/>
                    <a:pt x="1005" y="321"/>
                  </a:cubicBezTo>
                  <a:cubicBezTo>
                    <a:pt x="1006" y="321"/>
                    <a:pt x="1007" y="321"/>
                    <a:pt x="1007" y="320"/>
                  </a:cubicBezTo>
                  <a:cubicBezTo>
                    <a:pt x="1007" y="319"/>
                    <a:pt x="1006" y="318"/>
                    <a:pt x="1005" y="318"/>
                  </a:cubicBezTo>
                  <a:cubicBezTo>
                    <a:pt x="1005" y="318"/>
                    <a:pt x="1005" y="318"/>
                    <a:pt x="1005" y="318"/>
                  </a:cubicBezTo>
                  <a:moveTo>
                    <a:pt x="995" y="317"/>
                  </a:moveTo>
                  <a:cubicBezTo>
                    <a:pt x="994" y="317"/>
                    <a:pt x="994" y="318"/>
                    <a:pt x="994" y="319"/>
                  </a:cubicBezTo>
                  <a:cubicBezTo>
                    <a:pt x="993" y="320"/>
                    <a:pt x="994" y="321"/>
                    <a:pt x="995" y="321"/>
                  </a:cubicBezTo>
                  <a:cubicBezTo>
                    <a:pt x="995" y="321"/>
                    <a:pt x="995" y="321"/>
                    <a:pt x="995" y="321"/>
                  </a:cubicBezTo>
                  <a:cubicBezTo>
                    <a:pt x="996" y="321"/>
                    <a:pt x="997" y="320"/>
                    <a:pt x="997" y="319"/>
                  </a:cubicBezTo>
                  <a:cubicBezTo>
                    <a:pt x="997" y="318"/>
                    <a:pt x="996" y="317"/>
                    <a:pt x="995" y="317"/>
                  </a:cubicBezTo>
                  <a:cubicBezTo>
                    <a:pt x="995" y="317"/>
                    <a:pt x="995" y="317"/>
                    <a:pt x="995" y="317"/>
                  </a:cubicBezTo>
                  <a:moveTo>
                    <a:pt x="985" y="316"/>
                  </a:moveTo>
                  <a:cubicBezTo>
                    <a:pt x="984" y="316"/>
                    <a:pt x="984" y="317"/>
                    <a:pt x="984" y="318"/>
                  </a:cubicBezTo>
                  <a:cubicBezTo>
                    <a:pt x="984" y="319"/>
                    <a:pt x="984" y="320"/>
                    <a:pt x="985" y="320"/>
                  </a:cubicBezTo>
                  <a:cubicBezTo>
                    <a:pt x="985" y="320"/>
                    <a:pt x="985" y="320"/>
                    <a:pt x="985" y="320"/>
                  </a:cubicBezTo>
                  <a:cubicBezTo>
                    <a:pt x="986" y="320"/>
                    <a:pt x="987" y="319"/>
                    <a:pt x="987" y="318"/>
                  </a:cubicBezTo>
                  <a:cubicBezTo>
                    <a:pt x="987" y="317"/>
                    <a:pt x="986" y="317"/>
                    <a:pt x="985" y="316"/>
                  </a:cubicBezTo>
                  <a:cubicBezTo>
                    <a:pt x="985" y="316"/>
                    <a:pt x="985" y="316"/>
                    <a:pt x="985" y="316"/>
                  </a:cubicBezTo>
                  <a:moveTo>
                    <a:pt x="975" y="316"/>
                  </a:moveTo>
                  <a:cubicBezTo>
                    <a:pt x="974" y="316"/>
                    <a:pt x="974" y="316"/>
                    <a:pt x="974" y="317"/>
                  </a:cubicBezTo>
                  <a:cubicBezTo>
                    <a:pt x="974" y="318"/>
                    <a:pt x="974" y="319"/>
                    <a:pt x="975" y="319"/>
                  </a:cubicBezTo>
                  <a:cubicBezTo>
                    <a:pt x="975" y="319"/>
                    <a:pt x="975" y="319"/>
                    <a:pt x="975" y="319"/>
                  </a:cubicBezTo>
                  <a:cubicBezTo>
                    <a:pt x="976" y="319"/>
                    <a:pt x="977" y="318"/>
                    <a:pt x="977" y="317"/>
                  </a:cubicBezTo>
                  <a:cubicBezTo>
                    <a:pt x="977" y="317"/>
                    <a:pt x="976" y="316"/>
                    <a:pt x="975" y="316"/>
                  </a:cubicBezTo>
                  <a:cubicBezTo>
                    <a:pt x="975" y="316"/>
                    <a:pt x="975" y="316"/>
                    <a:pt x="975" y="316"/>
                  </a:cubicBezTo>
                  <a:moveTo>
                    <a:pt x="965" y="315"/>
                  </a:moveTo>
                  <a:cubicBezTo>
                    <a:pt x="964" y="315"/>
                    <a:pt x="964" y="315"/>
                    <a:pt x="964" y="316"/>
                  </a:cubicBezTo>
                  <a:cubicBezTo>
                    <a:pt x="964" y="317"/>
                    <a:pt x="964" y="318"/>
                    <a:pt x="965" y="318"/>
                  </a:cubicBezTo>
                  <a:cubicBezTo>
                    <a:pt x="965" y="318"/>
                    <a:pt x="965" y="318"/>
                    <a:pt x="965" y="318"/>
                  </a:cubicBezTo>
                  <a:cubicBezTo>
                    <a:pt x="966" y="318"/>
                    <a:pt x="967" y="317"/>
                    <a:pt x="967" y="317"/>
                  </a:cubicBezTo>
                  <a:cubicBezTo>
                    <a:pt x="967" y="316"/>
                    <a:pt x="966" y="315"/>
                    <a:pt x="965" y="315"/>
                  </a:cubicBezTo>
                  <a:cubicBezTo>
                    <a:pt x="965" y="315"/>
                    <a:pt x="965" y="315"/>
                    <a:pt x="965" y="315"/>
                  </a:cubicBezTo>
                  <a:moveTo>
                    <a:pt x="955" y="314"/>
                  </a:moveTo>
                  <a:cubicBezTo>
                    <a:pt x="954" y="314"/>
                    <a:pt x="954" y="315"/>
                    <a:pt x="954" y="316"/>
                  </a:cubicBezTo>
                  <a:cubicBezTo>
                    <a:pt x="954" y="316"/>
                    <a:pt x="954" y="317"/>
                    <a:pt x="955" y="317"/>
                  </a:cubicBezTo>
                  <a:cubicBezTo>
                    <a:pt x="955" y="317"/>
                    <a:pt x="955" y="317"/>
                    <a:pt x="955" y="317"/>
                  </a:cubicBezTo>
                  <a:cubicBezTo>
                    <a:pt x="956" y="317"/>
                    <a:pt x="957" y="317"/>
                    <a:pt x="957" y="316"/>
                  </a:cubicBezTo>
                  <a:cubicBezTo>
                    <a:pt x="957" y="315"/>
                    <a:pt x="956" y="314"/>
                    <a:pt x="955" y="314"/>
                  </a:cubicBezTo>
                  <a:cubicBezTo>
                    <a:pt x="955" y="314"/>
                    <a:pt x="955" y="314"/>
                    <a:pt x="955" y="314"/>
                  </a:cubicBezTo>
                  <a:moveTo>
                    <a:pt x="945" y="313"/>
                  </a:moveTo>
                  <a:cubicBezTo>
                    <a:pt x="945" y="313"/>
                    <a:pt x="944" y="314"/>
                    <a:pt x="944" y="315"/>
                  </a:cubicBezTo>
                  <a:cubicBezTo>
                    <a:pt x="944" y="316"/>
                    <a:pt x="944" y="316"/>
                    <a:pt x="945" y="317"/>
                  </a:cubicBezTo>
                  <a:cubicBezTo>
                    <a:pt x="945" y="317"/>
                    <a:pt x="945" y="317"/>
                    <a:pt x="945" y="317"/>
                  </a:cubicBezTo>
                  <a:cubicBezTo>
                    <a:pt x="946" y="317"/>
                    <a:pt x="947" y="316"/>
                    <a:pt x="947" y="315"/>
                  </a:cubicBezTo>
                  <a:cubicBezTo>
                    <a:pt x="947" y="314"/>
                    <a:pt x="946" y="313"/>
                    <a:pt x="946" y="313"/>
                  </a:cubicBezTo>
                  <a:cubicBezTo>
                    <a:pt x="945" y="313"/>
                    <a:pt x="945" y="313"/>
                    <a:pt x="945" y="313"/>
                  </a:cubicBezTo>
                  <a:moveTo>
                    <a:pt x="935" y="312"/>
                  </a:moveTo>
                  <a:cubicBezTo>
                    <a:pt x="935" y="312"/>
                    <a:pt x="934" y="313"/>
                    <a:pt x="934" y="314"/>
                  </a:cubicBezTo>
                  <a:cubicBezTo>
                    <a:pt x="934" y="315"/>
                    <a:pt x="934" y="316"/>
                    <a:pt x="935" y="316"/>
                  </a:cubicBezTo>
                  <a:cubicBezTo>
                    <a:pt x="935" y="316"/>
                    <a:pt x="935" y="316"/>
                    <a:pt x="935" y="316"/>
                  </a:cubicBezTo>
                  <a:cubicBezTo>
                    <a:pt x="936" y="316"/>
                    <a:pt x="937" y="315"/>
                    <a:pt x="937" y="314"/>
                  </a:cubicBezTo>
                  <a:cubicBezTo>
                    <a:pt x="937" y="313"/>
                    <a:pt x="936" y="312"/>
                    <a:pt x="936" y="312"/>
                  </a:cubicBezTo>
                  <a:cubicBezTo>
                    <a:pt x="935" y="312"/>
                    <a:pt x="935" y="312"/>
                    <a:pt x="935" y="312"/>
                  </a:cubicBezTo>
                  <a:moveTo>
                    <a:pt x="925" y="312"/>
                  </a:moveTo>
                  <a:cubicBezTo>
                    <a:pt x="925" y="312"/>
                    <a:pt x="924" y="312"/>
                    <a:pt x="924" y="313"/>
                  </a:cubicBezTo>
                  <a:cubicBezTo>
                    <a:pt x="924" y="314"/>
                    <a:pt x="924" y="315"/>
                    <a:pt x="925" y="315"/>
                  </a:cubicBezTo>
                  <a:cubicBezTo>
                    <a:pt x="925" y="315"/>
                    <a:pt x="925" y="315"/>
                    <a:pt x="925" y="315"/>
                  </a:cubicBezTo>
                  <a:cubicBezTo>
                    <a:pt x="926" y="315"/>
                    <a:pt x="927" y="314"/>
                    <a:pt x="927" y="313"/>
                  </a:cubicBezTo>
                  <a:cubicBezTo>
                    <a:pt x="927" y="312"/>
                    <a:pt x="926" y="312"/>
                    <a:pt x="926" y="312"/>
                  </a:cubicBezTo>
                  <a:cubicBezTo>
                    <a:pt x="926" y="312"/>
                    <a:pt x="926" y="312"/>
                    <a:pt x="925" y="312"/>
                  </a:cubicBezTo>
                  <a:moveTo>
                    <a:pt x="915" y="311"/>
                  </a:moveTo>
                  <a:cubicBezTo>
                    <a:pt x="915" y="311"/>
                    <a:pt x="914" y="311"/>
                    <a:pt x="914" y="312"/>
                  </a:cubicBezTo>
                  <a:cubicBezTo>
                    <a:pt x="914" y="313"/>
                    <a:pt x="914" y="314"/>
                    <a:pt x="915" y="314"/>
                  </a:cubicBezTo>
                  <a:cubicBezTo>
                    <a:pt x="915" y="314"/>
                    <a:pt x="915" y="314"/>
                    <a:pt x="915" y="314"/>
                  </a:cubicBezTo>
                  <a:cubicBezTo>
                    <a:pt x="916" y="314"/>
                    <a:pt x="917" y="313"/>
                    <a:pt x="917" y="313"/>
                  </a:cubicBezTo>
                  <a:cubicBezTo>
                    <a:pt x="917" y="312"/>
                    <a:pt x="917" y="311"/>
                    <a:pt x="916" y="311"/>
                  </a:cubicBezTo>
                  <a:cubicBezTo>
                    <a:pt x="916" y="311"/>
                    <a:pt x="916" y="311"/>
                    <a:pt x="915" y="311"/>
                  </a:cubicBezTo>
                  <a:moveTo>
                    <a:pt x="906" y="310"/>
                  </a:moveTo>
                  <a:cubicBezTo>
                    <a:pt x="905" y="310"/>
                    <a:pt x="904" y="311"/>
                    <a:pt x="904" y="311"/>
                  </a:cubicBezTo>
                  <a:cubicBezTo>
                    <a:pt x="904" y="312"/>
                    <a:pt x="904" y="313"/>
                    <a:pt x="905" y="313"/>
                  </a:cubicBezTo>
                  <a:cubicBezTo>
                    <a:pt x="906" y="313"/>
                    <a:pt x="906" y="313"/>
                    <a:pt x="906" y="313"/>
                  </a:cubicBezTo>
                  <a:cubicBezTo>
                    <a:pt x="906" y="313"/>
                    <a:pt x="907" y="313"/>
                    <a:pt x="907" y="312"/>
                  </a:cubicBezTo>
                  <a:cubicBezTo>
                    <a:pt x="907" y="311"/>
                    <a:pt x="907" y="310"/>
                    <a:pt x="906" y="310"/>
                  </a:cubicBezTo>
                  <a:cubicBezTo>
                    <a:pt x="906" y="310"/>
                    <a:pt x="906" y="310"/>
                    <a:pt x="906" y="310"/>
                  </a:cubicBezTo>
                  <a:moveTo>
                    <a:pt x="896" y="309"/>
                  </a:moveTo>
                  <a:cubicBezTo>
                    <a:pt x="895" y="309"/>
                    <a:pt x="894" y="310"/>
                    <a:pt x="894" y="311"/>
                  </a:cubicBezTo>
                  <a:cubicBezTo>
                    <a:pt x="894" y="312"/>
                    <a:pt x="894" y="312"/>
                    <a:pt x="895" y="312"/>
                  </a:cubicBezTo>
                  <a:cubicBezTo>
                    <a:pt x="896" y="312"/>
                    <a:pt x="896" y="312"/>
                    <a:pt x="896" y="312"/>
                  </a:cubicBezTo>
                  <a:cubicBezTo>
                    <a:pt x="896" y="312"/>
                    <a:pt x="897" y="312"/>
                    <a:pt x="897" y="311"/>
                  </a:cubicBezTo>
                  <a:cubicBezTo>
                    <a:pt x="897" y="310"/>
                    <a:pt x="897" y="309"/>
                    <a:pt x="896" y="309"/>
                  </a:cubicBezTo>
                  <a:cubicBezTo>
                    <a:pt x="896" y="309"/>
                    <a:pt x="896" y="309"/>
                    <a:pt x="896" y="309"/>
                  </a:cubicBezTo>
                  <a:moveTo>
                    <a:pt x="886" y="308"/>
                  </a:moveTo>
                  <a:cubicBezTo>
                    <a:pt x="885" y="308"/>
                    <a:pt x="884" y="309"/>
                    <a:pt x="884" y="310"/>
                  </a:cubicBezTo>
                  <a:cubicBezTo>
                    <a:pt x="884" y="311"/>
                    <a:pt x="885" y="312"/>
                    <a:pt x="885" y="312"/>
                  </a:cubicBezTo>
                  <a:cubicBezTo>
                    <a:pt x="886" y="312"/>
                    <a:pt x="886" y="312"/>
                    <a:pt x="886" y="312"/>
                  </a:cubicBezTo>
                  <a:cubicBezTo>
                    <a:pt x="886" y="312"/>
                    <a:pt x="887" y="311"/>
                    <a:pt x="887" y="310"/>
                  </a:cubicBezTo>
                  <a:cubicBezTo>
                    <a:pt x="887" y="309"/>
                    <a:pt x="887" y="308"/>
                    <a:pt x="886" y="308"/>
                  </a:cubicBezTo>
                  <a:cubicBezTo>
                    <a:pt x="886" y="308"/>
                    <a:pt x="886" y="308"/>
                    <a:pt x="886" y="308"/>
                  </a:cubicBezTo>
                  <a:moveTo>
                    <a:pt x="876" y="307"/>
                  </a:moveTo>
                  <a:cubicBezTo>
                    <a:pt x="875" y="307"/>
                    <a:pt x="874" y="308"/>
                    <a:pt x="874" y="309"/>
                  </a:cubicBezTo>
                  <a:cubicBezTo>
                    <a:pt x="874" y="310"/>
                    <a:pt x="875" y="311"/>
                    <a:pt x="875" y="311"/>
                  </a:cubicBezTo>
                  <a:cubicBezTo>
                    <a:pt x="876" y="311"/>
                    <a:pt x="876" y="311"/>
                    <a:pt x="876" y="311"/>
                  </a:cubicBezTo>
                  <a:cubicBezTo>
                    <a:pt x="877" y="311"/>
                    <a:pt x="877" y="310"/>
                    <a:pt x="877" y="309"/>
                  </a:cubicBezTo>
                  <a:cubicBezTo>
                    <a:pt x="877" y="308"/>
                    <a:pt x="877" y="308"/>
                    <a:pt x="876" y="307"/>
                  </a:cubicBezTo>
                  <a:cubicBezTo>
                    <a:pt x="876" y="307"/>
                    <a:pt x="876" y="307"/>
                    <a:pt x="876" y="307"/>
                  </a:cubicBezTo>
                  <a:moveTo>
                    <a:pt x="866" y="307"/>
                  </a:moveTo>
                  <a:cubicBezTo>
                    <a:pt x="865" y="307"/>
                    <a:pt x="864" y="307"/>
                    <a:pt x="864" y="308"/>
                  </a:cubicBezTo>
                  <a:cubicBezTo>
                    <a:pt x="864" y="309"/>
                    <a:pt x="865" y="310"/>
                    <a:pt x="866" y="310"/>
                  </a:cubicBezTo>
                  <a:cubicBezTo>
                    <a:pt x="866" y="310"/>
                    <a:pt x="866" y="310"/>
                    <a:pt x="866" y="310"/>
                  </a:cubicBezTo>
                  <a:cubicBezTo>
                    <a:pt x="867" y="310"/>
                    <a:pt x="867" y="309"/>
                    <a:pt x="867" y="308"/>
                  </a:cubicBezTo>
                  <a:cubicBezTo>
                    <a:pt x="867" y="308"/>
                    <a:pt x="867" y="307"/>
                    <a:pt x="866" y="307"/>
                  </a:cubicBezTo>
                  <a:cubicBezTo>
                    <a:pt x="866" y="307"/>
                    <a:pt x="866" y="307"/>
                    <a:pt x="866" y="307"/>
                  </a:cubicBezTo>
                  <a:moveTo>
                    <a:pt x="856" y="306"/>
                  </a:moveTo>
                  <a:cubicBezTo>
                    <a:pt x="855" y="306"/>
                    <a:pt x="854" y="306"/>
                    <a:pt x="854" y="307"/>
                  </a:cubicBezTo>
                  <a:cubicBezTo>
                    <a:pt x="854" y="308"/>
                    <a:pt x="855" y="309"/>
                    <a:pt x="856" y="309"/>
                  </a:cubicBezTo>
                  <a:cubicBezTo>
                    <a:pt x="856" y="309"/>
                    <a:pt x="856" y="309"/>
                    <a:pt x="856" y="309"/>
                  </a:cubicBezTo>
                  <a:cubicBezTo>
                    <a:pt x="857" y="309"/>
                    <a:pt x="857" y="308"/>
                    <a:pt x="857" y="308"/>
                  </a:cubicBezTo>
                  <a:cubicBezTo>
                    <a:pt x="857" y="307"/>
                    <a:pt x="857" y="306"/>
                    <a:pt x="856" y="306"/>
                  </a:cubicBezTo>
                  <a:cubicBezTo>
                    <a:pt x="856" y="306"/>
                    <a:pt x="856" y="306"/>
                    <a:pt x="856" y="306"/>
                  </a:cubicBezTo>
                  <a:moveTo>
                    <a:pt x="846" y="305"/>
                  </a:moveTo>
                  <a:cubicBezTo>
                    <a:pt x="845" y="305"/>
                    <a:pt x="844" y="306"/>
                    <a:pt x="844" y="307"/>
                  </a:cubicBezTo>
                  <a:cubicBezTo>
                    <a:pt x="844" y="307"/>
                    <a:pt x="845" y="308"/>
                    <a:pt x="846" y="308"/>
                  </a:cubicBezTo>
                  <a:cubicBezTo>
                    <a:pt x="846" y="308"/>
                    <a:pt x="846" y="308"/>
                    <a:pt x="846" y="308"/>
                  </a:cubicBezTo>
                  <a:cubicBezTo>
                    <a:pt x="847" y="308"/>
                    <a:pt x="847" y="308"/>
                    <a:pt x="847" y="307"/>
                  </a:cubicBezTo>
                  <a:cubicBezTo>
                    <a:pt x="847" y="306"/>
                    <a:pt x="847" y="305"/>
                    <a:pt x="846" y="305"/>
                  </a:cubicBezTo>
                  <a:cubicBezTo>
                    <a:pt x="846" y="305"/>
                    <a:pt x="846" y="305"/>
                    <a:pt x="846" y="305"/>
                  </a:cubicBezTo>
                  <a:moveTo>
                    <a:pt x="836" y="304"/>
                  </a:moveTo>
                  <a:cubicBezTo>
                    <a:pt x="835" y="304"/>
                    <a:pt x="834" y="305"/>
                    <a:pt x="834" y="306"/>
                  </a:cubicBezTo>
                  <a:cubicBezTo>
                    <a:pt x="834" y="307"/>
                    <a:pt x="835" y="307"/>
                    <a:pt x="836" y="307"/>
                  </a:cubicBezTo>
                  <a:cubicBezTo>
                    <a:pt x="836" y="308"/>
                    <a:pt x="836" y="308"/>
                    <a:pt x="836" y="308"/>
                  </a:cubicBezTo>
                  <a:cubicBezTo>
                    <a:pt x="837" y="308"/>
                    <a:pt x="837" y="307"/>
                    <a:pt x="837" y="306"/>
                  </a:cubicBezTo>
                  <a:cubicBezTo>
                    <a:pt x="838" y="305"/>
                    <a:pt x="837" y="304"/>
                    <a:pt x="836" y="304"/>
                  </a:cubicBezTo>
                  <a:cubicBezTo>
                    <a:pt x="836" y="304"/>
                    <a:pt x="836" y="304"/>
                    <a:pt x="836" y="304"/>
                  </a:cubicBezTo>
                  <a:moveTo>
                    <a:pt x="826" y="303"/>
                  </a:moveTo>
                  <a:cubicBezTo>
                    <a:pt x="825" y="303"/>
                    <a:pt x="824" y="304"/>
                    <a:pt x="824" y="305"/>
                  </a:cubicBezTo>
                  <a:cubicBezTo>
                    <a:pt x="824" y="306"/>
                    <a:pt x="825" y="307"/>
                    <a:pt x="826" y="307"/>
                  </a:cubicBezTo>
                  <a:cubicBezTo>
                    <a:pt x="826" y="307"/>
                    <a:pt x="826" y="307"/>
                    <a:pt x="826" y="307"/>
                  </a:cubicBezTo>
                  <a:cubicBezTo>
                    <a:pt x="827" y="307"/>
                    <a:pt x="827" y="306"/>
                    <a:pt x="827" y="305"/>
                  </a:cubicBezTo>
                  <a:cubicBezTo>
                    <a:pt x="828" y="304"/>
                    <a:pt x="827" y="303"/>
                    <a:pt x="826" y="303"/>
                  </a:cubicBezTo>
                  <a:cubicBezTo>
                    <a:pt x="826" y="303"/>
                    <a:pt x="826" y="303"/>
                    <a:pt x="826" y="303"/>
                  </a:cubicBezTo>
                  <a:moveTo>
                    <a:pt x="816" y="303"/>
                  </a:moveTo>
                  <a:cubicBezTo>
                    <a:pt x="815" y="303"/>
                    <a:pt x="814" y="303"/>
                    <a:pt x="814" y="304"/>
                  </a:cubicBezTo>
                  <a:cubicBezTo>
                    <a:pt x="814" y="305"/>
                    <a:pt x="815" y="306"/>
                    <a:pt x="816" y="306"/>
                  </a:cubicBezTo>
                  <a:cubicBezTo>
                    <a:pt x="816" y="306"/>
                    <a:pt x="816" y="306"/>
                    <a:pt x="816" y="306"/>
                  </a:cubicBezTo>
                  <a:cubicBezTo>
                    <a:pt x="817" y="306"/>
                    <a:pt x="817" y="305"/>
                    <a:pt x="818" y="304"/>
                  </a:cubicBezTo>
                  <a:cubicBezTo>
                    <a:pt x="818" y="303"/>
                    <a:pt x="817" y="303"/>
                    <a:pt x="816" y="303"/>
                  </a:cubicBezTo>
                  <a:cubicBezTo>
                    <a:pt x="816" y="303"/>
                    <a:pt x="816" y="303"/>
                    <a:pt x="816" y="303"/>
                  </a:cubicBezTo>
                  <a:moveTo>
                    <a:pt x="806" y="302"/>
                  </a:moveTo>
                  <a:cubicBezTo>
                    <a:pt x="805" y="302"/>
                    <a:pt x="804" y="302"/>
                    <a:pt x="804" y="303"/>
                  </a:cubicBezTo>
                  <a:cubicBezTo>
                    <a:pt x="804" y="304"/>
                    <a:pt x="805" y="305"/>
                    <a:pt x="806" y="305"/>
                  </a:cubicBezTo>
                  <a:cubicBezTo>
                    <a:pt x="806" y="305"/>
                    <a:pt x="806" y="305"/>
                    <a:pt x="806" y="305"/>
                  </a:cubicBezTo>
                  <a:cubicBezTo>
                    <a:pt x="807" y="305"/>
                    <a:pt x="807" y="304"/>
                    <a:pt x="808" y="304"/>
                  </a:cubicBezTo>
                  <a:cubicBezTo>
                    <a:pt x="808" y="303"/>
                    <a:pt x="807" y="302"/>
                    <a:pt x="806" y="302"/>
                  </a:cubicBezTo>
                  <a:cubicBezTo>
                    <a:pt x="806" y="302"/>
                    <a:pt x="806" y="302"/>
                    <a:pt x="806" y="302"/>
                  </a:cubicBezTo>
                  <a:moveTo>
                    <a:pt x="796" y="301"/>
                  </a:moveTo>
                  <a:cubicBezTo>
                    <a:pt x="795" y="301"/>
                    <a:pt x="794" y="302"/>
                    <a:pt x="794" y="302"/>
                  </a:cubicBezTo>
                  <a:cubicBezTo>
                    <a:pt x="794" y="303"/>
                    <a:pt x="795" y="304"/>
                    <a:pt x="796" y="304"/>
                  </a:cubicBezTo>
                  <a:cubicBezTo>
                    <a:pt x="796" y="304"/>
                    <a:pt x="796" y="304"/>
                    <a:pt x="796" y="304"/>
                  </a:cubicBezTo>
                  <a:cubicBezTo>
                    <a:pt x="797" y="304"/>
                    <a:pt x="798" y="304"/>
                    <a:pt x="798" y="303"/>
                  </a:cubicBezTo>
                  <a:cubicBezTo>
                    <a:pt x="798" y="302"/>
                    <a:pt x="797" y="301"/>
                    <a:pt x="796" y="301"/>
                  </a:cubicBezTo>
                  <a:cubicBezTo>
                    <a:pt x="796" y="301"/>
                    <a:pt x="796" y="301"/>
                    <a:pt x="796" y="301"/>
                  </a:cubicBezTo>
                  <a:moveTo>
                    <a:pt x="786" y="300"/>
                  </a:moveTo>
                  <a:cubicBezTo>
                    <a:pt x="786" y="300"/>
                    <a:pt x="785" y="300"/>
                    <a:pt x="785" y="300"/>
                  </a:cubicBezTo>
                  <a:cubicBezTo>
                    <a:pt x="785" y="301"/>
                    <a:pt x="785" y="302"/>
                    <a:pt x="785" y="303"/>
                  </a:cubicBezTo>
                  <a:cubicBezTo>
                    <a:pt x="785" y="303"/>
                    <a:pt x="785" y="303"/>
                    <a:pt x="786" y="303"/>
                  </a:cubicBezTo>
                  <a:cubicBezTo>
                    <a:pt x="786" y="303"/>
                    <a:pt x="786" y="303"/>
                    <a:pt x="786" y="303"/>
                  </a:cubicBezTo>
                  <a:cubicBezTo>
                    <a:pt x="787" y="303"/>
                    <a:pt x="788" y="303"/>
                    <a:pt x="788" y="302"/>
                  </a:cubicBezTo>
                  <a:cubicBezTo>
                    <a:pt x="788" y="301"/>
                    <a:pt x="787" y="300"/>
                    <a:pt x="786" y="300"/>
                  </a:cubicBezTo>
                  <a:cubicBezTo>
                    <a:pt x="786" y="300"/>
                    <a:pt x="786" y="300"/>
                    <a:pt x="786" y="300"/>
                  </a:cubicBezTo>
                  <a:moveTo>
                    <a:pt x="1014" y="297"/>
                  </a:moveTo>
                  <a:cubicBezTo>
                    <a:pt x="1013" y="297"/>
                    <a:pt x="1013" y="297"/>
                    <a:pt x="1013" y="297"/>
                  </a:cubicBezTo>
                  <a:cubicBezTo>
                    <a:pt x="1012" y="298"/>
                    <a:pt x="1012" y="299"/>
                    <a:pt x="1013" y="299"/>
                  </a:cubicBezTo>
                  <a:cubicBezTo>
                    <a:pt x="1013" y="300"/>
                    <a:pt x="1013" y="300"/>
                    <a:pt x="1014" y="300"/>
                  </a:cubicBezTo>
                  <a:cubicBezTo>
                    <a:pt x="1014" y="300"/>
                    <a:pt x="1015" y="300"/>
                    <a:pt x="1015" y="299"/>
                  </a:cubicBezTo>
                  <a:cubicBezTo>
                    <a:pt x="1016" y="299"/>
                    <a:pt x="1016" y="298"/>
                    <a:pt x="1015" y="297"/>
                  </a:cubicBezTo>
                  <a:cubicBezTo>
                    <a:pt x="1015" y="297"/>
                    <a:pt x="1014" y="297"/>
                    <a:pt x="1014" y="297"/>
                  </a:cubicBezTo>
                  <a:moveTo>
                    <a:pt x="1007" y="290"/>
                  </a:moveTo>
                  <a:cubicBezTo>
                    <a:pt x="1006" y="290"/>
                    <a:pt x="1006" y="290"/>
                    <a:pt x="1005" y="290"/>
                  </a:cubicBezTo>
                  <a:cubicBezTo>
                    <a:pt x="1005" y="291"/>
                    <a:pt x="1005" y="292"/>
                    <a:pt x="1005" y="293"/>
                  </a:cubicBezTo>
                  <a:cubicBezTo>
                    <a:pt x="1006" y="293"/>
                    <a:pt x="1006" y="293"/>
                    <a:pt x="1007" y="293"/>
                  </a:cubicBezTo>
                  <a:cubicBezTo>
                    <a:pt x="1007" y="293"/>
                    <a:pt x="1007" y="293"/>
                    <a:pt x="1007" y="293"/>
                  </a:cubicBezTo>
                  <a:cubicBezTo>
                    <a:pt x="1007" y="293"/>
                    <a:pt x="1007" y="293"/>
                    <a:pt x="1008" y="293"/>
                  </a:cubicBezTo>
                  <a:cubicBezTo>
                    <a:pt x="1008" y="292"/>
                    <a:pt x="1008" y="291"/>
                    <a:pt x="1008" y="290"/>
                  </a:cubicBezTo>
                  <a:cubicBezTo>
                    <a:pt x="1007" y="290"/>
                    <a:pt x="1007" y="290"/>
                    <a:pt x="1007" y="290"/>
                  </a:cubicBezTo>
                  <a:moveTo>
                    <a:pt x="316" y="285"/>
                  </a:moveTo>
                  <a:cubicBezTo>
                    <a:pt x="316" y="285"/>
                    <a:pt x="315" y="285"/>
                    <a:pt x="315" y="285"/>
                  </a:cubicBezTo>
                  <a:cubicBezTo>
                    <a:pt x="314" y="285"/>
                    <a:pt x="314" y="286"/>
                    <a:pt x="314" y="287"/>
                  </a:cubicBezTo>
                  <a:cubicBezTo>
                    <a:pt x="314" y="288"/>
                    <a:pt x="315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7" y="288"/>
                    <a:pt x="317" y="287"/>
                    <a:pt x="317" y="286"/>
                  </a:cubicBezTo>
                  <a:cubicBezTo>
                    <a:pt x="317" y="286"/>
                    <a:pt x="316" y="285"/>
                    <a:pt x="316" y="285"/>
                  </a:cubicBezTo>
                  <a:moveTo>
                    <a:pt x="325" y="283"/>
                  </a:moveTo>
                  <a:cubicBezTo>
                    <a:pt x="325" y="283"/>
                    <a:pt x="325" y="283"/>
                    <a:pt x="325" y="283"/>
                  </a:cubicBezTo>
                  <a:cubicBezTo>
                    <a:pt x="324" y="284"/>
                    <a:pt x="324" y="284"/>
                    <a:pt x="324" y="285"/>
                  </a:cubicBezTo>
                  <a:cubicBezTo>
                    <a:pt x="324" y="286"/>
                    <a:pt x="325" y="287"/>
                    <a:pt x="325" y="287"/>
                  </a:cubicBezTo>
                  <a:cubicBezTo>
                    <a:pt x="326" y="287"/>
                    <a:pt x="326" y="287"/>
                    <a:pt x="326" y="287"/>
                  </a:cubicBezTo>
                  <a:cubicBezTo>
                    <a:pt x="327" y="287"/>
                    <a:pt x="327" y="286"/>
                    <a:pt x="327" y="285"/>
                  </a:cubicBezTo>
                  <a:cubicBezTo>
                    <a:pt x="327" y="284"/>
                    <a:pt x="326" y="283"/>
                    <a:pt x="325" y="283"/>
                  </a:cubicBezTo>
                  <a:moveTo>
                    <a:pt x="999" y="283"/>
                  </a:moveTo>
                  <a:cubicBezTo>
                    <a:pt x="999" y="283"/>
                    <a:pt x="998" y="283"/>
                    <a:pt x="998" y="283"/>
                  </a:cubicBezTo>
                  <a:cubicBezTo>
                    <a:pt x="997" y="284"/>
                    <a:pt x="997" y="285"/>
                    <a:pt x="998" y="286"/>
                  </a:cubicBezTo>
                  <a:cubicBezTo>
                    <a:pt x="998" y="286"/>
                    <a:pt x="999" y="286"/>
                    <a:pt x="999" y="286"/>
                  </a:cubicBezTo>
                  <a:cubicBezTo>
                    <a:pt x="1000" y="286"/>
                    <a:pt x="1000" y="286"/>
                    <a:pt x="1000" y="286"/>
                  </a:cubicBezTo>
                  <a:cubicBezTo>
                    <a:pt x="1001" y="285"/>
                    <a:pt x="1001" y="284"/>
                    <a:pt x="1000" y="283"/>
                  </a:cubicBezTo>
                  <a:cubicBezTo>
                    <a:pt x="1000" y="283"/>
                    <a:pt x="1000" y="283"/>
                    <a:pt x="999" y="283"/>
                  </a:cubicBezTo>
                  <a:moveTo>
                    <a:pt x="335" y="282"/>
                  </a:moveTo>
                  <a:cubicBezTo>
                    <a:pt x="335" y="282"/>
                    <a:pt x="335" y="282"/>
                    <a:pt x="335" y="282"/>
                  </a:cubicBezTo>
                  <a:cubicBezTo>
                    <a:pt x="334" y="282"/>
                    <a:pt x="334" y="283"/>
                    <a:pt x="334" y="284"/>
                  </a:cubicBezTo>
                  <a:cubicBezTo>
                    <a:pt x="334" y="284"/>
                    <a:pt x="335" y="285"/>
                    <a:pt x="335" y="285"/>
                  </a:cubicBezTo>
                  <a:cubicBezTo>
                    <a:pt x="336" y="285"/>
                    <a:pt x="336" y="285"/>
                    <a:pt x="336" y="285"/>
                  </a:cubicBezTo>
                  <a:cubicBezTo>
                    <a:pt x="337" y="285"/>
                    <a:pt x="337" y="284"/>
                    <a:pt x="337" y="283"/>
                  </a:cubicBezTo>
                  <a:cubicBezTo>
                    <a:pt x="337" y="282"/>
                    <a:pt x="336" y="282"/>
                    <a:pt x="335" y="282"/>
                  </a:cubicBezTo>
                  <a:moveTo>
                    <a:pt x="345" y="280"/>
                  </a:moveTo>
                  <a:cubicBezTo>
                    <a:pt x="345" y="280"/>
                    <a:pt x="345" y="280"/>
                    <a:pt x="345" y="280"/>
                  </a:cubicBezTo>
                  <a:cubicBezTo>
                    <a:pt x="344" y="280"/>
                    <a:pt x="343" y="281"/>
                    <a:pt x="344" y="282"/>
                  </a:cubicBezTo>
                  <a:cubicBezTo>
                    <a:pt x="344" y="283"/>
                    <a:pt x="344" y="283"/>
                    <a:pt x="345" y="283"/>
                  </a:cubicBezTo>
                  <a:cubicBezTo>
                    <a:pt x="345" y="283"/>
                    <a:pt x="345" y="283"/>
                    <a:pt x="345" y="283"/>
                  </a:cubicBezTo>
                  <a:cubicBezTo>
                    <a:pt x="346" y="283"/>
                    <a:pt x="347" y="282"/>
                    <a:pt x="347" y="281"/>
                  </a:cubicBezTo>
                  <a:cubicBezTo>
                    <a:pt x="347" y="281"/>
                    <a:pt x="346" y="280"/>
                    <a:pt x="345" y="280"/>
                  </a:cubicBezTo>
                  <a:moveTo>
                    <a:pt x="992" y="276"/>
                  </a:moveTo>
                  <a:cubicBezTo>
                    <a:pt x="992" y="276"/>
                    <a:pt x="991" y="276"/>
                    <a:pt x="991" y="276"/>
                  </a:cubicBezTo>
                  <a:cubicBezTo>
                    <a:pt x="990" y="277"/>
                    <a:pt x="990" y="278"/>
                    <a:pt x="991" y="279"/>
                  </a:cubicBezTo>
                  <a:cubicBezTo>
                    <a:pt x="991" y="279"/>
                    <a:pt x="992" y="279"/>
                    <a:pt x="992" y="279"/>
                  </a:cubicBezTo>
                  <a:cubicBezTo>
                    <a:pt x="992" y="279"/>
                    <a:pt x="993" y="279"/>
                    <a:pt x="993" y="279"/>
                  </a:cubicBezTo>
                  <a:cubicBezTo>
                    <a:pt x="994" y="278"/>
                    <a:pt x="994" y="277"/>
                    <a:pt x="993" y="276"/>
                  </a:cubicBezTo>
                  <a:cubicBezTo>
                    <a:pt x="993" y="276"/>
                    <a:pt x="992" y="276"/>
                    <a:pt x="992" y="276"/>
                  </a:cubicBezTo>
                  <a:moveTo>
                    <a:pt x="985" y="269"/>
                  </a:moveTo>
                  <a:cubicBezTo>
                    <a:pt x="984" y="269"/>
                    <a:pt x="984" y="269"/>
                    <a:pt x="983" y="270"/>
                  </a:cubicBezTo>
                  <a:cubicBezTo>
                    <a:pt x="983" y="270"/>
                    <a:pt x="983" y="271"/>
                    <a:pt x="984" y="272"/>
                  </a:cubicBezTo>
                  <a:cubicBezTo>
                    <a:pt x="984" y="272"/>
                    <a:pt x="984" y="272"/>
                    <a:pt x="985" y="272"/>
                  </a:cubicBezTo>
                  <a:cubicBezTo>
                    <a:pt x="985" y="272"/>
                    <a:pt x="986" y="272"/>
                    <a:pt x="986" y="272"/>
                  </a:cubicBezTo>
                  <a:cubicBezTo>
                    <a:pt x="987" y="271"/>
                    <a:pt x="986" y="270"/>
                    <a:pt x="986" y="270"/>
                  </a:cubicBezTo>
                  <a:cubicBezTo>
                    <a:pt x="985" y="269"/>
                    <a:pt x="985" y="269"/>
                    <a:pt x="985" y="269"/>
                  </a:cubicBezTo>
                  <a:moveTo>
                    <a:pt x="979" y="263"/>
                  </a:moveTo>
                  <a:cubicBezTo>
                    <a:pt x="978" y="263"/>
                    <a:pt x="977" y="264"/>
                    <a:pt x="976" y="265"/>
                  </a:cubicBezTo>
                  <a:cubicBezTo>
                    <a:pt x="976" y="265"/>
                    <a:pt x="976" y="265"/>
                    <a:pt x="976" y="265"/>
                  </a:cubicBezTo>
                  <a:cubicBezTo>
                    <a:pt x="977" y="265"/>
                    <a:pt x="977" y="266"/>
                    <a:pt x="977" y="266"/>
                  </a:cubicBezTo>
                  <a:cubicBezTo>
                    <a:pt x="978" y="266"/>
                    <a:pt x="978" y="265"/>
                    <a:pt x="979" y="265"/>
                  </a:cubicBezTo>
                  <a:cubicBezTo>
                    <a:pt x="979" y="264"/>
                    <a:pt x="979" y="263"/>
                    <a:pt x="979" y="263"/>
                  </a:cubicBezTo>
                  <a:moveTo>
                    <a:pt x="278" y="252"/>
                  </a:moveTo>
                  <a:cubicBezTo>
                    <a:pt x="278" y="252"/>
                    <a:pt x="278" y="252"/>
                    <a:pt x="278" y="252"/>
                  </a:cubicBezTo>
                  <a:cubicBezTo>
                    <a:pt x="278" y="252"/>
                    <a:pt x="278" y="252"/>
                    <a:pt x="278" y="252"/>
                  </a:cubicBezTo>
                  <a:cubicBezTo>
                    <a:pt x="278" y="252"/>
                    <a:pt x="278" y="252"/>
                    <a:pt x="278" y="252"/>
                  </a:cubicBezTo>
                  <a:moveTo>
                    <a:pt x="281" y="243"/>
                  </a:moveTo>
                  <a:cubicBezTo>
                    <a:pt x="280" y="243"/>
                    <a:pt x="279" y="243"/>
                    <a:pt x="279" y="244"/>
                  </a:cubicBezTo>
                  <a:cubicBezTo>
                    <a:pt x="279" y="244"/>
                    <a:pt x="279" y="245"/>
                    <a:pt x="280" y="246"/>
                  </a:cubicBezTo>
                  <a:cubicBezTo>
                    <a:pt x="281" y="246"/>
                    <a:pt x="281" y="246"/>
                    <a:pt x="281" y="246"/>
                  </a:cubicBezTo>
                  <a:cubicBezTo>
                    <a:pt x="281" y="246"/>
                    <a:pt x="282" y="245"/>
                    <a:pt x="282" y="245"/>
                  </a:cubicBezTo>
                  <a:cubicBezTo>
                    <a:pt x="283" y="244"/>
                    <a:pt x="282" y="243"/>
                    <a:pt x="281" y="243"/>
                  </a:cubicBezTo>
                  <a:cubicBezTo>
                    <a:pt x="281" y="243"/>
                    <a:pt x="281" y="243"/>
                    <a:pt x="281" y="243"/>
                  </a:cubicBezTo>
                  <a:moveTo>
                    <a:pt x="284" y="233"/>
                  </a:moveTo>
                  <a:cubicBezTo>
                    <a:pt x="283" y="233"/>
                    <a:pt x="283" y="234"/>
                    <a:pt x="282" y="234"/>
                  </a:cubicBezTo>
                  <a:cubicBezTo>
                    <a:pt x="282" y="235"/>
                    <a:pt x="283" y="236"/>
                    <a:pt x="283" y="236"/>
                  </a:cubicBezTo>
                  <a:cubicBezTo>
                    <a:pt x="284" y="236"/>
                    <a:pt x="284" y="236"/>
                    <a:pt x="284" y="236"/>
                  </a:cubicBezTo>
                  <a:cubicBezTo>
                    <a:pt x="285" y="236"/>
                    <a:pt x="285" y="236"/>
                    <a:pt x="286" y="235"/>
                  </a:cubicBezTo>
                  <a:cubicBezTo>
                    <a:pt x="286" y="234"/>
                    <a:pt x="285" y="234"/>
                    <a:pt x="285" y="233"/>
                  </a:cubicBezTo>
                  <a:cubicBezTo>
                    <a:pt x="284" y="233"/>
                    <a:pt x="284" y="233"/>
                    <a:pt x="284" y="233"/>
                  </a:cubicBezTo>
                  <a:moveTo>
                    <a:pt x="681" y="232"/>
                  </a:moveTo>
                  <a:cubicBezTo>
                    <a:pt x="681" y="232"/>
                    <a:pt x="681" y="232"/>
                    <a:pt x="680" y="232"/>
                  </a:cubicBezTo>
                  <a:cubicBezTo>
                    <a:pt x="679" y="233"/>
                    <a:pt x="679" y="234"/>
                    <a:pt x="680" y="235"/>
                  </a:cubicBezTo>
                  <a:cubicBezTo>
                    <a:pt x="680" y="235"/>
                    <a:pt x="680" y="236"/>
                    <a:pt x="681" y="236"/>
                  </a:cubicBezTo>
                  <a:cubicBezTo>
                    <a:pt x="682" y="235"/>
                    <a:pt x="682" y="235"/>
                    <a:pt x="682" y="235"/>
                  </a:cubicBezTo>
                  <a:cubicBezTo>
                    <a:pt x="683" y="235"/>
                    <a:pt x="683" y="234"/>
                    <a:pt x="683" y="233"/>
                  </a:cubicBezTo>
                  <a:cubicBezTo>
                    <a:pt x="682" y="233"/>
                    <a:pt x="682" y="232"/>
                    <a:pt x="681" y="232"/>
                  </a:cubicBezTo>
                  <a:moveTo>
                    <a:pt x="288" y="224"/>
                  </a:moveTo>
                  <a:cubicBezTo>
                    <a:pt x="287" y="224"/>
                    <a:pt x="286" y="224"/>
                    <a:pt x="286" y="225"/>
                  </a:cubicBezTo>
                  <a:cubicBezTo>
                    <a:pt x="286" y="226"/>
                    <a:pt x="286" y="227"/>
                    <a:pt x="287" y="227"/>
                  </a:cubicBezTo>
                  <a:cubicBezTo>
                    <a:pt x="288" y="227"/>
                    <a:pt x="288" y="227"/>
                    <a:pt x="288" y="227"/>
                  </a:cubicBezTo>
                  <a:cubicBezTo>
                    <a:pt x="288" y="227"/>
                    <a:pt x="289" y="227"/>
                    <a:pt x="289" y="226"/>
                  </a:cubicBezTo>
                  <a:cubicBezTo>
                    <a:pt x="289" y="225"/>
                    <a:pt x="289" y="224"/>
                    <a:pt x="288" y="224"/>
                  </a:cubicBezTo>
                  <a:cubicBezTo>
                    <a:pt x="288" y="224"/>
                    <a:pt x="288" y="224"/>
                    <a:pt x="288" y="224"/>
                  </a:cubicBezTo>
                  <a:moveTo>
                    <a:pt x="718" y="223"/>
                  </a:moveTo>
                  <a:cubicBezTo>
                    <a:pt x="717" y="223"/>
                    <a:pt x="716" y="224"/>
                    <a:pt x="716" y="225"/>
                  </a:cubicBezTo>
                  <a:cubicBezTo>
                    <a:pt x="716" y="226"/>
                    <a:pt x="717" y="227"/>
                    <a:pt x="718" y="227"/>
                  </a:cubicBezTo>
                  <a:cubicBezTo>
                    <a:pt x="718" y="227"/>
                    <a:pt x="718" y="227"/>
                    <a:pt x="718" y="227"/>
                  </a:cubicBezTo>
                  <a:cubicBezTo>
                    <a:pt x="719" y="227"/>
                    <a:pt x="720" y="226"/>
                    <a:pt x="720" y="225"/>
                  </a:cubicBezTo>
                  <a:cubicBezTo>
                    <a:pt x="720" y="224"/>
                    <a:pt x="719" y="223"/>
                    <a:pt x="718" y="223"/>
                  </a:cubicBezTo>
                  <a:cubicBezTo>
                    <a:pt x="718" y="223"/>
                    <a:pt x="718" y="223"/>
                    <a:pt x="718" y="223"/>
                  </a:cubicBezTo>
                  <a:moveTo>
                    <a:pt x="677" y="223"/>
                  </a:moveTo>
                  <a:cubicBezTo>
                    <a:pt x="677" y="223"/>
                    <a:pt x="676" y="223"/>
                    <a:pt x="676" y="223"/>
                  </a:cubicBezTo>
                  <a:cubicBezTo>
                    <a:pt x="675" y="224"/>
                    <a:pt x="675" y="225"/>
                    <a:pt x="675" y="225"/>
                  </a:cubicBezTo>
                  <a:cubicBezTo>
                    <a:pt x="676" y="226"/>
                    <a:pt x="676" y="226"/>
                    <a:pt x="677" y="226"/>
                  </a:cubicBezTo>
                  <a:cubicBezTo>
                    <a:pt x="678" y="226"/>
                    <a:pt x="678" y="226"/>
                    <a:pt x="678" y="226"/>
                  </a:cubicBezTo>
                  <a:cubicBezTo>
                    <a:pt x="678" y="226"/>
                    <a:pt x="679" y="225"/>
                    <a:pt x="678" y="224"/>
                  </a:cubicBezTo>
                  <a:cubicBezTo>
                    <a:pt x="678" y="223"/>
                    <a:pt x="677" y="223"/>
                    <a:pt x="677" y="223"/>
                  </a:cubicBezTo>
                  <a:moveTo>
                    <a:pt x="291" y="214"/>
                  </a:moveTo>
                  <a:cubicBezTo>
                    <a:pt x="290" y="214"/>
                    <a:pt x="290" y="215"/>
                    <a:pt x="289" y="215"/>
                  </a:cubicBezTo>
                  <a:cubicBezTo>
                    <a:pt x="289" y="216"/>
                    <a:pt x="290" y="217"/>
                    <a:pt x="290" y="218"/>
                  </a:cubicBezTo>
                  <a:cubicBezTo>
                    <a:pt x="291" y="218"/>
                    <a:pt x="291" y="218"/>
                    <a:pt x="291" y="218"/>
                  </a:cubicBezTo>
                  <a:cubicBezTo>
                    <a:pt x="292" y="218"/>
                    <a:pt x="292" y="217"/>
                    <a:pt x="293" y="217"/>
                  </a:cubicBezTo>
                  <a:cubicBezTo>
                    <a:pt x="293" y="216"/>
                    <a:pt x="292" y="215"/>
                    <a:pt x="292" y="214"/>
                  </a:cubicBezTo>
                  <a:cubicBezTo>
                    <a:pt x="291" y="214"/>
                    <a:pt x="291" y="214"/>
                    <a:pt x="291" y="214"/>
                  </a:cubicBezTo>
                  <a:moveTo>
                    <a:pt x="673" y="214"/>
                  </a:moveTo>
                  <a:cubicBezTo>
                    <a:pt x="672" y="214"/>
                    <a:pt x="672" y="214"/>
                    <a:pt x="672" y="214"/>
                  </a:cubicBezTo>
                  <a:cubicBezTo>
                    <a:pt x="671" y="215"/>
                    <a:pt x="671" y="216"/>
                    <a:pt x="671" y="216"/>
                  </a:cubicBezTo>
                  <a:cubicBezTo>
                    <a:pt x="671" y="217"/>
                    <a:pt x="672" y="217"/>
                    <a:pt x="673" y="217"/>
                  </a:cubicBezTo>
                  <a:cubicBezTo>
                    <a:pt x="673" y="217"/>
                    <a:pt x="673" y="217"/>
                    <a:pt x="673" y="217"/>
                  </a:cubicBezTo>
                  <a:cubicBezTo>
                    <a:pt x="674" y="217"/>
                    <a:pt x="674" y="216"/>
                    <a:pt x="674" y="215"/>
                  </a:cubicBezTo>
                  <a:cubicBezTo>
                    <a:pt x="674" y="214"/>
                    <a:pt x="673" y="214"/>
                    <a:pt x="673" y="214"/>
                  </a:cubicBezTo>
                  <a:moveTo>
                    <a:pt x="719" y="213"/>
                  </a:moveTo>
                  <a:cubicBezTo>
                    <a:pt x="718" y="213"/>
                    <a:pt x="718" y="214"/>
                    <a:pt x="717" y="215"/>
                  </a:cubicBezTo>
                  <a:cubicBezTo>
                    <a:pt x="717" y="216"/>
                    <a:pt x="718" y="217"/>
                    <a:pt x="719" y="217"/>
                  </a:cubicBezTo>
                  <a:cubicBezTo>
                    <a:pt x="719" y="217"/>
                    <a:pt x="719" y="217"/>
                    <a:pt x="719" y="217"/>
                  </a:cubicBezTo>
                  <a:cubicBezTo>
                    <a:pt x="720" y="217"/>
                    <a:pt x="721" y="216"/>
                    <a:pt x="721" y="215"/>
                  </a:cubicBezTo>
                  <a:cubicBezTo>
                    <a:pt x="721" y="214"/>
                    <a:pt x="720" y="214"/>
                    <a:pt x="719" y="213"/>
                  </a:cubicBezTo>
                  <a:cubicBezTo>
                    <a:pt x="719" y="213"/>
                    <a:pt x="719" y="213"/>
                    <a:pt x="719" y="213"/>
                  </a:cubicBezTo>
                  <a:moveTo>
                    <a:pt x="668" y="205"/>
                  </a:moveTo>
                  <a:cubicBezTo>
                    <a:pt x="668" y="205"/>
                    <a:pt x="668" y="205"/>
                    <a:pt x="668" y="205"/>
                  </a:cubicBezTo>
                  <a:cubicBezTo>
                    <a:pt x="667" y="206"/>
                    <a:pt x="666" y="206"/>
                    <a:pt x="667" y="207"/>
                  </a:cubicBezTo>
                  <a:cubicBezTo>
                    <a:pt x="667" y="208"/>
                    <a:pt x="668" y="208"/>
                    <a:pt x="668" y="208"/>
                  </a:cubicBezTo>
                  <a:cubicBezTo>
                    <a:pt x="669" y="208"/>
                    <a:pt x="669" y="208"/>
                    <a:pt x="669" y="208"/>
                  </a:cubicBezTo>
                  <a:cubicBezTo>
                    <a:pt x="670" y="208"/>
                    <a:pt x="670" y="207"/>
                    <a:pt x="670" y="206"/>
                  </a:cubicBezTo>
                  <a:cubicBezTo>
                    <a:pt x="670" y="205"/>
                    <a:pt x="669" y="205"/>
                    <a:pt x="668" y="205"/>
                  </a:cubicBezTo>
                  <a:moveTo>
                    <a:pt x="294" y="205"/>
                  </a:moveTo>
                  <a:cubicBezTo>
                    <a:pt x="294" y="205"/>
                    <a:pt x="293" y="205"/>
                    <a:pt x="293" y="206"/>
                  </a:cubicBezTo>
                  <a:cubicBezTo>
                    <a:pt x="293" y="207"/>
                    <a:pt x="293" y="208"/>
                    <a:pt x="294" y="208"/>
                  </a:cubicBezTo>
                  <a:cubicBezTo>
                    <a:pt x="294" y="208"/>
                    <a:pt x="294" y="208"/>
                    <a:pt x="294" y="208"/>
                  </a:cubicBezTo>
                  <a:cubicBezTo>
                    <a:pt x="295" y="208"/>
                    <a:pt x="296" y="208"/>
                    <a:pt x="296" y="207"/>
                  </a:cubicBezTo>
                  <a:cubicBezTo>
                    <a:pt x="296" y="206"/>
                    <a:pt x="296" y="205"/>
                    <a:pt x="295" y="205"/>
                  </a:cubicBezTo>
                  <a:cubicBezTo>
                    <a:pt x="295" y="205"/>
                    <a:pt x="295" y="205"/>
                    <a:pt x="294" y="205"/>
                  </a:cubicBezTo>
                  <a:moveTo>
                    <a:pt x="720" y="203"/>
                  </a:moveTo>
                  <a:cubicBezTo>
                    <a:pt x="719" y="203"/>
                    <a:pt x="719" y="204"/>
                    <a:pt x="719" y="205"/>
                  </a:cubicBezTo>
                  <a:cubicBezTo>
                    <a:pt x="719" y="206"/>
                    <a:pt x="719" y="207"/>
                    <a:pt x="720" y="207"/>
                  </a:cubicBezTo>
                  <a:cubicBezTo>
                    <a:pt x="720" y="207"/>
                    <a:pt x="720" y="207"/>
                    <a:pt x="720" y="207"/>
                  </a:cubicBezTo>
                  <a:cubicBezTo>
                    <a:pt x="721" y="207"/>
                    <a:pt x="722" y="206"/>
                    <a:pt x="722" y="205"/>
                  </a:cubicBezTo>
                  <a:cubicBezTo>
                    <a:pt x="722" y="204"/>
                    <a:pt x="721" y="204"/>
                    <a:pt x="720" y="203"/>
                  </a:cubicBezTo>
                  <a:cubicBezTo>
                    <a:pt x="720" y="203"/>
                    <a:pt x="720" y="203"/>
                    <a:pt x="720" y="203"/>
                  </a:cubicBezTo>
                  <a:moveTo>
                    <a:pt x="664" y="196"/>
                  </a:moveTo>
                  <a:cubicBezTo>
                    <a:pt x="664" y="196"/>
                    <a:pt x="664" y="196"/>
                    <a:pt x="663" y="196"/>
                  </a:cubicBezTo>
                  <a:cubicBezTo>
                    <a:pt x="663" y="196"/>
                    <a:pt x="662" y="197"/>
                    <a:pt x="663" y="198"/>
                  </a:cubicBezTo>
                  <a:cubicBezTo>
                    <a:pt x="663" y="199"/>
                    <a:pt x="664" y="199"/>
                    <a:pt x="664" y="199"/>
                  </a:cubicBezTo>
                  <a:cubicBezTo>
                    <a:pt x="665" y="199"/>
                    <a:pt x="665" y="199"/>
                    <a:pt x="665" y="199"/>
                  </a:cubicBezTo>
                  <a:cubicBezTo>
                    <a:pt x="666" y="199"/>
                    <a:pt x="666" y="198"/>
                    <a:pt x="666" y="197"/>
                  </a:cubicBezTo>
                  <a:cubicBezTo>
                    <a:pt x="665" y="196"/>
                    <a:pt x="665" y="196"/>
                    <a:pt x="664" y="196"/>
                  </a:cubicBezTo>
                  <a:moveTo>
                    <a:pt x="298" y="196"/>
                  </a:moveTo>
                  <a:cubicBezTo>
                    <a:pt x="297" y="196"/>
                    <a:pt x="297" y="196"/>
                    <a:pt x="296" y="197"/>
                  </a:cubicBezTo>
                  <a:cubicBezTo>
                    <a:pt x="296" y="198"/>
                    <a:pt x="296" y="198"/>
                    <a:pt x="297" y="199"/>
                  </a:cubicBezTo>
                  <a:cubicBezTo>
                    <a:pt x="298" y="199"/>
                    <a:pt x="298" y="199"/>
                    <a:pt x="298" y="199"/>
                  </a:cubicBezTo>
                  <a:cubicBezTo>
                    <a:pt x="299" y="199"/>
                    <a:pt x="299" y="198"/>
                    <a:pt x="299" y="198"/>
                  </a:cubicBezTo>
                  <a:cubicBezTo>
                    <a:pt x="300" y="197"/>
                    <a:pt x="299" y="196"/>
                    <a:pt x="298" y="196"/>
                  </a:cubicBezTo>
                  <a:cubicBezTo>
                    <a:pt x="298" y="196"/>
                    <a:pt x="298" y="196"/>
                    <a:pt x="298" y="196"/>
                  </a:cubicBezTo>
                  <a:moveTo>
                    <a:pt x="721" y="194"/>
                  </a:moveTo>
                  <a:cubicBezTo>
                    <a:pt x="721" y="194"/>
                    <a:pt x="720" y="194"/>
                    <a:pt x="720" y="195"/>
                  </a:cubicBezTo>
                  <a:cubicBezTo>
                    <a:pt x="720" y="196"/>
                    <a:pt x="720" y="197"/>
                    <a:pt x="721" y="197"/>
                  </a:cubicBezTo>
                  <a:cubicBezTo>
                    <a:pt x="721" y="197"/>
                    <a:pt x="721" y="197"/>
                    <a:pt x="721" y="197"/>
                  </a:cubicBezTo>
                  <a:cubicBezTo>
                    <a:pt x="722" y="197"/>
                    <a:pt x="723" y="196"/>
                    <a:pt x="723" y="195"/>
                  </a:cubicBezTo>
                  <a:cubicBezTo>
                    <a:pt x="723" y="194"/>
                    <a:pt x="723" y="194"/>
                    <a:pt x="722" y="194"/>
                  </a:cubicBezTo>
                  <a:cubicBezTo>
                    <a:pt x="722" y="194"/>
                    <a:pt x="721" y="194"/>
                    <a:pt x="721" y="194"/>
                  </a:cubicBezTo>
                  <a:moveTo>
                    <a:pt x="476" y="189"/>
                  </a:moveTo>
                  <a:cubicBezTo>
                    <a:pt x="476" y="189"/>
                    <a:pt x="475" y="189"/>
                    <a:pt x="475" y="189"/>
                  </a:cubicBezTo>
                  <a:cubicBezTo>
                    <a:pt x="475" y="190"/>
                    <a:pt x="475" y="191"/>
                    <a:pt x="476" y="192"/>
                  </a:cubicBezTo>
                  <a:cubicBezTo>
                    <a:pt x="476" y="192"/>
                    <a:pt x="476" y="192"/>
                    <a:pt x="476" y="192"/>
                  </a:cubicBezTo>
                  <a:cubicBezTo>
                    <a:pt x="477" y="192"/>
                    <a:pt x="478" y="191"/>
                    <a:pt x="478" y="191"/>
                  </a:cubicBezTo>
                  <a:cubicBezTo>
                    <a:pt x="478" y="190"/>
                    <a:pt x="478" y="189"/>
                    <a:pt x="477" y="189"/>
                  </a:cubicBezTo>
                  <a:cubicBezTo>
                    <a:pt x="477" y="189"/>
                    <a:pt x="477" y="189"/>
                    <a:pt x="476" y="189"/>
                  </a:cubicBezTo>
                  <a:moveTo>
                    <a:pt x="660" y="187"/>
                  </a:moveTo>
                  <a:cubicBezTo>
                    <a:pt x="660" y="187"/>
                    <a:pt x="659" y="187"/>
                    <a:pt x="659" y="187"/>
                  </a:cubicBezTo>
                  <a:cubicBezTo>
                    <a:pt x="658" y="187"/>
                    <a:pt x="658" y="188"/>
                    <a:pt x="658" y="189"/>
                  </a:cubicBezTo>
                  <a:cubicBezTo>
                    <a:pt x="659" y="190"/>
                    <a:pt x="659" y="190"/>
                    <a:pt x="660" y="190"/>
                  </a:cubicBezTo>
                  <a:cubicBezTo>
                    <a:pt x="661" y="190"/>
                    <a:pt x="661" y="190"/>
                    <a:pt x="661" y="190"/>
                  </a:cubicBezTo>
                  <a:cubicBezTo>
                    <a:pt x="661" y="190"/>
                    <a:pt x="662" y="189"/>
                    <a:pt x="661" y="188"/>
                  </a:cubicBezTo>
                  <a:cubicBezTo>
                    <a:pt x="661" y="187"/>
                    <a:pt x="661" y="187"/>
                    <a:pt x="660" y="187"/>
                  </a:cubicBezTo>
                  <a:moveTo>
                    <a:pt x="301" y="186"/>
                  </a:moveTo>
                  <a:cubicBezTo>
                    <a:pt x="301" y="186"/>
                    <a:pt x="300" y="187"/>
                    <a:pt x="300" y="187"/>
                  </a:cubicBezTo>
                  <a:cubicBezTo>
                    <a:pt x="299" y="188"/>
                    <a:pt x="300" y="189"/>
                    <a:pt x="301" y="189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2" y="190"/>
                    <a:pt x="303" y="189"/>
                    <a:pt x="303" y="188"/>
                  </a:cubicBezTo>
                  <a:cubicBezTo>
                    <a:pt x="303" y="188"/>
                    <a:pt x="303" y="187"/>
                    <a:pt x="302" y="186"/>
                  </a:cubicBezTo>
                  <a:cubicBezTo>
                    <a:pt x="302" y="186"/>
                    <a:pt x="301" y="186"/>
                    <a:pt x="301" y="186"/>
                  </a:cubicBezTo>
                  <a:moveTo>
                    <a:pt x="723" y="184"/>
                  </a:moveTo>
                  <a:cubicBezTo>
                    <a:pt x="722" y="184"/>
                    <a:pt x="721" y="184"/>
                    <a:pt x="721" y="185"/>
                  </a:cubicBezTo>
                  <a:cubicBezTo>
                    <a:pt x="721" y="186"/>
                    <a:pt x="721" y="187"/>
                    <a:pt x="722" y="187"/>
                  </a:cubicBezTo>
                  <a:cubicBezTo>
                    <a:pt x="723" y="187"/>
                    <a:pt x="723" y="187"/>
                    <a:pt x="723" y="187"/>
                  </a:cubicBezTo>
                  <a:cubicBezTo>
                    <a:pt x="723" y="187"/>
                    <a:pt x="724" y="186"/>
                    <a:pt x="724" y="185"/>
                  </a:cubicBezTo>
                  <a:cubicBezTo>
                    <a:pt x="724" y="185"/>
                    <a:pt x="724" y="184"/>
                    <a:pt x="723" y="184"/>
                  </a:cubicBezTo>
                  <a:cubicBezTo>
                    <a:pt x="723" y="184"/>
                    <a:pt x="723" y="184"/>
                    <a:pt x="723" y="184"/>
                  </a:cubicBezTo>
                  <a:moveTo>
                    <a:pt x="481" y="180"/>
                  </a:moveTo>
                  <a:cubicBezTo>
                    <a:pt x="480" y="180"/>
                    <a:pt x="480" y="180"/>
                    <a:pt x="479" y="180"/>
                  </a:cubicBezTo>
                  <a:cubicBezTo>
                    <a:pt x="479" y="181"/>
                    <a:pt x="479" y="182"/>
                    <a:pt x="480" y="183"/>
                  </a:cubicBezTo>
                  <a:cubicBezTo>
                    <a:pt x="481" y="183"/>
                    <a:pt x="481" y="183"/>
                    <a:pt x="481" y="183"/>
                  </a:cubicBezTo>
                  <a:cubicBezTo>
                    <a:pt x="481" y="183"/>
                    <a:pt x="482" y="182"/>
                    <a:pt x="482" y="182"/>
                  </a:cubicBezTo>
                  <a:cubicBezTo>
                    <a:pt x="483" y="181"/>
                    <a:pt x="482" y="180"/>
                    <a:pt x="482" y="180"/>
                  </a:cubicBezTo>
                  <a:cubicBezTo>
                    <a:pt x="481" y="180"/>
                    <a:pt x="481" y="180"/>
                    <a:pt x="481" y="180"/>
                  </a:cubicBezTo>
                  <a:moveTo>
                    <a:pt x="656" y="178"/>
                  </a:moveTo>
                  <a:cubicBezTo>
                    <a:pt x="656" y="178"/>
                    <a:pt x="655" y="178"/>
                    <a:pt x="655" y="178"/>
                  </a:cubicBezTo>
                  <a:cubicBezTo>
                    <a:pt x="654" y="178"/>
                    <a:pt x="654" y="179"/>
                    <a:pt x="654" y="180"/>
                  </a:cubicBezTo>
                  <a:cubicBezTo>
                    <a:pt x="655" y="181"/>
                    <a:pt x="655" y="181"/>
                    <a:pt x="656" y="181"/>
                  </a:cubicBezTo>
                  <a:cubicBezTo>
                    <a:pt x="656" y="181"/>
                    <a:pt x="656" y="181"/>
                    <a:pt x="656" y="181"/>
                  </a:cubicBezTo>
                  <a:cubicBezTo>
                    <a:pt x="657" y="181"/>
                    <a:pt x="658" y="180"/>
                    <a:pt x="657" y="179"/>
                  </a:cubicBezTo>
                  <a:cubicBezTo>
                    <a:pt x="657" y="178"/>
                    <a:pt x="656" y="178"/>
                    <a:pt x="656" y="178"/>
                  </a:cubicBezTo>
                  <a:moveTo>
                    <a:pt x="305" y="177"/>
                  </a:moveTo>
                  <a:cubicBezTo>
                    <a:pt x="304" y="177"/>
                    <a:pt x="303" y="177"/>
                    <a:pt x="303" y="178"/>
                  </a:cubicBezTo>
                  <a:cubicBezTo>
                    <a:pt x="303" y="179"/>
                    <a:pt x="303" y="180"/>
                    <a:pt x="304" y="180"/>
                  </a:cubicBezTo>
                  <a:cubicBezTo>
                    <a:pt x="305" y="180"/>
                    <a:pt x="305" y="180"/>
                    <a:pt x="305" y="180"/>
                  </a:cubicBezTo>
                  <a:cubicBezTo>
                    <a:pt x="305" y="180"/>
                    <a:pt x="306" y="180"/>
                    <a:pt x="306" y="179"/>
                  </a:cubicBezTo>
                  <a:cubicBezTo>
                    <a:pt x="307" y="178"/>
                    <a:pt x="306" y="177"/>
                    <a:pt x="305" y="177"/>
                  </a:cubicBezTo>
                  <a:cubicBezTo>
                    <a:pt x="305" y="177"/>
                    <a:pt x="305" y="177"/>
                    <a:pt x="305" y="177"/>
                  </a:cubicBezTo>
                  <a:moveTo>
                    <a:pt x="724" y="174"/>
                  </a:moveTo>
                  <a:cubicBezTo>
                    <a:pt x="723" y="174"/>
                    <a:pt x="722" y="174"/>
                    <a:pt x="722" y="175"/>
                  </a:cubicBezTo>
                  <a:cubicBezTo>
                    <a:pt x="722" y="176"/>
                    <a:pt x="723" y="177"/>
                    <a:pt x="723" y="177"/>
                  </a:cubicBezTo>
                  <a:cubicBezTo>
                    <a:pt x="724" y="177"/>
                    <a:pt x="724" y="177"/>
                    <a:pt x="724" y="177"/>
                  </a:cubicBezTo>
                  <a:cubicBezTo>
                    <a:pt x="725" y="177"/>
                    <a:pt x="725" y="176"/>
                    <a:pt x="725" y="176"/>
                  </a:cubicBezTo>
                  <a:cubicBezTo>
                    <a:pt x="725" y="175"/>
                    <a:pt x="725" y="174"/>
                    <a:pt x="724" y="174"/>
                  </a:cubicBezTo>
                  <a:cubicBezTo>
                    <a:pt x="724" y="174"/>
                    <a:pt x="724" y="174"/>
                    <a:pt x="724" y="174"/>
                  </a:cubicBezTo>
                  <a:moveTo>
                    <a:pt x="485" y="170"/>
                  </a:moveTo>
                  <a:cubicBezTo>
                    <a:pt x="484" y="170"/>
                    <a:pt x="484" y="171"/>
                    <a:pt x="484" y="171"/>
                  </a:cubicBezTo>
                  <a:cubicBezTo>
                    <a:pt x="483" y="172"/>
                    <a:pt x="484" y="173"/>
                    <a:pt x="484" y="174"/>
                  </a:cubicBezTo>
                  <a:cubicBezTo>
                    <a:pt x="485" y="174"/>
                    <a:pt x="485" y="174"/>
                    <a:pt x="485" y="174"/>
                  </a:cubicBezTo>
                  <a:cubicBezTo>
                    <a:pt x="486" y="174"/>
                    <a:pt x="486" y="173"/>
                    <a:pt x="487" y="173"/>
                  </a:cubicBezTo>
                  <a:cubicBezTo>
                    <a:pt x="487" y="172"/>
                    <a:pt x="487" y="171"/>
                    <a:pt x="486" y="171"/>
                  </a:cubicBezTo>
                  <a:cubicBezTo>
                    <a:pt x="486" y="171"/>
                    <a:pt x="485" y="170"/>
                    <a:pt x="485" y="170"/>
                  </a:cubicBezTo>
                  <a:moveTo>
                    <a:pt x="652" y="169"/>
                  </a:moveTo>
                  <a:cubicBezTo>
                    <a:pt x="651" y="169"/>
                    <a:pt x="651" y="169"/>
                    <a:pt x="651" y="169"/>
                  </a:cubicBezTo>
                  <a:cubicBezTo>
                    <a:pt x="650" y="169"/>
                    <a:pt x="650" y="170"/>
                    <a:pt x="650" y="171"/>
                  </a:cubicBezTo>
                  <a:cubicBezTo>
                    <a:pt x="650" y="172"/>
                    <a:pt x="651" y="172"/>
                    <a:pt x="652" y="172"/>
                  </a:cubicBezTo>
                  <a:cubicBezTo>
                    <a:pt x="652" y="172"/>
                    <a:pt x="652" y="172"/>
                    <a:pt x="652" y="172"/>
                  </a:cubicBezTo>
                  <a:cubicBezTo>
                    <a:pt x="653" y="171"/>
                    <a:pt x="653" y="170"/>
                    <a:pt x="653" y="170"/>
                  </a:cubicBezTo>
                  <a:cubicBezTo>
                    <a:pt x="653" y="169"/>
                    <a:pt x="652" y="169"/>
                    <a:pt x="652" y="169"/>
                  </a:cubicBezTo>
                  <a:moveTo>
                    <a:pt x="308" y="167"/>
                  </a:moveTo>
                  <a:cubicBezTo>
                    <a:pt x="307" y="167"/>
                    <a:pt x="307" y="168"/>
                    <a:pt x="307" y="168"/>
                  </a:cubicBezTo>
                  <a:cubicBezTo>
                    <a:pt x="306" y="169"/>
                    <a:pt x="307" y="170"/>
                    <a:pt x="308" y="171"/>
                  </a:cubicBezTo>
                  <a:cubicBezTo>
                    <a:pt x="308" y="171"/>
                    <a:pt x="308" y="171"/>
                    <a:pt x="308" y="171"/>
                  </a:cubicBezTo>
                  <a:cubicBezTo>
                    <a:pt x="309" y="171"/>
                    <a:pt x="309" y="170"/>
                    <a:pt x="310" y="170"/>
                  </a:cubicBezTo>
                  <a:cubicBezTo>
                    <a:pt x="310" y="169"/>
                    <a:pt x="310" y="168"/>
                    <a:pt x="309" y="168"/>
                  </a:cubicBezTo>
                  <a:cubicBezTo>
                    <a:pt x="309" y="167"/>
                    <a:pt x="308" y="167"/>
                    <a:pt x="308" y="167"/>
                  </a:cubicBezTo>
                  <a:moveTo>
                    <a:pt x="725" y="164"/>
                  </a:moveTo>
                  <a:cubicBezTo>
                    <a:pt x="724" y="164"/>
                    <a:pt x="723" y="164"/>
                    <a:pt x="723" y="165"/>
                  </a:cubicBezTo>
                  <a:cubicBezTo>
                    <a:pt x="723" y="166"/>
                    <a:pt x="724" y="167"/>
                    <a:pt x="725" y="167"/>
                  </a:cubicBezTo>
                  <a:cubicBezTo>
                    <a:pt x="725" y="167"/>
                    <a:pt x="725" y="167"/>
                    <a:pt x="725" y="167"/>
                  </a:cubicBezTo>
                  <a:cubicBezTo>
                    <a:pt x="726" y="167"/>
                    <a:pt x="726" y="166"/>
                    <a:pt x="726" y="166"/>
                  </a:cubicBezTo>
                  <a:cubicBezTo>
                    <a:pt x="727" y="165"/>
                    <a:pt x="726" y="164"/>
                    <a:pt x="725" y="164"/>
                  </a:cubicBezTo>
                  <a:cubicBezTo>
                    <a:pt x="725" y="164"/>
                    <a:pt x="725" y="164"/>
                    <a:pt x="725" y="164"/>
                  </a:cubicBezTo>
                  <a:moveTo>
                    <a:pt x="489" y="161"/>
                  </a:moveTo>
                  <a:cubicBezTo>
                    <a:pt x="489" y="161"/>
                    <a:pt x="488" y="162"/>
                    <a:pt x="488" y="162"/>
                  </a:cubicBezTo>
                  <a:cubicBezTo>
                    <a:pt x="487" y="163"/>
                    <a:pt x="488" y="164"/>
                    <a:pt x="489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90" y="165"/>
                    <a:pt x="491" y="164"/>
                    <a:pt x="491" y="164"/>
                  </a:cubicBezTo>
                  <a:cubicBezTo>
                    <a:pt x="491" y="163"/>
                    <a:pt x="491" y="162"/>
                    <a:pt x="490" y="162"/>
                  </a:cubicBezTo>
                  <a:cubicBezTo>
                    <a:pt x="490" y="162"/>
                    <a:pt x="490" y="161"/>
                    <a:pt x="489" y="161"/>
                  </a:cubicBezTo>
                  <a:moveTo>
                    <a:pt x="647" y="160"/>
                  </a:moveTo>
                  <a:cubicBezTo>
                    <a:pt x="647" y="160"/>
                    <a:pt x="647" y="160"/>
                    <a:pt x="647" y="160"/>
                  </a:cubicBezTo>
                  <a:cubicBezTo>
                    <a:pt x="646" y="160"/>
                    <a:pt x="645" y="161"/>
                    <a:pt x="646" y="162"/>
                  </a:cubicBezTo>
                  <a:cubicBezTo>
                    <a:pt x="646" y="163"/>
                    <a:pt x="647" y="163"/>
                    <a:pt x="647" y="163"/>
                  </a:cubicBezTo>
                  <a:cubicBezTo>
                    <a:pt x="648" y="163"/>
                    <a:pt x="648" y="163"/>
                    <a:pt x="648" y="163"/>
                  </a:cubicBezTo>
                  <a:cubicBezTo>
                    <a:pt x="649" y="162"/>
                    <a:pt x="649" y="161"/>
                    <a:pt x="649" y="161"/>
                  </a:cubicBezTo>
                  <a:cubicBezTo>
                    <a:pt x="649" y="160"/>
                    <a:pt x="648" y="160"/>
                    <a:pt x="647" y="160"/>
                  </a:cubicBezTo>
                  <a:moveTo>
                    <a:pt x="312" y="158"/>
                  </a:moveTo>
                  <a:cubicBezTo>
                    <a:pt x="311" y="158"/>
                    <a:pt x="310" y="158"/>
                    <a:pt x="310" y="159"/>
                  </a:cubicBezTo>
                  <a:cubicBezTo>
                    <a:pt x="310" y="160"/>
                    <a:pt x="310" y="161"/>
                    <a:pt x="311" y="161"/>
                  </a:cubicBezTo>
                  <a:cubicBezTo>
                    <a:pt x="312" y="161"/>
                    <a:pt x="312" y="161"/>
                    <a:pt x="312" y="161"/>
                  </a:cubicBezTo>
                  <a:cubicBezTo>
                    <a:pt x="312" y="161"/>
                    <a:pt x="313" y="161"/>
                    <a:pt x="313" y="160"/>
                  </a:cubicBezTo>
                  <a:cubicBezTo>
                    <a:pt x="313" y="159"/>
                    <a:pt x="313" y="158"/>
                    <a:pt x="312" y="158"/>
                  </a:cubicBezTo>
                  <a:cubicBezTo>
                    <a:pt x="312" y="158"/>
                    <a:pt x="312" y="158"/>
                    <a:pt x="312" y="158"/>
                  </a:cubicBezTo>
                  <a:moveTo>
                    <a:pt x="726" y="154"/>
                  </a:moveTo>
                  <a:cubicBezTo>
                    <a:pt x="725" y="154"/>
                    <a:pt x="724" y="154"/>
                    <a:pt x="724" y="155"/>
                  </a:cubicBezTo>
                  <a:cubicBezTo>
                    <a:pt x="724" y="156"/>
                    <a:pt x="725" y="157"/>
                    <a:pt x="726" y="157"/>
                  </a:cubicBezTo>
                  <a:cubicBezTo>
                    <a:pt x="726" y="157"/>
                    <a:pt x="726" y="157"/>
                    <a:pt x="726" y="157"/>
                  </a:cubicBezTo>
                  <a:cubicBezTo>
                    <a:pt x="727" y="157"/>
                    <a:pt x="727" y="157"/>
                    <a:pt x="728" y="156"/>
                  </a:cubicBezTo>
                  <a:cubicBezTo>
                    <a:pt x="728" y="155"/>
                    <a:pt x="727" y="154"/>
                    <a:pt x="726" y="154"/>
                  </a:cubicBezTo>
                  <a:cubicBezTo>
                    <a:pt x="726" y="154"/>
                    <a:pt x="726" y="154"/>
                    <a:pt x="726" y="154"/>
                  </a:cubicBezTo>
                  <a:moveTo>
                    <a:pt x="494" y="152"/>
                  </a:moveTo>
                  <a:cubicBezTo>
                    <a:pt x="493" y="152"/>
                    <a:pt x="493" y="153"/>
                    <a:pt x="492" y="153"/>
                  </a:cubicBezTo>
                  <a:cubicBezTo>
                    <a:pt x="492" y="154"/>
                    <a:pt x="492" y="155"/>
                    <a:pt x="493" y="156"/>
                  </a:cubicBezTo>
                  <a:cubicBezTo>
                    <a:pt x="494" y="156"/>
                    <a:pt x="494" y="156"/>
                    <a:pt x="494" y="156"/>
                  </a:cubicBezTo>
                  <a:cubicBezTo>
                    <a:pt x="494" y="156"/>
                    <a:pt x="495" y="155"/>
                    <a:pt x="495" y="155"/>
                  </a:cubicBezTo>
                  <a:cubicBezTo>
                    <a:pt x="496" y="154"/>
                    <a:pt x="495" y="153"/>
                    <a:pt x="494" y="153"/>
                  </a:cubicBezTo>
                  <a:cubicBezTo>
                    <a:pt x="494" y="153"/>
                    <a:pt x="494" y="152"/>
                    <a:pt x="494" y="152"/>
                  </a:cubicBezTo>
                  <a:moveTo>
                    <a:pt x="643" y="151"/>
                  </a:moveTo>
                  <a:cubicBezTo>
                    <a:pt x="643" y="151"/>
                    <a:pt x="643" y="151"/>
                    <a:pt x="642" y="151"/>
                  </a:cubicBezTo>
                  <a:cubicBezTo>
                    <a:pt x="642" y="151"/>
                    <a:pt x="641" y="152"/>
                    <a:pt x="642" y="153"/>
                  </a:cubicBezTo>
                  <a:cubicBezTo>
                    <a:pt x="642" y="154"/>
                    <a:pt x="642" y="154"/>
                    <a:pt x="643" y="154"/>
                  </a:cubicBezTo>
                  <a:cubicBezTo>
                    <a:pt x="644" y="154"/>
                    <a:pt x="644" y="154"/>
                    <a:pt x="644" y="154"/>
                  </a:cubicBezTo>
                  <a:cubicBezTo>
                    <a:pt x="645" y="153"/>
                    <a:pt x="645" y="152"/>
                    <a:pt x="645" y="152"/>
                  </a:cubicBezTo>
                  <a:cubicBezTo>
                    <a:pt x="644" y="151"/>
                    <a:pt x="644" y="151"/>
                    <a:pt x="643" y="151"/>
                  </a:cubicBezTo>
                  <a:moveTo>
                    <a:pt x="315" y="149"/>
                  </a:moveTo>
                  <a:cubicBezTo>
                    <a:pt x="314" y="149"/>
                    <a:pt x="314" y="149"/>
                    <a:pt x="313" y="150"/>
                  </a:cubicBezTo>
                  <a:cubicBezTo>
                    <a:pt x="313" y="151"/>
                    <a:pt x="314" y="152"/>
                    <a:pt x="314" y="152"/>
                  </a:cubicBezTo>
                  <a:cubicBezTo>
                    <a:pt x="315" y="152"/>
                    <a:pt x="315" y="152"/>
                    <a:pt x="315" y="152"/>
                  </a:cubicBezTo>
                  <a:cubicBezTo>
                    <a:pt x="316" y="152"/>
                    <a:pt x="316" y="152"/>
                    <a:pt x="317" y="151"/>
                  </a:cubicBezTo>
                  <a:cubicBezTo>
                    <a:pt x="317" y="150"/>
                    <a:pt x="316" y="149"/>
                    <a:pt x="316" y="149"/>
                  </a:cubicBezTo>
                  <a:cubicBezTo>
                    <a:pt x="315" y="149"/>
                    <a:pt x="315" y="149"/>
                    <a:pt x="315" y="149"/>
                  </a:cubicBezTo>
                  <a:moveTo>
                    <a:pt x="726" y="145"/>
                  </a:moveTo>
                  <a:cubicBezTo>
                    <a:pt x="725" y="145"/>
                    <a:pt x="725" y="145"/>
                    <a:pt x="725" y="145"/>
                  </a:cubicBezTo>
                  <a:cubicBezTo>
                    <a:pt x="725" y="146"/>
                    <a:pt x="726" y="147"/>
                    <a:pt x="727" y="147"/>
                  </a:cubicBezTo>
                  <a:cubicBezTo>
                    <a:pt x="727" y="147"/>
                    <a:pt x="727" y="147"/>
                    <a:pt x="727" y="147"/>
                  </a:cubicBezTo>
                  <a:cubicBezTo>
                    <a:pt x="728" y="147"/>
                    <a:pt x="729" y="147"/>
                    <a:pt x="729" y="146"/>
                  </a:cubicBezTo>
                  <a:cubicBezTo>
                    <a:pt x="729" y="146"/>
                    <a:pt x="729" y="145"/>
                    <a:pt x="729" y="145"/>
                  </a:cubicBezTo>
                  <a:cubicBezTo>
                    <a:pt x="728" y="145"/>
                    <a:pt x="727" y="145"/>
                    <a:pt x="726" y="145"/>
                  </a:cubicBezTo>
                  <a:moveTo>
                    <a:pt x="498" y="143"/>
                  </a:moveTo>
                  <a:cubicBezTo>
                    <a:pt x="497" y="143"/>
                    <a:pt x="497" y="144"/>
                    <a:pt x="497" y="144"/>
                  </a:cubicBezTo>
                  <a:cubicBezTo>
                    <a:pt x="496" y="145"/>
                    <a:pt x="496" y="146"/>
                    <a:pt x="497" y="147"/>
                  </a:cubicBezTo>
                  <a:cubicBezTo>
                    <a:pt x="498" y="147"/>
                    <a:pt x="498" y="147"/>
                    <a:pt x="498" y="147"/>
                  </a:cubicBezTo>
                  <a:cubicBezTo>
                    <a:pt x="499" y="147"/>
                    <a:pt x="499" y="146"/>
                    <a:pt x="500" y="146"/>
                  </a:cubicBezTo>
                  <a:cubicBezTo>
                    <a:pt x="500" y="145"/>
                    <a:pt x="500" y="144"/>
                    <a:pt x="499" y="144"/>
                  </a:cubicBezTo>
                  <a:cubicBezTo>
                    <a:pt x="499" y="143"/>
                    <a:pt x="498" y="143"/>
                    <a:pt x="498" y="143"/>
                  </a:cubicBezTo>
                  <a:moveTo>
                    <a:pt x="639" y="141"/>
                  </a:moveTo>
                  <a:cubicBezTo>
                    <a:pt x="639" y="141"/>
                    <a:pt x="638" y="142"/>
                    <a:pt x="638" y="142"/>
                  </a:cubicBezTo>
                  <a:cubicBezTo>
                    <a:pt x="637" y="142"/>
                    <a:pt x="637" y="143"/>
                    <a:pt x="637" y="144"/>
                  </a:cubicBezTo>
                  <a:cubicBezTo>
                    <a:pt x="638" y="144"/>
                    <a:pt x="638" y="145"/>
                    <a:pt x="639" y="145"/>
                  </a:cubicBezTo>
                  <a:cubicBezTo>
                    <a:pt x="640" y="145"/>
                    <a:pt x="640" y="145"/>
                    <a:pt x="640" y="145"/>
                  </a:cubicBezTo>
                  <a:cubicBezTo>
                    <a:pt x="640" y="144"/>
                    <a:pt x="641" y="143"/>
                    <a:pt x="640" y="142"/>
                  </a:cubicBezTo>
                  <a:cubicBezTo>
                    <a:pt x="640" y="142"/>
                    <a:pt x="639" y="141"/>
                    <a:pt x="639" y="141"/>
                  </a:cubicBezTo>
                  <a:moveTo>
                    <a:pt x="820" y="141"/>
                  </a:moveTo>
                  <a:cubicBezTo>
                    <a:pt x="820" y="141"/>
                    <a:pt x="819" y="142"/>
                    <a:pt x="819" y="142"/>
                  </a:cubicBezTo>
                  <a:cubicBezTo>
                    <a:pt x="818" y="143"/>
                    <a:pt x="819" y="144"/>
                    <a:pt x="819" y="144"/>
                  </a:cubicBezTo>
                  <a:cubicBezTo>
                    <a:pt x="820" y="145"/>
                    <a:pt x="820" y="145"/>
                    <a:pt x="820" y="145"/>
                  </a:cubicBezTo>
                  <a:cubicBezTo>
                    <a:pt x="821" y="145"/>
                    <a:pt x="821" y="144"/>
                    <a:pt x="822" y="144"/>
                  </a:cubicBezTo>
                  <a:cubicBezTo>
                    <a:pt x="822" y="143"/>
                    <a:pt x="822" y="142"/>
                    <a:pt x="821" y="141"/>
                  </a:cubicBezTo>
                  <a:cubicBezTo>
                    <a:pt x="821" y="141"/>
                    <a:pt x="820" y="141"/>
                    <a:pt x="820" y="141"/>
                  </a:cubicBezTo>
                  <a:moveTo>
                    <a:pt x="318" y="139"/>
                  </a:moveTo>
                  <a:cubicBezTo>
                    <a:pt x="317" y="140"/>
                    <a:pt x="317" y="140"/>
                    <a:pt x="317" y="140"/>
                  </a:cubicBezTo>
                  <a:cubicBezTo>
                    <a:pt x="317" y="141"/>
                    <a:pt x="317" y="142"/>
                    <a:pt x="318" y="142"/>
                  </a:cubicBezTo>
                  <a:cubicBezTo>
                    <a:pt x="318" y="143"/>
                    <a:pt x="318" y="143"/>
                    <a:pt x="318" y="143"/>
                  </a:cubicBezTo>
                  <a:cubicBezTo>
                    <a:pt x="319" y="143"/>
                    <a:pt x="320" y="142"/>
                    <a:pt x="320" y="141"/>
                  </a:cubicBezTo>
                  <a:cubicBezTo>
                    <a:pt x="320" y="141"/>
                    <a:pt x="320" y="141"/>
                    <a:pt x="320" y="141"/>
                  </a:cubicBezTo>
                  <a:cubicBezTo>
                    <a:pt x="319" y="140"/>
                    <a:pt x="318" y="140"/>
                    <a:pt x="318" y="139"/>
                  </a:cubicBezTo>
                  <a:moveTo>
                    <a:pt x="79" y="139"/>
                  </a:moveTo>
                  <a:cubicBezTo>
                    <a:pt x="78" y="139"/>
                    <a:pt x="78" y="139"/>
                    <a:pt x="78" y="139"/>
                  </a:cubicBezTo>
                  <a:cubicBezTo>
                    <a:pt x="77" y="140"/>
                    <a:pt x="77" y="141"/>
                    <a:pt x="77" y="141"/>
                  </a:cubicBezTo>
                  <a:cubicBezTo>
                    <a:pt x="77" y="142"/>
                    <a:pt x="78" y="142"/>
                    <a:pt x="79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80" y="142"/>
                    <a:pt x="80" y="141"/>
                    <a:pt x="80" y="140"/>
                  </a:cubicBezTo>
                  <a:cubicBezTo>
                    <a:pt x="80" y="139"/>
                    <a:pt x="79" y="139"/>
                    <a:pt x="79" y="139"/>
                  </a:cubicBezTo>
                  <a:moveTo>
                    <a:pt x="811" y="136"/>
                  </a:moveTo>
                  <a:cubicBezTo>
                    <a:pt x="811" y="136"/>
                    <a:pt x="810" y="137"/>
                    <a:pt x="810" y="137"/>
                  </a:cubicBezTo>
                  <a:cubicBezTo>
                    <a:pt x="809" y="138"/>
                    <a:pt x="810" y="139"/>
                    <a:pt x="811" y="140"/>
                  </a:cubicBezTo>
                  <a:cubicBezTo>
                    <a:pt x="811" y="140"/>
                    <a:pt x="811" y="140"/>
                    <a:pt x="811" y="140"/>
                  </a:cubicBezTo>
                  <a:cubicBezTo>
                    <a:pt x="812" y="140"/>
                    <a:pt x="813" y="139"/>
                    <a:pt x="813" y="139"/>
                  </a:cubicBezTo>
                  <a:cubicBezTo>
                    <a:pt x="813" y="138"/>
                    <a:pt x="813" y="137"/>
                    <a:pt x="812" y="137"/>
                  </a:cubicBezTo>
                  <a:cubicBezTo>
                    <a:pt x="812" y="137"/>
                    <a:pt x="812" y="136"/>
                    <a:pt x="811" y="136"/>
                  </a:cubicBezTo>
                  <a:moveTo>
                    <a:pt x="502" y="134"/>
                  </a:moveTo>
                  <a:cubicBezTo>
                    <a:pt x="502" y="134"/>
                    <a:pt x="501" y="135"/>
                    <a:pt x="501" y="135"/>
                  </a:cubicBezTo>
                  <a:cubicBezTo>
                    <a:pt x="500" y="136"/>
                    <a:pt x="501" y="137"/>
                    <a:pt x="502" y="138"/>
                  </a:cubicBezTo>
                  <a:cubicBezTo>
                    <a:pt x="502" y="138"/>
                    <a:pt x="502" y="138"/>
                    <a:pt x="502" y="138"/>
                  </a:cubicBezTo>
                  <a:cubicBezTo>
                    <a:pt x="503" y="138"/>
                    <a:pt x="504" y="137"/>
                    <a:pt x="504" y="137"/>
                  </a:cubicBezTo>
                  <a:cubicBezTo>
                    <a:pt x="504" y="136"/>
                    <a:pt x="504" y="135"/>
                    <a:pt x="503" y="135"/>
                  </a:cubicBezTo>
                  <a:cubicBezTo>
                    <a:pt x="503" y="134"/>
                    <a:pt x="503" y="134"/>
                    <a:pt x="502" y="134"/>
                  </a:cubicBezTo>
                  <a:moveTo>
                    <a:pt x="635" y="132"/>
                  </a:moveTo>
                  <a:cubicBezTo>
                    <a:pt x="634" y="132"/>
                    <a:pt x="634" y="132"/>
                    <a:pt x="634" y="133"/>
                  </a:cubicBezTo>
                  <a:cubicBezTo>
                    <a:pt x="633" y="133"/>
                    <a:pt x="633" y="134"/>
                    <a:pt x="633" y="135"/>
                  </a:cubicBezTo>
                  <a:cubicBezTo>
                    <a:pt x="633" y="135"/>
                    <a:pt x="634" y="136"/>
                    <a:pt x="635" y="136"/>
                  </a:cubicBezTo>
                  <a:cubicBezTo>
                    <a:pt x="635" y="136"/>
                    <a:pt x="635" y="136"/>
                    <a:pt x="635" y="136"/>
                  </a:cubicBezTo>
                  <a:cubicBezTo>
                    <a:pt x="636" y="135"/>
                    <a:pt x="637" y="134"/>
                    <a:pt x="636" y="133"/>
                  </a:cubicBezTo>
                  <a:cubicBezTo>
                    <a:pt x="636" y="133"/>
                    <a:pt x="635" y="132"/>
                    <a:pt x="635" y="132"/>
                  </a:cubicBezTo>
                  <a:moveTo>
                    <a:pt x="803" y="132"/>
                  </a:moveTo>
                  <a:cubicBezTo>
                    <a:pt x="802" y="132"/>
                    <a:pt x="801" y="132"/>
                    <a:pt x="801" y="133"/>
                  </a:cubicBezTo>
                  <a:cubicBezTo>
                    <a:pt x="801" y="133"/>
                    <a:pt x="801" y="134"/>
                    <a:pt x="802" y="135"/>
                  </a:cubicBezTo>
                  <a:cubicBezTo>
                    <a:pt x="803" y="135"/>
                    <a:pt x="803" y="135"/>
                    <a:pt x="803" y="135"/>
                  </a:cubicBezTo>
                  <a:cubicBezTo>
                    <a:pt x="803" y="135"/>
                    <a:pt x="804" y="135"/>
                    <a:pt x="804" y="134"/>
                  </a:cubicBezTo>
                  <a:cubicBezTo>
                    <a:pt x="805" y="133"/>
                    <a:pt x="804" y="132"/>
                    <a:pt x="803" y="132"/>
                  </a:cubicBezTo>
                  <a:cubicBezTo>
                    <a:pt x="803" y="132"/>
                    <a:pt x="803" y="132"/>
                    <a:pt x="803" y="132"/>
                  </a:cubicBezTo>
                  <a:moveTo>
                    <a:pt x="74" y="130"/>
                  </a:moveTo>
                  <a:cubicBezTo>
                    <a:pt x="73" y="130"/>
                    <a:pt x="73" y="130"/>
                    <a:pt x="73" y="130"/>
                  </a:cubicBezTo>
                  <a:cubicBezTo>
                    <a:pt x="72" y="131"/>
                    <a:pt x="72" y="132"/>
                    <a:pt x="72" y="133"/>
                  </a:cubicBezTo>
                  <a:cubicBezTo>
                    <a:pt x="73" y="133"/>
                    <a:pt x="73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6" y="132"/>
                    <a:pt x="75" y="131"/>
                  </a:cubicBezTo>
                  <a:cubicBezTo>
                    <a:pt x="75" y="130"/>
                    <a:pt x="74" y="130"/>
                    <a:pt x="74" y="130"/>
                  </a:cubicBezTo>
                  <a:moveTo>
                    <a:pt x="794" y="127"/>
                  </a:moveTo>
                  <a:cubicBezTo>
                    <a:pt x="793" y="127"/>
                    <a:pt x="793" y="127"/>
                    <a:pt x="792" y="128"/>
                  </a:cubicBezTo>
                  <a:cubicBezTo>
                    <a:pt x="792" y="129"/>
                    <a:pt x="792" y="130"/>
                    <a:pt x="793" y="130"/>
                  </a:cubicBezTo>
                  <a:cubicBezTo>
                    <a:pt x="794" y="130"/>
                    <a:pt x="794" y="130"/>
                    <a:pt x="794" y="130"/>
                  </a:cubicBezTo>
                  <a:cubicBezTo>
                    <a:pt x="794" y="130"/>
                    <a:pt x="795" y="130"/>
                    <a:pt x="795" y="129"/>
                  </a:cubicBezTo>
                  <a:cubicBezTo>
                    <a:pt x="796" y="129"/>
                    <a:pt x="795" y="128"/>
                    <a:pt x="795" y="127"/>
                  </a:cubicBezTo>
                  <a:cubicBezTo>
                    <a:pt x="794" y="127"/>
                    <a:pt x="794" y="127"/>
                    <a:pt x="794" y="127"/>
                  </a:cubicBezTo>
                  <a:moveTo>
                    <a:pt x="507" y="125"/>
                  </a:moveTo>
                  <a:cubicBezTo>
                    <a:pt x="506" y="125"/>
                    <a:pt x="505" y="126"/>
                    <a:pt x="505" y="126"/>
                  </a:cubicBezTo>
                  <a:cubicBezTo>
                    <a:pt x="505" y="127"/>
                    <a:pt x="505" y="128"/>
                    <a:pt x="506" y="129"/>
                  </a:cubicBezTo>
                  <a:cubicBezTo>
                    <a:pt x="507" y="129"/>
                    <a:pt x="507" y="129"/>
                    <a:pt x="507" y="129"/>
                  </a:cubicBezTo>
                  <a:cubicBezTo>
                    <a:pt x="507" y="129"/>
                    <a:pt x="508" y="128"/>
                    <a:pt x="508" y="128"/>
                  </a:cubicBezTo>
                  <a:cubicBezTo>
                    <a:pt x="509" y="127"/>
                    <a:pt x="508" y="126"/>
                    <a:pt x="507" y="126"/>
                  </a:cubicBezTo>
                  <a:cubicBezTo>
                    <a:pt x="507" y="125"/>
                    <a:pt x="507" y="125"/>
                    <a:pt x="507" y="125"/>
                  </a:cubicBezTo>
                  <a:moveTo>
                    <a:pt x="630" y="123"/>
                  </a:moveTo>
                  <a:cubicBezTo>
                    <a:pt x="630" y="123"/>
                    <a:pt x="630" y="123"/>
                    <a:pt x="630" y="123"/>
                  </a:cubicBezTo>
                  <a:cubicBezTo>
                    <a:pt x="629" y="124"/>
                    <a:pt x="629" y="125"/>
                    <a:pt x="629" y="126"/>
                  </a:cubicBezTo>
                  <a:cubicBezTo>
                    <a:pt x="629" y="126"/>
                    <a:pt x="630" y="127"/>
                    <a:pt x="630" y="127"/>
                  </a:cubicBezTo>
                  <a:cubicBezTo>
                    <a:pt x="631" y="127"/>
                    <a:pt x="631" y="127"/>
                    <a:pt x="631" y="127"/>
                  </a:cubicBezTo>
                  <a:cubicBezTo>
                    <a:pt x="632" y="126"/>
                    <a:pt x="632" y="125"/>
                    <a:pt x="632" y="124"/>
                  </a:cubicBezTo>
                  <a:cubicBezTo>
                    <a:pt x="632" y="124"/>
                    <a:pt x="631" y="123"/>
                    <a:pt x="630" y="123"/>
                  </a:cubicBezTo>
                  <a:moveTo>
                    <a:pt x="785" y="122"/>
                  </a:moveTo>
                  <a:cubicBezTo>
                    <a:pt x="785" y="123"/>
                    <a:pt x="784" y="124"/>
                    <a:pt x="783" y="124"/>
                  </a:cubicBezTo>
                  <a:cubicBezTo>
                    <a:pt x="784" y="125"/>
                    <a:pt x="784" y="125"/>
                    <a:pt x="784" y="125"/>
                  </a:cubicBezTo>
                  <a:cubicBezTo>
                    <a:pt x="785" y="125"/>
                    <a:pt x="785" y="125"/>
                    <a:pt x="785" y="125"/>
                  </a:cubicBezTo>
                  <a:cubicBezTo>
                    <a:pt x="786" y="125"/>
                    <a:pt x="786" y="125"/>
                    <a:pt x="787" y="125"/>
                  </a:cubicBezTo>
                  <a:cubicBezTo>
                    <a:pt x="787" y="124"/>
                    <a:pt x="787" y="123"/>
                    <a:pt x="786" y="122"/>
                  </a:cubicBezTo>
                  <a:cubicBezTo>
                    <a:pt x="786" y="122"/>
                    <a:pt x="786" y="122"/>
                    <a:pt x="785" y="122"/>
                  </a:cubicBezTo>
                  <a:moveTo>
                    <a:pt x="69" y="121"/>
                  </a:moveTo>
                  <a:cubicBezTo>
                    <a:pt x="69" y="121"/>
                    <a:pt x="68" y="121"/>
                    <a:pt x="68" y="122"/>
                  </a:cubicBezTo>
                  <a:cubicBezTo>
                    <a:pt x="67" y="122"/>
                    <a:pt x="67" y="123"/>
                    <a:pt x="67" y="124"/>
                  </a:cubicBezTo>
                  <a:cubicBezTo>
                    <a:pt x="68" y="124"/>
                    <a:pt x="68" y="125"/>
                    <a:pt x="69" y="125"/>
                  </a:cubicBezTo>
                  <a:cubicBezTo>
                    <a:pt x="70" y="124"/>
                    <a:pt x="70" y="124"/>
                    <a:pt x="70" y="124"/>
                  </a:cubicBezTo>
                  <a:cubicBezTo>
                    <a:pt x="70" y="124"/>
                    <a:pt x="71" y="123"/>
                    <a:pt x="70" y="122"/>
                  </a:cubicBezTo>
                  <a:cubicBezTo>
                    <a:pt x="70" y="122"/>
                    <a:pt x="69" y="121"/>
                    <a:pt x="69" y="121"/>
                  </a:cubicBezTo>
                  <a:moveTo>
                    <a:pt x="121" y="121"/>
                  </a:moveTo>
                  <a:cubicBezTo>
                    <a:pt x="120" y="121"/>
                    <a:pt x="119" y="122"/>
                    <a:pt x="119" y="122"/>
                  </a:cubicBezTo>
                  <a:cubicBezTo>
                    <a:pt x="119" y="123"/>
                    <a:pt x="120" y="124"/>
                    <a:pt x="121" y="124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2" y="124"/>
                    <a:pt x="123" y="124"/>
                    <a:pt x="123" y="123"/>
                  </a:cubicBezTo>
                  <a:cubicBezTo>
                    <a:pt x="123" y="122"/>
                    <a:pt x="122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moveTo>
                    <a:pt x="511" y="116"/>
                  </a:moveTo>
                  <a:cubicBezTo>
                    <a:pt x="510" y="116"/>
                    <a:pt x="510" y="117"/>
                    <a:pt x="510" y="117"/>
                  </a:cubicBezTo>
                  <a:cubicBezTo>
                    <a:pt x="509" y="118"/>
                    <a:pt x="509" y="119"/>
                    <a:pt x="510" y="120"/>
                  </a:cubicBezTo>
                  <a:cubicBezTo>
                    <a:pt x="511" y="120"/>
                    <a:pt x="511" y="120"/>
                    <a:pt x="511" y="120"/>
                  </a:cubicBezTo>
                  <a:cubicBezTo>
                    <a:pt x="512" y="120"/>
                    <a:pt x="512" y="119"/>
                    <a:pt x="513" y="119"/>
                  </a:cubicBezTo>
                  <a:cubicBezTo>
                    <a:pt x="513" y="118"/>
                    <a:pt x="513" y="117"/>
                    <a:pt x="512" y="117"/>
                  </a:cubicBezTo>
                  <a:cubicBezTo>
                    <a:pt x="511" y="116"/>
                    <a:pt x="511" y="116"/>
                    <a:pt x="511" y="116"/>
                  </a:cubicBezTo>
                  <a:moveTo>
                    <a:pt x="626" y="114"/>
                  </a:moveTo>
                  <a:cubicBezTo>
                    <a:pt x="626" y="114"/>
                    <a:pt x="626" y="114"/>
                    <a:pt x="626" y="114"/>
                  </a:cubicBezTo>
                  <a:cubicBezTo>
                    <a:pt x="625" y="115"/>
                    <a:pt x="624" y="116"/>
                    <a:pt x="625" y="117"/>
                  </a:cubicBezTo>
                  <a:cubicBezTo>
                    <a:pt x="625" y="117"/>
                    <a:pt x="626" y="118"/>
                    <a:pt x="626" y="118"/>
                  </a:cubicBezTo>
                  <a:cubicBezTo>
                    <a:pt x="627" y="117"/>
                    <a:pt x="627" y="117"/>
                    <a:pt x="627" y="117"/>
                  </a:cubicBezTo>
                  <a:cubicBezTo>
                    <a:pt x="628" y="117"/>
                    <a:pt x="628" y="116"/>
                    <a:pt x="628" y="115"/>
                  </a:cubicBezTo>
                  <a:cubicBezTo>
                    <a:pt x="627" y="115"/>
                    <a:pt x="627" y="114"/>
                    <a:pt x="626" y="114"/>
                  </a:cubicBezTo>
                  <a:moveTo>
                    <a:pt x="64" y="113"/>
                  </a:moveTo>
                  <a:cubicBezTo>
                    <a:pt x="64" y="113"/>
                    <a:pt x="64" y="113"/>
                    <a:pt x="63" y="113"/>
                  </a:cubicBezTo>
                  <a:cubicBezTo>
                    <a:pt x="62" y="113"/>
                    <a:pt x="62" y="114"/>
                    <a:pt x="63" y="115"/>
                  </a:cubicBezTo>
                  <a:cubicBezTo>
                    <a:pt x="63" y="116"/>
                    <a:pt x="63" y="116"/>
                    <a:pt x="64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6" y="115"/>
                    <a:pt x="66" y="114"/>
                    <a:pt x="66" y="113"/>
                  </a:cubicBezTo>
                  <a:cubicBezTo>
                    <a:pt x="65" y="113"/>
                    <a:pt x="65" y="113"/>
                    <a:pt x="64" y="113"/>
                  </a:cubicBezTo>
                  <a:moveTo>
                    <a:pt x="122" y="111"/>
                  </a:moveTo>
                  <a:cubicBezTo>
                    <a:pt x="121" y="111"/>
                    <a:pt x="120" y="112"/>
                    <a:pt x="120" y="113"/>
                  </a:cubicBezTo>
                  <a:cubicBezTo>
                    <a:pt x="120" y="113"/>
                    <a:pt x="121" y="114"/>
                    <a:pt x="122" y="114"/>
                  </a:cubicBezTo>
                  <a:cubicBezTo>
                    <a:pt x="122" y="114"/>
                    <a:pt x="122" y="114"/>
                    <a:pt x="122" y="114"/>
                  </a:cubicBezTo>
                  <a:cubicBezTo>
                    <a:pt x="123" y="114"/>
                    <a:pt x="123" y="114"/>
                    <a:pt x="123" y="113"/>
                  </a:cubicBezTo>
                  <a:cubicBezTo>
                    <a:pt x="123" y="112"/>
                    <a:pt x="123" y="111"/>
                    <a:pt x="122" y="111"/>
                  </a:cubicBezTo>
                  <a:cubicBezTo>
                    <a:pt x="122" y="111"/>
                    <a:pt x="122" y="111"/>
                    <a:pt x="122" y="111"/>
                  </a:cubicBezTo>
                  <a:moveTo>
                    <a:pt x="515" y="107"/>
                  </a:moveTo>
                  <a:cubicBezTo>
                    <a:pt x="515" y="107"/>
                    <a:pt x="514" y="108"/>
                    <a:pt x="514" y="108"/>
                  </a:cubicBezTo>
                  <a:cubicBezTo>
                    <a:pt x="513" y="109"/>
                    <a:pt x="514" y="110"/>
                    <a:pt x="515" y="111"/>
                  </a:cubicBezTo>
                  <a:cubicBezTo>
                    <a:pt x="515" y="111"/>
                    <a:pt x="515" y="111"/>
                    <a:pt x="515" y="111"/>
                  </a:cubicBezTo>
                  <a:cubicBezTo>
                    <a:pt x="516" y="111"/>
                    <a:pt x="517" y="110"/>
                    <a:pt x="517" y="110"/>
                  </a:cubicBezTo>
                  <a:cubicBezTo>
                    <a:pt x="517" y="109"/>
                    <a:pt x="517" y="108"/>
                    <a:pt x="516" y="108"/>
                  </a:cubicBezTo>
                  <a:cubicBezTo>
                    <a:pt x="516" y="107"/>
                    <a:pt x="516" y="107"/>
                    <a:pt x="515" y="107"/>
                  </a:cubicBezTo>
                  <a:moveTo>
                    <a:pt x="622" y="105"/>
                  </a:moveTo>
                  <a:cubicBezTo>
                    <a:pt x="622" y="105"/>
                    <a:pt x="622" y="105"/>
                    <a:pt x="621" y="105"/>
                  </a:cubicBezTo>
                  <a:cubicBezTo>
                    <a:pt x="620" y="106"/>
                    <a:pt x="620" y="107"/>
                    <a:pt x="621" y="108"/>
                  </a:cubicBezTo>
                  <a:cubicBezTo>
                    <a:pt x="621" y="108"/>
                    <a:pt x="621" y="109"/>
                    <a:pt x="622" y="109"/>
                  </a:cubicBezTo>
                  <a:cubicBezTo>
                    <a:pt x="623" y="108"/>
                    <a:pt x="623" y="108"/>
                    <a:pt x="623" y="108"/>
                  </a:cubicBezTo>
                  <a:cubicBezTo>
                    <a:pt x="624" y="108"/>
                    <a:pt x="624" y="107"/>
                    <a:pt x="624" y="106"/>
                  </a:cubicBezTo>
                  <a:cubicBezTo>
                    <a:pt x="623" y="106"/>
                    <a:pt x="623" y="105"/>
                    <a:pt x="622" y="105"/>
                  </a:cubicBezTo>
                  <a:moveTo>
                    <a:pt x="59" y="104"/>
                  </a:moveTo>
                  <a:cubicBezTo>
                    <a:pt x="59" y="104"/>
                    <a:pt x="59" y="104"/>
                    <a:pt x="58" y="104"/>
                  </a:cubicBezTo>
                  <a:cubicBezTo>
                    <a:pt x="58" y="104"/>
                    <a:pt x="57" y="105"/>
                    <a:pt x="58" y="106"/>
                  </a:cubicBezTo>
                  <a:cubicBezTo>
                    <a:pt x="58" y="107"/>
                    <a:pt x="59" y="107"/>
                    <a:pt x="59" y="107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61" y="107"/>
                    <a:pt x="61" y="106"/>
                    <a:pt x="61" y="105"/>
                  </a:cubicBezTo>
                  <a:cubicBezTo>
                    <a:pt x="60" y="104"/>
                    <a:pt x="60" y="104"/>
                    <a:pt x="59" y="104"/>
                  </a:cubicBezTo>
                  <a:moveTo>
                    <a:pt x="123" y="101"/>
                  </a:moveTo>
                  <a:cubicBezTo>
                    <a:pt x="122" y="101"/>
                    <a:pt x="121" y="102"/>
                    <a:pt x="121" y="103"/>
                  </a:cubicBezTo>
                  <a:cubicBezTo>
                    <a:pt x="121" y="103"/>
                    <a:pt x="121" y="104"/>
                    <a:pt x="122" y="104"/>
                  </a:cubicBezTo>
                  <a:cubicBezTo>
                    <a:pt x="123" y="104"/>
                    <a:pt x="123" y="104"/>
                    <a:pt x="123" y="104"/>
                  </a:cubicBezTo>
                  <a:cubicBezTo>
                    <a:pt x="123" y="104"/>
                    <a:pt x="124" y="104"/>
                    <a:pt x="124" y="103"/>
                  </a:cubicBezTo>
                  <a:cubicBezTo>
                    <a:pt x="124" y="102"/>
                    <a:pt x="124" y="101"/>
                    <a:pt x="123" y="101"/>
                  </a:cubicBezTo>
                  <a:cubicBezTo>
                    <a:pt x="123" y="101"/>
                    <a:pt x="123" y="101"/>
                    <a:pt x="123" y="101"/>
                  </a:cubicBezTo>
                  <a:moveTo>
                    <a:pt x="520" y="98"/>
                  </a:moveTo>
                  <a:cubicBezTo>
                    <a:pt x="519" y="98"/>
                    <a:pt x="518" y="99"/>
                    <a:pt x="518" y="99"/>
                  </a:cubicBezTo>
                  <a:cubicBezTo>
                    <a:pt x="518" y="100"/>
                    <a:pt x="518" y="101"/>
                    <a:pt x="519" y="101"/>
                  </a:cubicBezTo>
                  <a:cubicBezTo>
                    <a:pt x="520" y="102"/>
                    <a:pt x="520" y="102"/>
                    <a:pt x="520" y="102"/>
                  </a:cubicBezTo>
                  <a:cubicBezTo>
                    <a:pt x="520" y="102"/>
                    <a:pt x="521" y="101"/>
                    <a:pt x="521" y="101"/>
                  </a:cubicBezTo>
                  <a:cubicBezTo>
                    <a:pt x="522" y="100"/>
                    <a:pt x="521" y="99"/>
                    <a:pt x="520" y="99"/>
                  </a:cubicBezTo>
                  <a:cubicBezTo>
                    <a:pt x="520" y="98"/>
                    <a:pt x="520" y="98"/>
                    <a:pt x="520" y="98"/>
                  </a:cubicBezTo>
                  <a:moveTo>
                    <a:pt x="618" y="96"/>
                  </a:moveTo>
                  <a:cubicBezTo>
                    <a:pt x="618" y="96"/>
                    <a:pt x="617" y="96"/>
                    <a:pt x="617" y="96"/>
                  </a:cubicBezTo>
                  <a:cubicBezTo>
                    <a:pt x="616" y="97"/>
                    <a:pt x="616" y="98"/>
                    <a:pt x="616" y="99"/>
                  </a:cubicBezTo>
                  <a:cubicBezTo>
                    <a:pt x="617" y="99"/>
                    <a:pt x="617" y="99"/>
                    <a:pt x="618" y="99"/>
                  </a:cubicBezTo>
                  <a:cubicBezTo>
                    <a:pt x="619" y="99"/>
                    <a:pt x="619" y="99"/>
                    <a:pt x="619" y="99"/>
                  </a:cubicBezTo>
                  <a:cubicBezTo>
                    <a:pt x="619" y="99"/>
                    <a:pt x="620" y="98"/>
                    <a:pt x="619" y="97"/>
                  </a:cubicBezTo>
                  <a:cubicBezTo>
                    <a:pt x="619" y="97"/>
                    <a:pt x="618" y="96"/>
                    <a:pt x="618" y="96"/>
                  </a:cubicBezTo>
                  <a:moveTo>
                    <a:pt x="54" y="95"/>
                  </a:moveTo>
                  <a:cubicBezTo>
                    <a:pt x="54" y="95"/>
                    <a:pt x="54" y="95"/>
                    <a:pt x="54" y="95"/>
                  </a:cubicBezTo>
                  <a:cubicBezTo>
                    <a:pt x="53" y="96"/>
                    <a:pt x="53" y="97"/>
                    <a:pt x="53" y="98"/>
                  </a:cubicBezTo>
                  <a:cubicBezTo>
                    <a:pt x="53" y="98"/>
                    <a:pt x="54" y="98"/>
                    <a:pt x="54" y="98"/>
                  </a:cubicBezTo>
                  <a:cubicBezTo>
                    <a:pt x="55" y="98"/>
                    <a:pt x="55" y="98"/>
                    <a:pt x="55" y="98"/>
                  </a:cubicBezTo>
                  <a:cubicBezTo>
                    <a:pt x="56" y="98"/>
                    <a:pt x="56" y="97"/>
                    <a:pt x="56" y="96"/>
                  </a:cubicBezTo>
                  <a:cubicBezTo>
                    <a:pt x="56" y="95"/>
                    <a:pt x="55" y="95"/>
                    <a:pt x="54" y="95"/>
                  </a:cubicBezTo>
                  <a:moveTo>
                    <a:pt x="123" y="91"/>
                  </a:moveTo>
                  <a:cubicBezTo>
                    <a:pt x="122" y="91"/>
                    <a:pt x="122" y="92"/>
                    <a:pt x="122" y="93"/>
                  </a:cubicBezTo>
                  <a:cubicBezTo>
                    <a:pt x="121" y="93"/>
                    <a:pt x="122" y="94"/>
                    <a:pt x="123" y="94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24" y="94"/>
                    <a:pt x="125" y="94"/>
                    <a:pt x="125" y="93"/>
                  </a:cubicBezTo>
                  <a:cubicBezTo>
                    <a:pt x="125" y="92"/>
                    <a:pt x="124" y="91"/>
                    <a:pt x="123" y="91"/>
                  </a:cubicBezTo>
                  <a:cubicBezTo>
                    <a:pt x="123" y="91"/>
                    <a:pt x="123" y="91"/>
                    <a:pt x="123" y="91"/>
                  </a:cubicBezTo>
                  <a:moveTo>
                    <a:pt x="524" y="89"/>
                  </a:moveTo>
                  <a:cubicBezTo>
                    <a:pt x="523" y="89"/>
                    <a:pt x="523" y="90"/>
                    <a:pt x="522" y="90"/>
                  </a:cubicBezTo>
                  <a:cubicBezTo>
                    <a:pt x="522" y="91"/>
                    <a:pt x="522" y="92"/>
                    <a:pt x="523" y="93"/>
                  </a:cubicBezTo>
                  <a:cubicBezTo>
                    <a:pt x="524" y="93"/>
                    <a:pt x="524" y="93"/>
                    <a:pt x="524" y="93"/>
                  </a:cubicBezTo>
                  <a:cubicBezTo>
                    <a:pt x="525" y="93"/>
                    <a:pt x="525" y="92"/>
                    <a:pt x="525" y="92"/>
                  </a:cubicBezTo>
                  <a:cubicBezTo>
                    <a:pt x="526" y="91"/>
                    <a:pt x="526" y="90"/>
                    <a:pt x="525" y="89"/>
                  </a:cubicBezTo>
                  <a:cubicBezTo>
                    <a:pt x="524" y="89"/>
                    <a:pt x="524" y="89"/>
                    <a:pt x="524" y="89"/>
                  </a:cubicBezTo>
                  <a:moveTo>
                    <a:pt x="614" y="87"/>
                  </a:moveTo>
                  <a:cubicBezTo>
                    <a:pt x="613" y="87"/>
                    <a:pt x="613" y="87"/>
                    <a:pt x="613" y="87"/>
                  </a:cubicBezTo>
                  <a:cubicBezTo>
                    <a:pt x="612" y="88"/>
                    <a:pt x="612" y="89"/>
                    <a:pt x="612" y="89"/>
                  </a:cubicBezTo>
                  <a:cubicBezTo>
                    <a:pt x="612" y="90"/>
                    <a:pt x="613" y="90"/>
                    <a:pt x="614" y="90"/>
                  </a:cubicBezTo>
                  <a:cubicBezTo>
                    <a:pt x="614" y="90"/>
                    <a:pt x="614" y="90"/>
                    <a:pt x="614" y="90"/>
                  </a:cubicBezTo>
                  <a:cubicBezTo>
                    <a:pt x="615" y="90"/>
                    <a:pt x="615" y="89"/>
                    <a:pt x="615" y="88"/>
                  </a:cubicBezTo>
                  <a:cubicBezTo>
                    <a:pt x="615" y="87"/>
                    <a:pt x="614" y="87"/>
                    <a:pt x="614" y="87"/>
                  </a:cubicBezTo>
                  <a:moveTo>
                    <a:pt x="50" y="86"/>
                  </a:moveTo>
                  <a:cubicBezTo>
                    <a:pt x="49" y="86"/>
                    <a:pt x="49" y="86"/>
                    <a:pt x="49" y="87"/>
                  </a:cubicBezTo>
                  <a:cubicBezTo>
                    <a:pt x="48" y="87"/>
                    <a:pt x="48" y="88"/>
                    <a:pt x="48" y="89"/>
                  </a:cubicBezTo>
                  <a:cubicBezTo>
                    <a:pt x="48" y="89"/>
                    <a:pt x="49" y="90"/>
                    <a:pt x="50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1" y="89"/>
                    <a:pt x="52" y="88"/>
                    <a:pt x="51" y="87"/>
                  </a:cubicBezTo>
                  <a:cubicBezTo>
                    <a:pt x="51" y="87"/>
                    <a:pt x="50" y="86"/>
                    <a:pt x="50" y="86"/>
                  </a:cubicBezTo>
                  <a:moveTo>
                    <a:pt x="124" y="81"/>
                  </a:moveTo>
                  <a:cubicBezTo>
                    <a:pt x="123" y="81"/>
                    <a:pt x="122" y="82"/>
                    <a:pt x="122" y="83"/>
                  </a:cubicBezTo>
                  <a:cubicBezTo>
                    <a:pt x="122" y="84"/>
                    <a:pt x="123" y="84"/>
                    <a:pt x="124" y="84"/>
                  </a:cubicBezTo>
                  <a:cubicBezTo>
                    <a:pt x="124" y="84"/>
                    <a:pt x="124" y="84"/>
                    <a:pt x="124" y="84"/>
                  </a:cubicBezTo>
                  <a:cubicBezTo>
                    <a:pt x="125" y="84"/>
                    <a:pt x="126" y="84"/>
                    <a:pt x="126" y="83"/>
                  </a:cubicBezTo>
                  <a:cubicBezTo>
                    <a:pt x="126" y="82"/>
                    <a:pt x="125" y="81"/>
                    <a:pt x="124" y="81"/>
                  </a:cubicBezTo>
                  <a:cubicBezTo>
                    <a:pt x="124" y="81"/>
                    <a:pt x="124" y="81"/>
                    <a:pt x="124" y="81"/>
                  </a:cubicBezTo>
                  <a:moveTo>
                    <a:pt x="528" y="80"/>
                  </a:moveTo>
                  <a:cubicBezTo>
                    <a:pt x="528" y="80"/>
                    <a:pt x="527" y="81"/>
                    <a:pt x="527" y="81"/>
                  </a:cubicBezTo>
                  <a:cubicBezTo>
                    <a:pt x="526" y="82"/>
                    <a:pt x="527" y="83"/>
                    <a:pt x="528" y="83"/>
                  </a:cubicBezTo>
                  <a:cubicBezTo>
                    <a:pt x="528" y="84"/>
                    <a:pt x="528" y="84"/>
                    <a:pt x="528" y="84"/>
                  </a:cubicBezTo>
                  <a:cubicBezTo>
                    <a:pt x="529" y="84"/>
                    <a:pt x="530" y="83"/>
                    <a:pt x="530" y="83"/>
                  </a:cubicBezTo>
                  <a:cubicBezTo>
                    <a:pt x="530" y="82"/>
                    <a:pt x="530" y="81"/>
                    <a:pt x="529" y="80"/>
                  </a:cubicBezTo>
                  <a:cubicBezTo>
                    <a:pt x="529" y="80"/>
                    <a:pt x="529" y="80"/>
                    <a:pt x="528" y="80"/>
                  </a:cubicBezTo>
                  <a:moveTo>
                    <a:pt x="609" y="78"/>
                  </a:moveTo>
                  <a:cubicBezTo>
                    <a:pt x="609" y="78"/>
                    <a:pt x="609" y="78"/>
                    <a:pt x="609" y="78"/>
                  </a:cubicBezTo>
                  <a:cubicBezTo>
                    <a:pt x="608" y="79"/>
                    <a:pt x="607" y="80"/>
                    <a:pt x="608" y="80"/>
                  </a:cubicBezTo>
                  <a:cubicBezTo>
                    <a:pt x="608" y="81"/>
                    <a:pt x="609" y="81"/>
                    <a:pt x="609" y="81"/>
                  </a:cubicBezTo>
                  <a:cubicBezTo>
                    <a:pt x="610" y="81"/>
                    <a:pt x="610" y="81"/>
                    <a:pt x="610" y="81"/>
                  </a:cubicBezTo>
                  <a:cubicBezTo>
                    <a:pt x="611" y="81"/>
                    <a:pt x="611" y="80"/>
                    <a:pt x="611" y="79"/>
                  </a:cubicBezTo>
                  <a:cubicBezTo>
                    <a:pt x="611" y="78"/>
                    <a:pt x="610" y="78"/>
                    <a:pt x="609" y="78"/>
                  </a:cubicBezTo>
                  <a:moveTo>
                    <a:pt x="45" y="78"/>
                  </a:moveTo>
                  <a:cubicBezTo>
                    <a:pt x="45" y="78"/>
                    <a:pt x="44" y="78"/>
                    <a:pt x="44" y="78"/>
                  </a:cubicBezTo>
                  <a:cubicBezTo>
                    <a:pt x="43" y="78"/>
                    <a:pt x="43" y="79"/>
                    <a:pt x="43" y="80"/>
                  </a:cubicBezTo>
                  <a:cubicBezTo>
                    <a:pt x="44" y="81"/>
                    <a:pt x="44" y="81"/>
                    <a:pt x="45" y="81"/>
                  </a:cubicBezTo>
                  <a:cubicBezTo>
                    <a:pt x="46" y="81"/>
                    <a:pt x="46" y="81"/>
                    <a:pt x="46" y="81"/>
                  </a:cubicBezTo>
                  <a:cubicBezTo>
                    <a:pt x="46" y="80"/>
                    <a:pt x="47" y="79"/>
                    <a:pt x="46" y="78"/>
                  </a:cubicBezTo>
                  <a:cubicBezTo>
                    <a:pt x="46" y="78"/>
                    <a:pt x="45" y="78"/>
                    <a:pt x="45" y="78"/>
                  </a:cubicBezTo>
                  <a:moveTo>
                    <a:pt x="533" y="71"/>
                  </a:moveTo>
                  <a:cubicBezTo>
                    <a:pt x="532" y="71"/>
                    <a:pt x="531" y="72"/>
                    <a:pt x="531" y="72"/>
                  </a:cubicBezTo>
                  <a:cubicBezTo>
                    <a:pt x="531" y="73"/>
                    <a:pt x="531" y="74"/>
                    <a:pt x="532" y="74"/>
                  </a:cubicBezTo>
                  <a:cubicBezTo>
                    <a:pt x="533" y="75"/>
                    <a:pt x="533" y="75"/>
                    <a:pt x="533" y="75"/>
                  </a:cubicBezTo>
                  <a:cubicBezTo>
                    <a:pt x="533" y="75"/>
                    <a:pt x="534" y="74"/>
                    <a:pt x="534" y="74"/>
                  </a:cubicBezTo>
                  <a:cubicBezTo>
                    <a:pt x="535" y="73"/>
                    <a:pt x="534" y="72"/>
                    <a:pt x="533" y="71"/>
                  </a:cubicBezTo>
                  <a:cubicBezTo>
                    <a:pt x="533" y="71"/>
                    <a:pt x="533" y="71"/>
                    <a:pt x="533" y="71"/>
                  </a:cubicBezTo>
                  <a:moveTo>
                    <a:pt x="605" y="69"/>
                  </a:moveTo>
                  <a:cubicBezTo>
                    <a:pt x="605" y="69"/>
                    <a:pt x="605" y="69"/>
                    <a:pt x="604" y="69"/>
                  </a:cubicBezTo>
                  <a:cubicBezTo>
                    <a:pt x="604" y="69"/>
                    <a:pt x="603" y="70"/>
                    <a:pt x="604" y="71"/>
                  </a:cubicBezTo>
                  <a:cubicBezTo>
                    <a:pt x="604" y="72"/>
                    <a:pt x="605" y="72"/>
                    <a:pt x="605" y="72"/>
                  </a:cubicBezTo>
                  <a:cubicBezTo>
                    <a:pt x="606" y="72"/>
                    <a:pt x="606" y="72"/>
                    <a:pt x="606" y="72"/>
                  </a:cubicBezTo>
                  <a:cubicBezTo>
                    <a:pt x="607" y="72"/>
                    <a:pt x="607" y="71"/>
                    <a:pt x="607" y="70"/>
                  </a:cubicBezTo>
                  <a:cubicBezTo>
                    <a:pt x="606" y="69"/>
                    <a:pt x="606" y="69"/>
                    <a:pt x="605" y="69"/>
                  </a:cubicBezTo>
                  <a:moveTo>
                    <a:pt x="40" y="69"/>
                  </a:moveTo>
                  <a:cubicBezTo>
                    <a:pt x="40" y="69"/>
                    <a:pt x="39" y="69"/>
                    <a:pt x="39" y="69"/>
                  </a:cubicBezTo>
                  <a:cubicBezTo>
                    <a:pt x="38" y="69"/>
                    <a:pt x="38" y="70"/>
                    <a:pt x="39" y="71"/>
                  </a:cubicBezTo>
                  <a:cubicBezTo>
                    <a:pt x="39" y="72"/>
                    <a:pt x="39" y="72"/>
                    <a:pt x="40" y="72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2" y="71"/>
                    <a:pt x="42" y="70"/>
                    <a:pt x="41" y="70"/>
                  </a:cubicBezTo>
                  <a:cubicBezTo>
                    <a:pt x="41" y="69"/>
                    <a:pt x="41" y="69"/>
                    <a:pt x="40" y="69"/>
                  </a:cubicBezTo>
                  <a:moveTo>
                    <a:pt x="537" y="62"/>
                  </a:moveTo>
                  <a:cubicBezTo>
                    <a:pt x="536" y="62"/>
                    <a:pt x="536" y="63"/>
                    <a:pt x="535" y="63"/>
                  </a:cubicBezTo>
                  <a:cubicBezTo>
                    <a:pt x="535" y="64"/>
                    <a:pt x="535" y="65"/>
                    <a:pt x="536" y="65"/>
                  </a:cubicBezTo>
                  <a:cubicBezTo>
                    <a:pt x="537" y="66"/>
                    <a:pt x="537" y="66"/>
                    <a:pt x="537" y="66"/>
                  </a:cubicBezTo>
                  <a:cubicBezTo>
                    <a:pt x="538" y="66"/>
                    <a:pt x="538" y="65"/>
                    <a:pt x="538" y="65"/>
                  </a:cubicBezTo>
                  <a:cubicBezTo>
                    <a:pt x="539" y="64"/>
                    <a:pt x="538" y="63"/>
                    <a:pt x="538" y="62"/>
                  </a:cubicBezTo>
                  <a:cubicBezTo>
                    <a:pt x="537" y="62"/>
                    <a:pt x="537" y="62"/>
                    <a:pt x="537" y="62"/>
                  </a:cubicBezTo>
                  <a:moveTo>
                    <a:pt x="35" y="60"/>
                  </a:moveTo>
                  <a:cubicBezTo>
                    <a:pt x="35" y="60"/>
                    <a:pt x="35" y="60"/>
                    <a:pt x="34" y="60"/>
                  </a:cubicBezTo>
                  <a:cubicBezTo>
                    <a:pt x="34" y="61"/>
                    <a:pt x="33" y="62"/>
                    <a:pt x="34" y="62"/>
                  </a:cubicBezTo>
                  <a:cubicBezTo>
                    <a:pt x="34" y="63"/>
                    <a:pt x="35" y="63"/>
                    <a:pt x="35" y="63"/>
                  </a:cubicBezTo>
                  <a:cubicBezTo>
                    <a:pt x="36" y="63"/>
                    <a:pt x="36" y="63"/>
                    <a:pt x="36" y="63"/>
                  </a:cubicBezTo>
                  <a:cubicBezTo>
                    <a:pt x="37" y="63"/>
                    <a:pt x="37" y="62"/>
                    <a:pt x="37" y="61"/>
                  </a:cubicBezTo>
                  <a:cubicBezTo>
                    <a:pt x="36" y="60"/>
                    <a:pt x="36" y="60"/>
                    <a:pt x="35" y="60"/>
                  </a:cubicBezTo>
                  <a:moveTo>
                    <a:pt x="601" y="60"/>
                  </a:moveTo>
                  <a:cubicBezTo>
                    <a:pt x="601" y="60"/>
                    <a:pt x="600" y="60"/>
                    <a:pt x="600" y="60"/>
                  </a:cubicBezTo>
                  <a:cubicBezTo>
                    <a:pt x="599" y="60"/>
                    <a:pt x="599" y="61"/>
                    <a:pt x="599" y="62"/>
                  </a:cubicBezTo>
                  <a:cubicBezTo>
                    <a:pt x="600" y="63"/>
                    <a:pt x="600" y="63"/>
                    <a:pt x="601" y="63"/>
                  </a:cubicBezTo>
                  <a:cubicBezTo>
                    <a:pt x="602" y="63"/>
                    <a:pt x="602" y="63"/>
                    <a:pt x="602" y="63"/>
                  </a:cubicBezTo>
                  <a:cubicBezTo>
                    <a:pt x="602" y="63"/>
                    <a:pt x="603" y="62"/>
                    <a:pt x="602" y="61"/>
                  </a:cubicBezTo>
                  <a:cubicBezTo>
                    <a:pt x="602" y="60"/>
                    <a:pt x="602" y="60"/>
                    <a:pt x="601" y="60"/>
                  </a:cubicBezTo>
                  <a:moveTo>
                    <a:pt x="541" y="53"/>
                  </a:moveTo>
                  <a:cubicBezTo>
                    <a:pt x="541" y="53"/>
                    <a:pt x="540" y="54"/>
                    <a:pt x="540" y="54"/>
                  </a:cubicBezTo>
                  <a:cubicBezTo>
                    <a:pt x="539" y="55"/>
                    <a:pt x="540" y="56"/>
                    <a:pt x="541" y="56"/>
                  </a:cubicBezTo>
                  <a:cubicBezTo>
                    <a:pt x="541" y="57"/>
                    <a:pt x="541" y="57"/>
                    <a:pt x="541" y="57"/>
                  </a:cubicBezTo>
                  <a:cubicBezTo>
                    <a:pt x="542" y="57"/>
                    <a:pt x="542" y="56"/>
                    <a:pt x="543" y="56"/>
                  </a:cubicBezTo>
                  <a:cubicBezTo>
                    <a:pt x="543" y="55"/>
                    <a:pt x="543" y="54"/>
                    <a:pt x="542" y="53"/>
                  </a:cubicBezTo>
                  <a:cubicBezTo>
                    <a:pt x="542" y="53"/>
                    <a:pt x="542" y="53"/>
                    <a:pt x="541" y="53"/>
                  </a:cubicBezTo>
                  <a:moveTo>
                    <a:pt x="30" y="51"/>
                  </a:moveTo>
                  <a:cubicBezTo>
                    <a:pt x="30" y="51"/>
                    <a:pt x="30" y="51"/>
                    <a:pt x="30" y="51"/>
                  </a:cubicBezTo>
                  <a:cubicBezTo>
                    <a:pt x="29" y="52"/>
                    <a:pt x="28" y="53"/>
                    <a:pt x="29" y="54"/>
                  </a:cubicBezTo>
                  <a:cubicBezTo>
                    <a:pt x="29" y="54"/>
                    <a:pt x="30" y="55"/>
                    <a:pt x="30" y="55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2" y="52"/>
                    <a:pt x="31" y="51"/>
                    <a:pt x="30" y="51"/>
                  </a:cubicBezTo>
                  <a:moveTo>
                    <a:pt x="597" y="51"/>
                  </a:moveTo>
                  <a:cubicBezTo>
                    <a:pt x="597" y="51"/>
                    <a:pt x="596" y="51"/>
                    <a:pt x="596" y="51"/>
                  </a:cubicBezTo>
                  <a:cubicBezTo>
                    <a:pt x="595" y="51"/>
                    <a:pt x="595" y="52"/>
                    <a:pt x="595" y="53"/>
                  </a:cubicBezTo>
                  <a:cubicBezTo>
                    <a:pt x="596" y="54"/>
                    <a:pt x="596" y="54"/>
                    <a:pt x="597" y="54"/>
                  </a:cubicBezTo>
                  <a:cubicBezTo>
                    <a:pt x="597" y="54"/>
                    <a:pt x="597" y="54"/>
                    <a:pt x="597" y="54"/>
                  </a:cubicBezTo>
                  <a:cubicBezTo>
                    <a:pt x="598" y="54"/>
                    <a:pt x="599" y="53"/>
                    <a:pt x="598" y="52"/>
                  </a:cubicBezTo>
                  <a:cubicBezTo>
                    <a:pt x="598" y="51"/>
                    <a:pt x="597" y="51"/>
                    <a:pt x="597" y="51"/>
                  </a:cubicBezTo>
                  <a:moveTo>
                    <a:pt x="546" y="44"/>
                  </a:moveTo>
                  <a:cubicBezTo>
                    <a:pt x="545" y="44"/>
                    <a:pt x="544" y="45"/>
                    <a:pt x="544" y="45"/>
                  </a:cubicBezTo>
                  <a:cubicBezTo>
                    <a:pt x="544" y="46"/>
                    <a:pt x="544" y="47"/>
                    <a:pt x="545" y="47"/>
                  </a:cubicBezTo>
                  <a:cubicBezTo>
                    <a:pt x="546" y="48"/>
                    <a:pt x="546" y="48"/>
                    <a:pt x="546" y="48"/>
                  </a:cubicBezTo>
                  <a:cubicBezTo>
                    <a:pt x="546" y="48"/>
                    <a:pt x="547" y="47"/>
                    <a:pt x="547" y="47"/>
                  </a:cubicBezTo>
                  <a:cubicBezTo>
                    <a:pt x="547" y="46"/>
                    <a:pt x="547" y="45"/>
                    <a:pt x="546" y="44"/>
                  </a:cubicBezTo>
                  <a:cubicBezTo>
                    <a:pt x="546" y="44"/>
                    <a:pt x="546" y="44"/>
                    <a:pt x="546" y="44"/>
                  </a:cubicBezTo>
                  <a:moveTo>
                    <a:pt x="26" y="42"/>
                  </a:moveTo>
                  <a:cubicBezTo>
                    <a:pt x="25" y="42"/>
                    <a:pt x="25" y="43"/>
                    <a:pt x="25" y="43"/>
                  </a:cubicBezTo>
                  <a:cubicBezTo>
                    <a:pt x="24" y="43"/>
                    <a:pt x="24" y="44"/>
                    <a:pt x="24" y="45"/>
                  </a:cubicBezTo>
                  <a:cubicBezTo>
                    <a:pt x="24" y="46"/>
                    <a:pt x="25" y="46"/>
                    <a:pt x="26" y="46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7" y="45"/>
                    <a:pt x="27" y="44"/>
                    <a:pt x="27" y="43"/>
                  </a:cubicBezTo>
                  <a:cubicBezTo>
                    <a:pt x="27" y="43"/>
                    <a:pt x="26" y="42"/>
                    <a:pt x="26" y="42"/>
                  </a:cubicBezTo>
                  <a:moveTo>
                    <a:pt x="593" y="42"/>
                  </a:moveTo>
                  <a:cubicBezTo>
                    <a:pt x="592" y="42"/>
                    <a:pt x="592" y="42"/>
                    <a:pt x="592" y="42"/>
                  </a:cubicBezTo>
                  <a:cubicBezTo>
                    <a:pt x="591" y="42"/>
                    <a:pt x="591" y="43"/>
                    <a:pt x="591" y="44"/>
                  </a:cubicBezTo>
                  <a:cubicBezTo>
                    <a:pt x="591" y="45"/>
                    <a:pt x="592" y="45"/>
                    <a:pt x="593" y="45"/>
                  </a:cubicBezTo>
                  <a:cubicBezTo>
                    <a:pt x="593" y="45"/>
                    <a:pt x="593" y="45"/>
                    <a:pt x="593" y="45"/>
                  </a:cubicBezTo>
                  <a:cubicBezTo>
                    <a:pt x="594" y="45"/>
                    <a:pt x="594" y="44"/>
                    <a:pt x="594" y="43"/>
                  </a:cubicBezTo>
                  <a:cubicBezTo>
                    <a:pt x="594" y="42"/>
                    <a:pt x="593" y="42"/>
                    <a:pt x="593" y="42"/>
                  </a:cubicBezTo>
                  <a:moveTo>
                    <a:pt x="259" y="38"/>
                  </a:moveTo>
                  <a:cubicBezTo>
                    <a:pt x="258" y="38"/>
                    <a:pt x="257" y="39"/>
                    <a:pt x="257" y="39"/>
                  </a:cubicBezTo>
                  <a:cubicBezTo>
                    <a:pt x="257" y="40"/>
                    <a:pt x="258" y="41"/>
                    <a:pt x="259" y="41"/>
                  </a:cubicBezTo>
                  <a:cubicBezTo>
                    <a:pt x="259" y="41"/>
                    <a:pt x="259" y="41"/>
                    <a:pt x="259" y="41"/>
                  </a:cubicBezTo>
                  <a:cubicBezTo>
                    <a:pt x="260" y="41"/>
                    <a:pt x="261" y="41"/>
                    <a:pt x="261" y="40"/>
                  </a:cubicBezTo>
                  <a:cubicBezTo>
                    <a:pt x="261" y="39"/>
                    <a:pt x="260" y="38"/>
                    <a:pt x="259" y="38"/>
                  </a:cubicBezTo>
                  <a:cubicBezTo>
                    <a:pt x="259" y="38"/>
                    <a:pt x="259" y="38"/>
                    <a:pt x="259" y="38"/>
                  </a:cubicBezTo>
                  <a:moveTo>
                    <a:pt x="249" y="37"/>
                  </a:moveTo>
                  <a:cubicBezTo>
                    <a:pt x="248" y="37"/>
                    <a:pt x="248" y="37"/>
                    <a:pt x="247" y="38"/>
                  </a:cubicBezTo>
                  <a:cubicBezTo>
                    <a:pt x="247" y="39"/>
                    <a:pt x="248" y="40"/>
                    <a:pt x="249" y="40"/>
                  </a:cubicBezTo>
                  <a:cubicBezTo>
                    <a:pt x="249" y="40"/>
                    <a:pt x="249" y="40"/>
                    <a:pt x="249" y="40"/>
                  </a:cubicBezTo>
                  <a:cubicBezTo>
                    <a:pt x="250" y="40"/>
                    <a:pt x="251" y="39"/>
                    <a:pt x="251" y="39"/>
                  </a:cubicBezTo>
                  <a:cubicBezTo>
                    <a:pt x="251" y="38"/>
                    <a:pt x="250" y="37"/>
                    <a:pt x="249" y="37"/>
                  </a:cubicBezTo>
                  <a:cubicBezTo>
                    <a:pt x="249" y="37"/>
                    <a:pt x="249" y="37"/>
                    <a:pt x="249" y="37"/>
                  </a:cubicBezTo>
                  <a:moveTo>
                    <a:pt x="239" y="36"/>
                  </a:moveTo>
                  <a:cubicBezTo>
                    <a:pt x="238" y="36"/>
                    <a:pt x="238" y="36"/>
                    <a:pt x="237" y="37"/>
                  </a:cubicBezTo>
                  <a:cubicBezTo>
                    <a:pt x="237" y="38"/>
                    <a:pt x="238" y="39"/>
                    <a:pt x="239" y="39"/>
                  </a:cubicBezTo>
                  <a:cubicBezTo>
                    <a:pt x="239" y="39"/>
                    <a:pt x="239" y="39"/>
                    <a:pt x="239" y="39"/>
                  </a:cubicBezTo>
                  <a:cubicBezTo>
                    <a:pt x="240" y="39"/>
                    <a:pt x="241" y="38"/>
                    <a:pt x="241" y="37"/>
                  </a:cubicBezTo>
                  <a:cubicBezTo>
                    <a:pt x="241" y="37"/>
                    <a:pt x="240" y="36"/>
                    <a:pt x="239" y="36"/>
                  </a:cubicBezTo>
                  <a:cubicBezTo>
                    <a:pt x="239" y="36"/>
                    <a:pt x="239" y="36"/>
                    <a:pt x="239" y="36"/>
                  </a:cubicBezTo>
                  <a:moveTo>
                    <a:pt x="550" y="35"/>
                  </a:moveTo>
                  <a:cubicBezTo>
                    <a:pt x="549" y="35"/>
                    <a:pt x="549" y="36"/>
                    <a:pt x="548" y="36"/>
                  </a:cubicBezTo>
                  <a:cubicBezTo>
                    <a:pt x="548" y="37"/>
                    <a:pt x="548" y="38"/>
                    <a:pt x="549" y="38"/>
                  </a:cubicBezTo>
                  <a:cubicBezTo>
                    <a:pt x="550" y="39"/>
                    <a:pt x="550" y="39"/>
                    <a:pt x="550" y="39"/>
                  </a:cubicBezTo>
                  <a:cubicBezTo>
                    <a:pt x="551" y="39"/>
                    <a:pt x="551" y="38"/>
                    <a:pt x="551" y="38"/>
                  </a:cubicBezTo>
                  <a:cubicBezTo>
                    <a:pt x="552" y="37"/>
                    <a:pt x="551" y="36"/>
                    <a:pt x="551" y="35"/>
                  </a:cubicBezTo>
                  <a:cubicBezTo>
                    <a:pt x="550" y="35"/>
                    <a:pt x="550" y="35"/>
                    <a:pt x="550" y="35"/>
                  </a:cubicBezTo>
                  <a:moveTo>
                    <a:pt x="229" y="34"/>
                  </a:moveTo>
                  <a:cubicBezTo>
                    <a:pt x="228" y="34"/>
                    <a:pt x="228" y="35"/>
                    <a:pt x="228" y="36"/>
                  </a:cubicBezTo>
                  <a:cubicBezTo>
                    <a:pt x="227" y="37"/>
                    <a:pt x="228" y="38"/>
                    <a:pt x="229" y="38"/>
                  </a:cubicBezTo>
                  <a:cubicBezTo>
                    <a:pt x="229" y="38"/>
                    <a:pt x="229" y="38"/>
                    <a:pt x="229" y="38"/>
                  </a:cubicBezTo>
                  <a:cubicBezTo>
                    <a:pt x="230" y="38"/>
                    <a:pt x="231" y="37"/>
                    <a:pt x="231" y="36"/>
                  </a:cubicBezTo>
                  <a:cubicBezTo>
                    <a:pt x="231" y="35"/>
                    <a:pt x="230" y="35"/>
                    <a:pt x="229" y="34"/>
                  </a:cubicBezTo>
                  <a:cubicBezTo>
                    <a:pt x="229" y="34"/>
                    <a:pt x="229" y="34"/>
                    <a:pt x="229" y="34"/>
                  </a:cubicBezTo>
                  <a:moveTo>
                    <a:pt x="21" y="34"/>
                  </a:move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5"/>
                    <a:pt x="19" y="36"/>
                  </a:cubicBezTo>
                  <a:cubicBezTo>
                    <a:pt x="20" y="37"/>
                    <a:pt x="20" y="37"/>
                    <a:pt x="21" y="37"/>
                  </a:cubicBezTo>
                  <a:cubicBezTo>
                    <a:pt x="22" y="37"/>
                    <a:pt x="22" y="37"/>
                    <a:pt x="22" y="37"/>
                  </a:cubicBezTo>
                  <a:cubicBezTo>
                    <a:pt x="22" y="36"/>
                    <a:pt x="23" y="35"/>
                    <a:pt x="22" y="35"/>
                  </a:cubicBezTo>
                  <a:cubicBezTo>
                    <a:pt x="22" y="34"/>
                    <a:pt x="21" y="34"/>
                    <a:pt x="21" y="34"/>
                  </a:cubicBezTo>
                  <a:moveTo>
                    <a:pt x="219" y="33"/>
                  </a:moveTo>
                  <a:cubicBezTo>
                    <a:pt x="218" y="33"/>
                    <a:pt x="218" y="34"/>
                    <a:pt x="218" y="35"/>
                  </a:cubicBezTo>
                  <a:cubicBezTo>
                    <a:pt x="218" y="36"/>
                    <a:pt x="218" y="37"/>
                    <a:pt x="219" y="37"/>
                  </a:cubicBezTo>
                  <a:cubicBezTo>
                    <a:pt x="219" y="37"/>
                    <a:pt x="219" y="37"/>
                    <a:pt x="219" y="37"/>
                  </a:cubicBezTo>
                  <a:cubicBezTo>
                    <a:pt x="220" y="37"/>
                    <a:pt x="221" y="36"/>
                    <a:pt x="221" y="35"/>
                  </a:cubicBezTo>
                  <a:cubicBezTo>
                    <a:pt x="221" y="34"/>
                    <a:pt x="220" y="33"/>
                    <a:pt x="219" y="33"/>
                  </a:cubicBezTo>
                  <a:cubicBezTo>
                    <a:pt x="219" y="33"/>
                    <a:pt x="219" y="33"/>
                    <a:pt x="219" y="33"/>
                  </a:cubicBezTo>
                  <a:moveTo>
                    <a:pt x="588" y="33"/>
                  </a:moveTo>
                  <a:cubicBezTo>
                    <a:pt x="588" y="33"/>
                    <a:pt x="588" y="33"/>
                    <a:pt x="588" y="33"/>
                  </a:cubicBezTo>
                  <a:cubicBezTo>
                    <a:pt x="587" y="33"/>
                    <a:pt x="586" y="34"/>
                    <a:pt x="587" y="35"/>
                  </a:cubicBezTo>
                  <a:cubicBezTo>
                    <a:pt x="587" y="36"/>
                    <a:pt x="588" y="36"/>
                    <a:pt x="588" y="36"/>
                  </a:cubicBezTo>
                  <a:cubicBezTo>
                    <a:pt x="589" y="36"/>
                    <a:pt x="589" y="36"/>
                    <a:pt x="589" y="36"/>
                  </a:cubicBezTo>
                  <a:cubicBezTo>
                    <a:pt x="590" y="35"/>
                    <a:pt x="590" y="34"/>
                    <a:pt x="590" y="34"/>
                  </a:cubicBezTo>
                  <a:cubicBezTo>
                    <a:pt x="590" y="33"/>
                    <a:pt x="589" y="33"/>
                    <a:pt x="588" y="33"/>
                  </a:cubicBezTo>
                  <a:moveTo>
                    <a:pt x="209" y="32"/>
                  </a:moveTo>
                  <a:cubicBezTo>
                    <a:pt x="209" y="32"/>
                    <a:pt x="208" y="33"/>
                    <a:pt x="208" y="34"/>
                  </a:cubicBezTo>
                  <a:cubicBezTo>
                    <a:pt x="208" y="35"/>
                    <a:pt x="208" y="35"/>
                    <a:pt x="209" y="36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0" y="36"/>
                    <a:pt x="211" y="35"/>
                    <a:pt x="211" y="34"/>
                  </a:cubicBezTo>
                  <a:cubicBezTo>
                    <a:pt x="211" y="33"/>
                    <a:pt x="210" y="32"/>
                    <a:pt x="210" y="32"/>
                  </a:cubicBezTo>
                  <a:cubicBezTo>
                    <a:pt x="209" y="32"/>
                    <a:pt x="209" y="32"/>
                    <a:pt x="209" y="32"/>
                  </a:cubicBezTo>
                  <a:moveTo>
                    <a:pt x="199" y="31"/>
                  </a:moveTo>
                  <a:cubicBezTo>
                    <a:pt x="199" y="31"/>
                    <a:pt x="198" y="32"/>
                    <a:pt x="198" y="33"/>
                  </a:cubicBezTo>
                  <a:cubicBezTo>
                    <a:pt x="198" y="33"/>
                    <a:pt x="198" y="34"/>
                    <a:pt x="199" y="34"/>
                  </a:cubicBezTo>
                  <a:cubicBezTo>
                    <a:pt x="199" y="34"/>
                    <a:pt x="199" y="34"/>
                    <a:pt x="199" y="34"/>
                  </a:cubicBezTo>
                  <a:cubicBezTo>
                    <a:pt x="200" y="34"/>
                    <a:pt x="201" y="34"/>
                    <a:pt x="201" y="33"/>
                  </a:cubicBezTo>
                  <a:cubicBezTo>
                    <a:pt x="201" y="32"/>
                    <a:pt x="201" y="31"/>
                    <a:pt x="200" y="31"/>
                  </a:cubicBezTo>
                  <a:cubicBezTo>
                    <a:pt x="200" y="31"/>
                    <a:pt x="199" y="31"/>
                    <a:pt x="199" y="31"/>
                  </a:cubicBezTo>
                  <a:moveTo>
                    <a:pt x="189" y="30"/>
                  </a:moveTo>
                  <a:cubicBezTo>
                    <a:pt x="189" y="30"/>
                    <a:pt x="188" y="31"/>
                    <a:pt x="188" y="31"/>
                  </a:cubicBezTo>
                  <a:cubicBezTo>
                    <a:pt x="188" y="32"/>
                    <a:pt x="188" y="33"/>
                    <a:pt x="189" y="33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190" y="33"/>
                    <a:pt x="191" y="33"/>
                    <a:pt x="191" y="32"/>
                  </a:cubicBezTo>
                  <a:cubicBezTo>
                    <a:pt x="191" y="31"/>
                    <a:pt x="191" y="30"/>
                    <a:pt x="190" y="30"/>
                  </a:cubicBezTo>
                  <a:cubicBezTo>
                    <a:pt x="190" y="30"/>
                    <a:pt x="190" y="30"/>
                    <a:pt x="189" y="30"/>
                  </a:cubicBezTo>
                  <a:moveTo>
                    <a:pt x="16" y="25"/>
                  </a:moveTo>
                  <a:cubicBezTo>
                    <a:pt x="16" y="25"/>
                    <a:pt x="15" y="25"/>
                    <a:pt x="15" y="25"/>
                  </a:cubicBezTo>
                  <a:cubicBezTo>
                    <a:pt x="14" y="26"/>
                    <a:pt x="14" y="27"/>
                    <a:pt x="14" y="27"/>
                  </a:cubicBezTo>
                  <a:cubicBezTo>
                    <a:pt x="15" y="28"/>
                    <a:pt x="15" y="28"/>
                    <a:pt x="16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8"/>
                    <a:pt x="18" y="27"/>
                    <a:pt x="17" y="26"/>
                  </a:cubicBezTo>
                  <a:cubicBezTo>
                    <a:pt x="17" y="25"/>
                    <a:pt x="16" y="25"/>
                    <a:pt x="16" y="25"/>
                  </a:cubicBezTo>
                  <a:moveTo>
                    <a:pt x="11" y="16"/>
                  </a:moveTo>
                  <a:cubicBezTo>
                    <a:pt x="11" y="16"/>
                    <a:pt x="11" y="16"/>
                    <a:pt x="10" y="16"/>
                  </a:cubicBezTo>
                  <a:cubicBezTo>
                    <a:pt x="9" y="17"/>
                    <a:pt x="9" y="18"/>
                    <a:pt x="10" y="19"/>
                  </a:cubicBezTo>
                  <a:cubicBezTo>
                    <a:pt x="10" y="19"/>
                    <a:pt x="11" y="20"/>
                    <a:pt x="11" y="2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3" y="19"/>
                    <a:pt x="13" y="18"/>
                    <a:pt x="13" y="17"/>
                  </a:cubicBezTo>
                  <a:cubicBezTo>
                    <a:pt x="12" y="17"/>
                    <a:pt x="12" y="16"/>
                    <a:pt x="11" y="16"/>
                  </a:cubicBezTo>
                  <a:moveTo>
                    <a:pt x="6" y="7"/>
                  </a:moveTo>
                  <a:cubicBezTo>
                    <a:pt x="6" y="7"/>
                    <a:pt x="6" y="8"/>
                    <a:pt x="5" y="8"/>
                  </a:cubicBezTo>
                  <a:cubicBezTo>
                    <a:pt x="5" y="8"/>
                    <a:pt x="4" y="9"/>
                    <a:pt x="5" y="10"/>
                  </a:cubicBezTo>
                  <a:cubicBezTo>
                    <a:pt x="5" y="10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0"/>
                    <a:pt x="8" y="9"/>
                    <a:pt x="8" y="8"/>
                  </a:cubicBezTo>
                  <a:cubicBezTo>
                    <a:pt x="7" y="8"/>
                    <a:pt x="7" y="7"/>
                    <a:pt x="6" y="7"/>
                  </a:cubicBezTo>
                  <a:moveTo>
                    <a:pt x="3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3" y="1"/>
                    <a:pt x="3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33" name="Freeform 1148"/>
            <p:cNvSpPr>
              <a:spLocks noEditPoints="1"/>
            </p:cNvSpPr>
            <p:nvPr/>
          </p:nvSpPr>
          <p:spPr bwMode="auto">
            <a:xfrm>
              <a:off x="6901067" y="1745946"/>
              <a:ext cx="491822" cy="256017"/>
            </a:xfrm>
            <a:custGeom>
              <a:avLst/>
              <a:gdLst>
                <a:gd name="T0" fmla="*/ 122 w 144"/>
                <a:gd name="T1" fmla="*/ 72 h 75"/>
                <a:gd name="T2" fmla="*/ 124 w 144"/>
                <a:gd name="T3" fmla="*/ 75 h 75"/>
                <a:gd name="T4" fmla="*/ 130 w 144"/>
                <a:gd name="T5" fmla="*/ 64 h 75"/>
                <a:gd name="T6" fmla="*/ 129 w 144"/>
                <a:gd name="T7" fmla="*/ 67 h 75"/>
                <a:gd name="T8" fmla="*/ 131 w 144"/>
                <a:gd name="T9" fmla="*/ 66 h 75"/>
                <a:gd name="T10" fmla="*/ 130 w 144"/>
                <a:gd name="T11" fmla="*/ 64 h 75"/>
                <a:gd name="T12" fmla="*/ 135 w 144"/>
                <a:gd name="T13" fmla="*/ 56 h 75"/>
                <a:gd name="T14" fmla="*/ 136 w 144"/>
                <a:gd name="T15" fmla="*/ 59 h 75"/>
                <a:gd name="T16" fmla="*/ 137 w 144"/>
                <a:gd name="T17" fmla="*/ 56 h 75"/>
                <a:gd name="T18" fmla="*/ 142 w 144"/>
                <a:gd name="T19" fmla="*/ 48 h 75"/>
                <a:gd name="T20" fmla="*/ 141 w 144"/>
                <a:gd name="T21" fmla="*/ 51 h 75"/>
                <a:gd name="T22" fmla="*/ 144 w 144"/>
                <a:gd name="T23" fmla="*/ 51 h 75"/>
                <a:gd name="T24" fmla="*/ 142 w 144"/>
                <a:gd name="T25" fmla="*/ 48 h 75"/>
                <a:gd name="T26" fmla="*/ 118 w 144"/>
                <a:gd name="T27" fmla="*/ 9 h 75"/>
                <a:gd name="T28" fmla="*/ 120 w 144"/>
                <a:gd name="T29" fmla="*/ 10 h 75"/>
                <a:gd name="T30" fmla="*/ 120 w 144"/>
                <a:gd name="T31" fmla="*/ 7 h 75"/>
                <a:gd name="T32" fmla="*/ 110 w 144"/>
                <a:gd name="T33" fmla="*/ 7 h 75"/>
                <a:gd name="T34" fmla="*/ 110 w 144"/>
                <a:gd name="T35" fmla="*/ 10 h 75"/>
                <a:gd name="T36" fmla="*/ 111 w 144"/>
                <a:gd name="T37" fmla="*/ 8 h 75"/>
                <a:gd name="T38" fmla="*/ 110 w 144"/>
                <a:gd name="T39" fmla="*/ 7 h 75"/>
                <a:gd name="T40" fmla="*/ 98 w 144"/>
                <a:gd name="T41" fmla="*/ 7 h 75"/>
                <a:gd name="T42" fmla="*/ 100 w 144"/>
                <a:gd name="T43" fmla="*/ 9 h 75"/>
                <a:gd name="T44" fmla="*/ 100 w 144"/>
                <a:gd name="T45" fmla="*/ 6 h 75"/>
                <a:gd name="T46" fmla="*/ 90 w 144"/>
                <a:gd name="T47" fmla="*/ 5 h 75"/>
                <a:gd name="T48" fmla="*/ 90 w 144"/>
                <a:gd name="T49" fmla="*/ 9 h 75"/>
                <a:gd name="T50" fmla="*/ 91 w 144"/>
                <a:gd name="T51" fmla="*/ 7 h 75"/>
                <a:gd name="T52" fmla="*/ 90 w 144"/>
                <a:gd name="T53" fmla="*/ 5 h 75"/>
                <a:gd name="T54" fmla="*/ 78 w 144"/>
                <a:gd name="T55" fmla="*/ 6 h 75"/>
                <a:gd name="T56" fmla="*/ 80 w 144"/>
                <a:gd name="T57" fmla="*/ 8 h 75"/>
                <a:gd name="T58" fmla="*/ 80 w 144"/>
                <a:gd name="T59" fmla="*/ 5 h 75"/>
                <a:gd name="T60" fmla="*/ 70 w 144"/>
                <a:gd name="T61" fmla="*/ 4 h 75"/>
                <a:gd name="T62" fmla="*/ 70 w 144"/>
                <a:gd name="T63" fmla="*/ 7 h 75"/>
                <a:gd name="T64" fmla="*/ 71 w 144"/>
                <a:gd name="T65" fmla="*/ 6 h 75"/>
                <a:gd name="T66" fmla="*/ 70 w 144"/>
                <a:gd name="T67" fmla="*/ 4 h 75"/>
                <a:gd name="T68" fmla="*/ 58 w 144"/>
                <a:gd name="T69" fmla="*/ 5 h 75"/>
                <a:gd name="T70" fmla="*/ 60 w 144"/>
                <a:gd name="T71" fmla="*/ 7 h 75"/>
                <a:gd name="T72" fmla="*/ 60 w 144"/>
                <a:gd name="T73" fmla="*/ 4 h 75"/>
                <a:gd name="T74" fmla="*/ 50 w 144"/>
                <a:gd name="T75" fmla="*/ 3 h 75"/>
                <a:gd name="T76" fmla="*/ 50 w 144"/>
                <a:gd name="T77" fmla="*/ 6 h 75"/>
                <a:gd name="T78" fmla="*/ 51 w 144"/>
                <a:gd name="T79" fmla="*/ 5 h 75"/>
                <a:gd name="T80" fmla="*/ 50 w 144"/>
                <a:gd name="T81" fmla="*/ 3 h 75"/>
                <a:gd name="T82" fmla="*/ 38 w 144"/>
                <a:gd name="T83" fmla="*/ 4 h 75"/>
                <a:gd name="T84" fmla="*/ 40 w 144"/>
                <a:gd name="T85" fmla="*/ 6 h 75"/>
                <a:gd name="T86" fmla="*/ 40 w 144"/>
                <a:gd name="T87" fmla="*/ 2 h 75"/>
                <a:gd name="T88" fmla="*/ 30 w 144"/>
                <a:gd name="T89" fmla="*/ 2 h 75"/>
                <a:gd name="T90" fmla="*/ 30 w 144"/>
                <a:gd name="T91" fmla="*/ 5 h 75"/>
                <a:gd name="T92" fmla="*/ 32 w 144"/>
                <a:gd name="T93" fmla="*/ 3 h 75"/>
                <a:gd name="T94" fmla="*/ 30 w 144"/>
                <a:gd name="T95" fmla="*/ 2 h 75"/>
                <a:gd name="T96" fmla="*/ 18 w 144"/>
                <a:gd name="T97" fmla="*/ 3 h 75"/>
                <a:gd name="T98" fmla="*/ 20 w 144"/>
                <a:gd name="T99" fmla="*/ 4 h 75"/>
                <a:gd name="T100" fmla="*/ 20 w 144"/>
                <a:gd name="T101" fmla="*/ 1 h 75"/>
                <a:gd name="T102" fmla="*/ 10 w 144"/>
                <a:gd name="T103" fmla="*/ 0 h 75"/>
                <a:gd name="T104" fmla="*/ 10 w 144"/>
                <a:gd name="T105" fmla="*/ 4 h 75"/>
                <a:gd name="T106" fmla="*/ 12 w 144"/>
                <a:gd name="T107" fmla="*/ 2 h 75"/>
                <a:gd name="T108" fmla="*/ 10 w 144"/>
                <a:gd name="T109" fmla="*/ 0 h 75"/>
                <a:gd name="T110" fmla="*/ 0 w 144"/>
                <a:gd name="T111" fmla="*/ 3 h 75"/>
                <a:gd name="T112" fmla="*/ 0 w 144"/>
                <a:gd name="T113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4" h="75">
                  <a:moveTo>
                    <a:pt x="124" y="72"/>
                  </a:moveTo>
                  <a:cubicBezTo>
                    <a:pt x="123" y="72"/>
                    <a:pt x="123" y="72"/>
                    <a:pt x="122" y="72"/>
                  </a:cubicBezTo>
                  <a:cubicBezTo>
                    <a:pt x="122" y="73"/>
                    <a:pt x="122" y="74"/>
                    <a:pt x="123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72"/>
                    <a:pt x="124" y="72"/>
                    <a:pt x="124" y="72"/>
                  </a:cubicBezTo>
                  <a:moveTo>
                    <a:pt x="130" y="64"/>
                  </a:moveTo>
                  <a:cubicBezTo>
                    <a:pt x="129" y="64"/>
                    <a:pt x="129" y="64"/>
                    <a:pt x="129" y="64"/>
                  </a:cubicBezTo>
                  <a:cubicBezTo>
                    <a:pt x="128" y="65"/>
                    <a:pt x="128" y="66"/>
                    <a:pt x="129" y="67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30" y="67"/>
                    <a:pt x="131" y="67"/>
                    <a:pt x="131" y="66"/>
                  </a:cubicBezTo>
                  <a:cubicBezTo>
                    <a:pt x="132" y="66"/>
                    <a:pt x="132" y="65"/>
                    <a:pt x="131" y="64"/>
                  </a:cubicBezTo>
                  <a:cubicBezTo>
                    <a:pt x="131" y="64"/>
                    <a:pt x="130" y="64"/>
                    <a:pt x="130" y="64"/>
                  </a:cubicBezTo>
                  <a:moveTo>
                    <a:pt x="136" y="56"/>
                  </a:moveTo>
                  <a:cubicBezTo>
                    <a:pt x="136" y="56"/>
                    <a:pt x="135" y="56"/>
                    <a:pt x="135" y="56"/>
                  </a:cubicBezTo>
                  <a:cubicBezTo>
                    <a:pt x="134" y="57"/>
                    <a:pt x="134" y="58"/>
                    <a:pt x="135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7" y="59"/>
                    <a:pt x="137" y="59"/>
                    <a:pt x="137" y="58"/>
                  </a:cubicBezTo>
                  <a:cubicBezTo>
                    <a:pt x="138" y="58"/>
                    <a:pt x="138" y="57"/>
                    <a:pt x="137" y="56"/>
                  </a:cubicBezTo>
                  <a:cubicBezTo>
                    <a:pt x="137" y="56"/>
                    <a:pt x="136" y="56"/>
                    <a:pt x="136" y="56"/>
                  </a:cubicBezTo>
                  <a:moveTo>
                    <a:pt x="142" y="48"/>
                  </a:moveTo>
                  <a:cubicBezTo>
                    <a:pt x="142" y="48"/>
                    <a:pt x="141" y="48"/>
                    <a:pt x="141" y="49"/>
                  </a:cubicBezTo>
                  <a:cubicBezTo>
                    <a:pt x="140" y="49"/>
                    <a:pt x="141" y="50"/>
                    <a:pt x="141" y="51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43" y="51"/>
                    <a:pt x="143" y="51"/>
                    <a:pt x="144" y="51"/>
                  </a:cubicBezTo>
                  <a:cubicBezTo>
                    <a:pt x="144" y="50"/>
                    <a:pt x="144" y="49"/>
                    <a:pt x="143" y="48"/>
                  </a:cubicBezTo>
                  <a:cubicBezTo>
                    <a:pt x="143" y="48"/>
                    <a:pt x="143" y="48"/>
                    <a:pt x="142" y="48"/>
                  </a:cubicBezTo>
                  <a:moveTo>
                    <a:pt x="120" y="7"/>
                  </a:moveTo>
                  <a:cubicBezTo>
                    <a:pt x="119" y="7"/>
                    <a:pt x="118" y="8"/>
                    <a:pt x="118" y="9"/>
                  </a:cubicBezTo>
                  <a:cubicBezTo>
                    <a:pt x="118" y="10"/>
                    <a:pt x="119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1" y="10"/>
                    <a:pt x="121" y="10"/>
                    <a:pt x="121" y="9"/>
                  </a:cubicBezTo>
                  <a:cubicBezTo>
                    <a:pt x="121" y="8"/>
                    <a:pt x="121" y="7"/>
                    <a:pt x="120" y="7"/>
                  </a:cubicBezTo>
                  <a:cubicBezTo>
                    <a:pt x="120" y="7"/>
                    <a:pt x="120" y="7"/>
                    <a:pt x="120" y="7"/>
                  </a:cubicBezTo>
                  <a:moveTo>
                    <a:pt x="110" y="7"/>
                  </a:moveTo>
                  <a:cubicBezTo>
                    <a:pt x="109" y="7"/>
                    <a:pt x="108" y="7"/>
                    <a:pt x="108" y="8"/>
                  </a:cubicBezTo>
                  <a:cubicBezTo>
                    <a:pt x="108" y="9"/>
                    <a:pt x="109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1" y="10"/>
                    <a:pt x="111" y="9"/>
                    <a:pt x="111" y="8"/>
                  </a:cubicBezTo>
                  <a:cubicBezTo>
                    <a:pt x="111" y="7"/>
                    <a:pt x="111" y="7"/>
                    <a:pt x="110" y="7"/>
                  </a:cubicBezTo>
                  <a:cubicBezTo>
                    <a:pt x="110" y="7"/>
                    <a:pt x="110" y="7"/>
                    <a:pt x="110" y="7"/>
                  </a:cubicBezTo>
                  <a:moveTo>
                    <a:pt x="100" y="6"/>
                  </a:moveTo>
                  <a:cubicBezTo>
                    <a:pt x="99" y="6"/>
                    <a:pt x="98" y="7"/>
                    <a:pt x="98" y="7"/>
                  </a:cubicBezTo>
                  <a:cubicBezTo>
                    <a:pt x="98" y="8"/>
                    <a:pt x="99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101" y="9"/>
                    <a:pt x="101" y="9"/>
                    <a:pt x="101" y="8"/>
                  </a:cubicBezTo>
                  <a:cubicBezTo>
                    <a:pt x="101" y="7"/>
                    <a:pt x="101" y="6"/>
                    <a:pt x="100" y="6"/>
                  </a:cubicBezTo>
                  <a:cubicBezTo>
                    <a:pt x="100" y="6"/>
                    <a:pt x="100" y="6"/>
                    <a:pt x="100" y="6"/>
                  </a:cubicBezTo>
                  <a:moveTo>
                    <a:pt x="90" y="5"/>
                  </a:moveTo>
                  <a:cubicBezTo>
                    <a:pt x="89" y="5"/>
                    <a:pt x="88" y="6"/>
                    <a:pt x="88" y="7"/>
                  </a:cubicBezTo>
                  <a:cubicBezTo>
                    <a:pt x="88" y="8"/>
                    <a:pt x="89" y="9"/>
                    <a:pt x="90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91" y="9"/>
                    <a:pt x="91" y="8"/>
                    <a:pt x="91" y="7"/>
                  </a:cubicBezTo>
                  <a:cubicBezTo>
                    <a:pt x="91" y="6"/>
                    <a:pt x="91" y="5"/>
                    <a:pt x="90" y="5"/>
                  </a:cubicBezTo>
                  <a:cubicBezTo>
                    <a:pt x="90" y="5"/>
                    <a:pt x="90" y="5"/>
                    <a:pt x="90" y="5"/>
                  </a:cubicBezTo>
                  <a:moveTo>
                    <a:pt x="80" y="5"/>
                  </a:moveTo>
                  <a:cubicBezTo>
                    <a:pt x="79" y="5"/>
                    <a:pt x="78" y="5"/>
                    <a:pt x="78" y="6"/>
                  </a:cubicBezTo>
                  <a:cubicBezTo>
                    <a:pt x="78" y="7"/>
                    <a:pt x="79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1" y="8"/>
                    <a:pt x="81" y="7"/>
                    <a:pt x="81" y="6"/>
                  </a:cubicBezTo>
                  <a:cubicBezTo>
                    <a:pt x="81" y="6"/>
                    <a:pt x="81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moveTo>
                    <a:pt x="70" y="4"/>
                  </a:moveTo>
                  <a:cubicBezTo>
                    <a:pt x="69" y="4"/>
                    <a:pt x="68" y="5"/>
                    <a:pt x="68" y="6"/>
                  </a:cubicBezTo>
                  <a:cubicBezTo>
                    <a:pt x="68" y="7"/>
                    <a:pt x="69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1" y="7"/>
                    <a:pt x="71" y="7"/>
                    <a:pt x="71" y="6"/>
                  </a:cubicBezTo>
                  <a:cubicBezTo>
                    <a:pt x="72" y="5"/>
                    <a:pt x="71" y="4"/>
                    <a:pt x="70" y="4"/>
                  </a:cubicBezTo>
                  <a:cubicBezTo>
                    <a:pt x="70" y="4"/>
                    <a:pt x="70" y="4"/>
                    <a:pt x="70" y="4"/>
                  </a:cubicBezTo>
                  <a:moveTo>
                    <a:pt x="60" y="4"/>
                  </a:moveTo>
                  <a:cubicBezTo>
                    <a:pt x="59" y="4"/>
                    <a:pt x="58" y="4"/>
                    <a:pt x="58" y="5"/>
                  </a:cubicBezTo>
                  <a:cubicBezTo>
                    <a:pt x="58" y="6"/>
                    <a:pt x="59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1" y="7"/>
                    <a:pt x="61" y="6"/>
                    <a:pt x="61" y="5"/>
                  </a:cubicBezTo>
                  <a:cubicBezTo>
                    <a:pt x="62" y="4"/>
                    <a:pt x="61" y="4"/>
                    <a:pt x="60" y="4"/>
                  </a:cubicBezTo>
                  <a:cubicBezTo>
                    <a:pt x="60" y="4"/>
                    <a:pt x="60" y="4"/>
                    <a:pt x="60" y="4"/>
                  </a:cubicBezTo>
                  <a:moveTo>
                    <a:pt x="50" y="3"/>
                  </a:moveTo>
                  <a:cubicBezTo>
                    <a:pt x="49" y="3"/>
                    <a:pt x="48" y="4"/>
                    <a:pt x="48" y="4"/>
                  </a:cubicBezTo>
                  <a:cubicBezTo>
                    <a:pt x="48" y="5"/>
                    <a:pt x="49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1" y="6"/>
                    <a:pt x="51" y="6"/>
                    <a:pt x="51" y="5"/>
                  </a:cubicBezTo>
                  <a:cubicBezTo>
                    <a:pt x="52" y="4"/>
                    <a:pt x="51" y="3"/>
                    <a:pt x="50" y="3"/>
                  </a:cubicBezTo>
                  <a:cubicBezTo>
                    <a:pt x="50" y="3"/>
                    <a:pt x="50" y="3"/>
                    <a:pt x="50" y="3"/>
                  </a:cubicBezTo>
                  <a:moveTo>
                    <a:pt x="40" y="2"/>
                  </a:moveTo>
                  <a:cubicBezTo>
                    <a:pt x="39" y="2"/>
                    <a:pt x="38" y="3"/>
                    <a:pt x="38" y="4"/>
                  </a:cubicBezTo>
                  <a:cubicBezTo>
                    <a:pt x="38" y="5"/>
                    <a:pt x="39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5"/>
                    <a:pt x="42" y="4"/>
                  </a:cubicBezTo>
                  <a:cubicBezTo>
                    <a:pt x="42" y="3"/>
                    <a:pt x="41" y="2"/>
                    <a:pt x="40" y="2"/>
                  </a:cubicBezTo>
                  <a:cubicBezTo>
                    <a:pt x="40" y="2"/>
                    <a:pt x="40" y="2"/>
                    <a:pt x="40" y="2"/>
                  </a:cubicBezTo>
                  <a:moveTo>
                    <a:pt x="30" y="2"/>
                  </a:moveTo>
                  <a:cubicBezTo>
                    <a:pt x="29" y="2"/>
                    <a:pt x="28" y="2"/>
                    <a:pt x="28" y="3"/>
                  </a:cubicBezTo>
                  <a:cubicBezTo>
                    <a:pt x="28" y="4"/>
                    <a:pt x="29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1" y="5"/>
                    <a:pt x="31" y="4"/>
                    <a:pt x="32" y="3"/>
                  </a:cubicBezTo>
                  <a:cubicBezTo>
                    <a:pt x="32" y="3"/>
                    <a:pt x="31" y="2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moveTo>
                    <a:pt x="20" y="1"/>
                  </a:moveTo>
                  <a:cubicBezTo>
                    <a:pt x="19" y="1"/>
                    <a:pt x="18" y="2"/>
                    <a:pt x="18" y="3"/>
                  </a:cubicBezTo>
                  <a:cubicBezTo>
                    <a:pt x="18" y="4"/>
                    <a:pt x="19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2" y="3"/>
                  </a:cubicBezTo>
                  <a:cubicBezTo>
                    <a:pt x="22" y="2"/>
                    <a:pt x="21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moveTo>
                    <a:pt x="10" y="0"/>
                  </a:moveTo>
                  <a:cubicBezTo>
                    <a:pt x="9" y="0"/>
                    <a:pt x="8" y="1"/>
                    <a:pt x="8" y="2"/>
                  </a:cubicBezTo>
                  <a:cubicBezTo>
                    <a:pt x="8" y="3"/>
                    <a:pt x="9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1" y="4"/>
                    <a:pt x="12" y="3"/>
                    <a:pt x="12" y="2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1" y="3"/>
                    <a:pt x="2" y="3"/>
                    <a:pt x="2" y="2"/>
                  </a:cubicBezTo>
                  <a:cubicBezTo>
                    <a:pt x="2" y="1"/>
                    <a:pt x="1" y="0"/>
                    <a:pt x="0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34" name="Freeform 1149"/>
            <p:cNvSpPr>
              <a:spLocks/>
            </p:cNvSpPr>
            <p:nvPr/>
          </p:nvSpPr>
          <p:spPr bwMode="auto">
            <a:xfrm>
              <a:off x="7325516" y="1991857"/>
              <a:ext cx="6737" cy="10107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0 w 2"/>
                <a:gd name="T7" fmla="*/ 3 h 3"/>
                <a:gd name="T8" fmla="*/ 1 w 2"/>
                <a:gd name="T9" fmla="*/ 2 h 3"/>
                <a:gd name="T10" fmla="*/ 1 w 2"/>
                <a:gd name="T11" fmla="*/ 0 h 3"/>
                <a:gd name="T12" fmla="*/ 0 w 2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1" y="2"/>
                  </a:cubicBezTo>
                  <a:cubicBezTo>
                    <a:pt x="2" y="2"/>
                    <a:pt x="2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30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35" name="Freeform 1150"/>
            <p:cNvSpPr>
              <a:spLocks noEditPoints="1"/>
            </p:cNvSpPr>
            <p:nvPr/>
          </p:nvSpPr>
          <p:spPr bwMode="auto">
            <a:xfrm>
              <a:off x="7109923" y="2015438"/>
              <a:ext cx="202119" cy="252650"/>
            </a:xfrm>
            <a:custGeom>
              <a:avLst/>
              <a:gdLst>
                <a:gd name="T0" fmla="*/ 0 w 59"/>
                <a:gd name="T1" fmla="*/ 72 h 74"/>
                <a:gd name="T2" fmla="*/ 2 w 59"/>
                <a:gd name="T3" fmla="*/ 74 h 74"/>
                <a:gd name="T4" fmla="*/ 2 w 59"/>
                <a:gd name="T5" fmla="*/ 72 h 74"/>
                <a:gd name="T6" fmla="*/ 7 w 59"/>
                <a:gd name="T7" fmla="*/ 63 h 74"/>
                <a:gd name="T8" fmla="*/ 6 w 59"/>
                <a:gd name="T9" fmla="*/ 66 h 74"/>
                <a:gd name="T10" fmla="*/ 9 w 59"/>
                <a:gd name="T11" fmla="*/ 66 h 74"/>
                <a:gd name="T12" fmla="*/ 7 w 59"/>
                <a:gd name="T13" fmla="*/ 63 h 74"/>
                <a:gd name="T14" fmla="*/ 12 w 59"/>
                <a:gd name="T15" fmla="*/ 56 h 74"/>
                <a:gd name="T16" fmla="*/ 13 w 59"/>
                <a:gd name="T17" fmla="*/ 59 h 74"/>
                <a:gd name="T18" fmla="*/ 14 w 59"/>
                <a:gd name="T19" fmla="*/ 56 h 74"/>
                <a:gd name="T20" fmla="*/ 20 w 59"/>
                <a:gd name="T21" fmla="*/ 48 h 74"/>
                <a:gd name="T22" fmla="*/ 19 w 59"/>
                <a:gd name="T23" fmla="*/ 51 h 74"/>
                <a:gd name="T24" fmla="*/ 21 w 59"/>
                <a:gd name="T25" fmla="*/ 50 h 74"/>
                <a:gd name="T26" fmla="*/ 20 w 59"/>
                <a:gd name="T27" fmla="*/ 48 h 74"/>
                <a:gd name="T28" fmla="*/ 24 w 59"/>
                <a:gd name="T29" fmla="*/ 40 h 74"/>
                <a:gd name="T30" fmla="*/ 26 w 59"/>
                <a:gd name="T31" fmla="*/ 43 h 74"/>
                <a:gd name="T32" fmla="*/ 27 w 59"/>
                <a:gd name="T33" fmla="*/ 40 h 74"/>
                <a:gd name="T34" fmla="*/ 32 w 59"/>
                <a:gd name="T35" fmla="*/ 32 h 74"/>
                <a:gd name="T36" fmla="*/ 31 w 59"/>
                <a:gd name="T37" fmla="*/ 35 h 74"/>
                <a:gd name="T38" fmla="*/ 33 w 59"/>
                <a:gd name="T39" fmla="*/ 35 h 74"/>
                <a:gd name="T40" fmla="*/ 32 w 59"/>
                <a:gd name="T41" fmla="*/ 32 h 74"/>
                <a:gd name="T42" fmla="*/ 37 w 59"/>
                <a:gd name="T43" fmla="*/ 25 h 74"/>
                <a:gd name="T44" fmla="*/ 38 w 59"/>
                <a:gd name="T45" fmla="*/ 27 h 74"/>
                <a:gd name="T46" fmla="*/ 39 w 59"/>
                <a:gd name="T47" fmla="*/ 24 h 74"/>
                <a:gd name="T48" fmla="*/ 44 w 59"/>
                <a:gd name="T49" fmla="*/ 16 h 74"/>
                <a:gd name="T50" fmla="*/ 43 w 59"/>
                <a:gd name="T51" fmla="*/ 19 h 74"/>
                <a:gd name="T52" fmla="*/ 46 w 59"/>
                <a:gd name="T53" fmla="*/ 19 h 74"/>
                <a:gd name="T54" fmla="*/ 44 w 59"/>
                <a:gd name="T55" fmla="*/ 16 h 74"/>
                <a:gd name="T56" fmla="*/ 49 w 59"/>
                <a:gd name="T57" fmla="*/ 9 h 74"/>
                <a:gd name="T58" fmla="*/ 50 w 59"/>
                <a:gd name="T59" fmla="*/ 12 h 74"/>
                <a:gd name="T60" fmla="*/ 51 w 59"/>
                <a:gd name="T61" fmla="*/ 9 h 74"/>
                <a:gd name="T62" fmla="*/ 57 w 59"/>
                <a:gd name="T63" fmla="*/ 0 h 74"/>
                <a:gd name="T64" fmla="*/ 56 w 59"/>
                <a:gd name="T65" fmla="*/ 3 h 74"/>
                <a:gd name="T66" fmla="*/ 58 w 59"/>
                <a:gd name="T67" fmla="*/ 3 h 74"/>
                <a:gd name="T68" fmla="*/ 57 w 59"/>
                <a:gd name="T6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74">
                  <a:moveTo>
                    <a:pt x="1" y="71"/>
                  </a:moveTo>
                  <a:cubicBezTo>
                    <a:pt x="1" y="71"/>
                    <a:pt x="0" y="71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3"/>
                    <a:pt x="1" y="74"/>
                    <a:pt x="2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3" y="73"/>
                    <a:pt x="3" y="72"/>
                    <a:pt x="2" y="72"/>
                  </a:cubicBezTo>
                  <a:cubicBezTo>
                    <a:pt x="2" y="71"/>
                    <a:pt x="1" y="71"/>
                    <a:pt x="1" y="71"/>
                  </a:cubicBezTo>
                  <a:moveTo>
                    <a:pt x="7" y="63"/>
                  </a:moveTo>
                  <a:cubicBezTo>
                    <a:pt x="7" y="63"/>
                    <a:pt x="6" y="64"/>
                    <a:pt x="6" y="64"/>
                  </a:cubicBezTo>
                  <a:cubicBezTo>
                    <a:pt x="5" y="65"/>
                    <a:pt x="6" y="66"/>
                    <a:pt x="6" y="66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8" y="67"/>
                    <a:pt x="8" y="66"/>
                    <a:pt x="9" y="66"/>
                  </a:cubicBezTo>
                  <a:cubicBezTo>
                    <a:pt x="9" y="65"/>
                    <a:pt x="9" y="64"/>
                    <a:pt x="8" y="64"/>
                  </a:cubicBezTo>
                  <a:cubicBezTo>
                    <a:pt x="8" y="63"/>
                    <a:pt x="8" y="63"/>
                    <a:pt x="7" y="63"/>
                  </a:cubicBezTo>
                  <a:moveTo>
                    <a:pt x="13" y="55"/>
                  </a:moveTo>
                  <a:cubicBezTo>
                    <a:pt x="13" y="55"/>
                    <a:pt x="12" y="56"/>
                    <a:pt x="12" y="56"/>
                  </a:cubicBezTo>
                  <a:cubicBezTo>
                    <a:pt x="12" y="57"/>
                    <a:pt x="12" y="58"/>
                    <a:pt x="12" y="58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4" y="59"/>
                    <a:pt x="14" y="59"/>
                    <a:pt x="15" y="58"/>
                  </a:cubicBezTo>
                  <a:cubicBezTo>
                    <a:pt x="15" y="57"/>
                    <a:pt x="15" y="56"/>
                    <a:pt x="14" y="56"/>
                  </a:cubicBezTo>
                  <a:cubicBezTo>
                    <a:pt x="14" y="56"/>
                    <a:pt x="14" y="55"/>
                    <a:pt x="13" y="55"/>
                  </a:cubicBezTo>
                  <a:moveTo>
                    <a:pt x="20" y="48"/>
                  </a:moveTo>
                  <a:cubicBezTo>
                    <a:pt x="19" y="48"/>
                    <a:pt x="19" y="48"/>
                    <a:pt x="18" y="48"/>
                  </a:cubicBezTo>
                  <a:cubicBezTo>
                    <a:pt x="18" y="49"/>
                    <a:pt x="18" y="50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1" y="51"/>
                    <a:pt x="21" y="50"/>
                  </a:cubicBezTo>
                  <a:cubicBezTo>
                    <a:pt x="22" y="50"/>
                    <a:pt x="21" y="49"/>
                    <a:pt x="21" y="48"/>
                  </a:cubicBezTo>
                  <a:cubicBezTo>
                    <a:pt x="20" y="48"/>
                    <a:pt x="20" y="48"/>
                    <a:pt x="20" y="48"/>
                  </a:cubicBezTo>
                  <a:moveTo>
                    <a:pt x="26" y="40"/>
                  </a:moveTo>
                  <a:cubicBezTo>
                    <a:pt x="25" y="40"/>
                    <a:pt x="25" y="40"/>
                    <a:pt x="24" y="40"/>
                  </a:cubicBezTo>
                  <a:cubicBezTo>
                    <a:pt x="24" y="41"/>
                    <a:pt x="24" y="42"/>
                    <a:pt x="25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26" y="43"/>
                    <a:pt x="27" y="43"/>
                    <a:pt x="27" y="42"/>
                  </a:cubicBezTo>
                  <a:cubicBezTo>
                    <a:pt x="28" y="42"/>
                    <a:pt x="28" y="41"/>
                    <a:pt x="27" y="40"/>
                  </a:cubicBezTo>
                  <a:cubicBezTo>
                    <a:pt x="27" y="40"/>
                    <a:pt x="26" y="40"/>
                    <a:pt x="26" y="40"/>
                  </a:cubicBezTo>
                  <a:moveTo>
                    <a:pt x="32" y="32"/>
                  </a:moveTo>
                  <a:cubicBezTo>
                    <a:pt x="31" y="32"/>
                    <a:pt x="31" y="32"/>
                    <a:pt x="31" y="33"/>
                  </a:cubicBezTo>
                  <a:cubicBezTo>
                    <a:pt x="30" y="33"/>
                    <a:pt x="30" y="34"/>
                    <a:pt x="31" y="35"/>
                  </a:cubicBezTo>
                  <a:cubicBezTo>
                    <a:pt x="31" y="35"/>
                    <a:pt x="32" y="35"/>
                    <a:pt x="32" y="35"/>
                  </a:cubicBezTo>
                  <a:cubicBezTo>
                    <a:pt x="32" y="35"/>
                    <a:pt x="33" y="35"/>
                    <a:pt x="33" y="35"/>
                  </a:cubicBezTo>
                  <a:cubicBezTo>
                    <a:pt x="34" y="34"/>
                    <a:pt x="34" y="33"/>
                    <a:pt x="33" y="32"/>
                  </a:cubicBezTo>
                  <a:cubicBezTo>
                    <a:pt x="33" y="32"/>
                    <a:pt x="32" y="32"/>
                    <a:pt x="32" y="32"/>
                  </a:cubicBezTo>
                  <a:moveTo>
                    <a:pt x="38" y="24"/>
                  </a:moveTo>
                  <a:cubicBezTo>
                    <a:pt x="38" y="24"/>
                    <a:pt x="37" y="24"/>
                    <a:pt x="37" y="25"/>
                  </a:cubicBezTo>
                  <a:cubicBezTo>
                    <a:pt x="36" y="25"/>
                    <a:pt x="36" y="26"/>
                    <a:pt x="37" y="27"/>
                  </a:cubicBezTo>
                  <a:cubicBezTo>
                    <a:pt x="37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6"/>
                    <a:pt x="40" y="25"/>
                    <a:pt x="39" y="24"/>
                  </a:cubicBezTo>
                  <a:cubicBezTo>
                    <a:pt x="39" y="24"/>
                    <a:pt x="38" y="24"/>
                    <a:pt x="38" y="24"/>
                  </a:cubicBezTo>
                  <a:moveTo>
                    <a:pt x="44" y="16"/>
                  </a:moveTo>
                  <a:cubicBezTo>
                    <a:pt x="44" y="16"/>
                    <a:pt x="43" y="16"/>
                    <a:pt x="43" y="17"/>
                  </a:cubicBezTo>
                  <a:cubicBezTo>
                    <a:pt x="42" y="18"/>
                    <a:pt x="43" y="19"/>
                    <a:pt x="43" y="19"/>
                  </a:cubicBezTo>
                  <a:cubicBezTo>
                    <a:pt x="44" y="19"/>
                    <a:pt x="44" y="19"/>
                    <a:pt x="44" y="19"/>
                  </a:cubicBezTo>
                  <a:cubicBezTo>
                    <a:pt x="45" y="19"/>
                    <a:pt x="45" y="19"/>
                    <a:pt x="46" y="19"/>
                  </a:cubicBezTo>
                  <a:cubicBezTo>
                    <a:pt x="46" y="18"/>
                    <a:pt x="46" y="17"/>
                    <a:pt x="45" y="17"/>
                  </a:cubicBezTo>
                  <a:cubicBezTo>
                    <a:pt x="45" y="16"/>
                    <a:pt x="45" y="16"/>
                    <a:pt x="44" y="16"/>
                  </a:cubicBezTo>
                  <a:moveTo>
                    <a:pt x="50" y="8"/>
                  </a:moveTo>
                  <a:cubicBezTo>
                    <a:pt x="50" y="8"/>
                    <a:pt x="49" y="8"/>
                    <a:pt x="49" y="9"/>
                  </a:cubicBezTo>
                  <a:cubicBezTo>
                    <a:pt x="49" y="10"/>
                    <a:pt x="49" y="11"/>
                    <a:pt x="49" y="11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1" y="12"/>
                    <a:pt x="51" y="11"/>
                    <a:pt x="52" y="11"/>
                  </a:cubicBezTo>
                  <a:cubicBezTo>
                    <a:pt x="52" y="10"/>
                    <a:pt x="52" y="9"/>
                    <a:pt x="51" y="9"/>
                  </a:cubicBezTo>
                  <a:cubicBezTo>
                    <a:pt x="51" y="8"/>
                    <a:pt x="51" y="8"/>
                    <a:pt x="50" y="8"/>
                  </a:cubicBezTo>
                  <a:moveTo>
                    <a:pt x="57" y="0"/>
                  </a:moveTo>
                  <a:cubicBezTo>
                    <a:pt x="56" y="0"/>
                    <a:pt x="56" y="1"/>
                    <a:pt x="55" y="1"/>
                  </a:cubicBezTo>
                  <a:cubicBezTo>
                    <a:pt x="55" y="2"/>
                    <a:pt x="55" y="3"/>
                    <a:pt x="56" y="3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4"/>
                    <a:pt x="58" y="4"/>
                    <a:pt x="58" y="3"/>
                  </a:cubicBezTo>
                  <a:cubicBezTo>
                    <a:pt x="59" y="2"/>
                    <a:pt x="58" y="1"/>
                    <a:pt x="58" y="1"/>
                  </a:cubicBezTo>
                  <a:cubicBezTo>
                    <a:pt x="57" y="1"/>
                    <a:pt x="57" y="0"/>
                    <a:pt x="57" y="0"/>
                  </a:cubicBezTo>
                </a:path>
              </a:pathLst>
            </a:custGeom>
            <a:solidFill>
              <a:srgbClr val="C9D5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36" name="Freeform 1151"/>
            <p:cNvSpPr>
              <a:spLocks noEditPoints="1"/>
            </p:cNvSpPr>
            <p:nvPr/>
          </p:nvSpPr>
          <p:spPr bwMode="auto">
            <a:xfrm>
              <a:off x="4694604" y="1742577"/>
              <a:ext cx="677099" cy="673729"/>
            </a:xfrm>
            <a:custGeom>
              <a:avLst/>
              <a:gdLst>
                <a:gd name="T0" fmla="*/ 126 w 198"/>
                <a:gd name="T1" fmla="*/ 191 h 198"/>
                <a:gd name="T2" fmla="*/ 122 w 198"/>
                <a:gd name="T3" fmla="*/ 185 h 198"/>
                <a:gd name="T4" fmla="*/ 124 w 198"/>
                <a:gd name="T5" fmla="*/ 182 h 198"/>
                <a:gd name="T6" fmla="*/ 59 w 198"/>
                <a:gd name="T7" fmla="*/ 182 h 198"/>
                <a:gd name="T8" fmla="*/ 61 w 198"/>
                <a:gd name="T9" fmla="*/ 181 h 198"/>
                <a:gd name="T10" fmla="*/ 118 w 198"/>
                <a:gd name="T11" fmla="*/ 172 h 198"/>
                <a:gd name="T12" fmla="*/ 119 w 198"/>
                <a:gd name="T13" fmla="*/ 175 h 198"/>
                <a:gd name="T14" fmla="*/ 63 w 198"/>
                <a:gd name="T15" fmla="*/ 169 h 198"/>
                <a:gd name="T16" fmla="*/ 115 w 198"/>
                <a:gd name="T17" fmla="*/ 166 h 198"/>
                <a:gd name="T18" fmla="*/ 117 w 198"/>
                <a:gd name="T19" fmla="*/ 164 h 198"/>
                <a:gd name="T20" fmla="*/ 66 w 198"/>
                <a:gd name="T21" fmla="*/ 163 h 198"/>
                <a:gd name="T22" fmla="*/ 68 w 198"/>
                <a:gd name="T23" fmla="*/ 162 h 198"/>
                <a:gd name="T24" fmla="*/ 111 w 198"/>
                <a:gd name="T25" fmla="*/ 154 h 198"/>
                <a:gd name="T26" fmla="*/ 111 w 198"/>
                <a:gd name="T27" fmla="*/ 157 h 198"/>
                <a:gd name="T28" fmla="*/ 70 w 198"/>
                <a:gd name="T29" fmla="*/ 151 h 198"/>
                <a:gd name="T30" fmla="*/ 108 w 198"/>
                <a:gd name="T31" fmla="*/ 147 h 198"/>
                <a:gd name="T32" fmla="*/ 109 w 198"/>
                <a:gd name="T33" fmla="*/ 145 h 198"/>
                <a:gd name="T34" fmla="*/ 14 w 198"/>
                <a:gd name="T35" fmla="*/ 146 h 198"/>
                <a:gd name="T36" fmla="*/ 17 w 198"/>
                <a:gd name="T37" fmla="*/ 146 h 198"/>
                <a:gd name="T38" fmla="*/ 72 w 198"/>
                <a:gd name="T39" fmla="*/ 142 h 198"/>
                <a:gd name="T40" fmla="*/ 74 w 198"/>
                <a:gd name="T41" fmla="*/ 145 h 198"/>
                <a:gd name="T42" fmla="*/ 24 w 198"/>
                <a:gd name="T43" fmla="*/ 137 h 198"/>
                <a:gd name="T44" fmla="*/ 104 w 198"/>
                <a:gd name="T45" fmla="*/ 138 h 198"/>
                <a:gd name="T46" fmla="*/ 106 w 198"/>
                <a:gd name="T47" fmla="*/ 136 h 198"/>
                <a:gd name="T48" fmla="*/ 77 w 198"/>
                <a:gd name="T49" fmla="*/ 135 h 198"/>
                <a:gd name="T50" fmla="*/ 79 w 198"/>
                <a:gd name="T51" fmla="*/ 134 h 198"/>
                <a:gd name="T52" fmla="*/ 31 w 198"/>
                <a:gd name="T53" fmla="*/ 132 h 198"/>
                <a:gd name="T54" fmla="*/ 32 w 198"/>
                <a:gd name="T55" fmla="*/ 135 h 198"/>
                <a:gd name="T56" fmla="*/ 40 w 198"/>
                <a:gd name="T57" fmla="*/ 126 h 198"/>
                <a:gd name="T58" fmla="*/ 49 w 198"/>
                <a:gd name="T59" fmla="*/ 124 h 198"/>
                <a:gd name="T60" fmla="*/ 50 w 198"/>
                <a:gd name="T61" fmla="*/ 121 h 198"/>
                <a:gd name="T62" fmla="*/ 55 w 198"/>
                <a:gd name="T63" fmla="*/ 117 h 198"/>
                <a:gd name="T64" fmla="*/ 58 w 198"/>
                <a:gd name="T65" fmla="*/ 117 h 198"/>
                <a:gd name="T66" fmla="*/ 47 w 198"/>
                <a:gd name="T67" fmla="*/ 93 h 198"/>
                <a:gd name="T68" fmla="*/ 46 w 198"/>
                <a:gd name="T69" fmla="*/ 96 h 198"/>
                <a:gd name="T70" fmla="*/ 37 w 198"/>
                <a:gd name="T71" fmla="*/ 91 h 198"/>
                <a:gd name="T72" fmla="*/ 27 w 198"/>
                <a:gd name="T73" fmla="*/ 94 h 198"/>
                <a:gd name="T74" fmla="*/ 27 w 198"/>
                <a:gd name="T75" fmla="*/ 90 h 198"/>
                <a:gd name="T76" fmla="*/ 17 w 198"/>
                <a:gd name="T77" fmla="*/ 92 h 198"/>
                <a:gd name="T78" fmla="*/ 19 w 198"/>
                <a:gd name="T79" fmla="*/ 91 h 198"/>
                <a:gd name="T80" fmla="*/ 7 w 198"/>
                <a:gd name="T81" fmla="*/ 88 h 198"/>
                <a:gd name="T82" fmla="*/ 7 w 198"/>
                <a:gd name="T83" fmla="*/ 91 h 198"/>
                <a:gd name="T84" fmla="*/ 157 w 198"/>
                <a:gd name="T85" fmla="*/ 76 h 198"/>
                <a:gd name="T86" fmla="*/ 166 w 198"/>
                <a:gd name="T87" fmla="*/ 76 h 198"/>
                <a:gd name="T88" fmla="*/ 168 w 198"/>
                <a:gd name="T89" fmla="*/ 74 h 198"/>
                <a:gd name="T90" fmla="*/ 174 w 198"/>
                <a:gd name="T91" fmla="*/ 72 h 198"/>
                <a:gd name="T92" fmla="*/ 176 w 198"/>
                <a:gd name="T93" fmla="*/ 74 h 198"/>
                <a:gd name="T94" fmla="*/ 185 w 198"/>
                <a:gd name="T95" fmla="*/ 68 h 198"/>
                <a:gd name="T96" fmla="*/ 186 w 198"/>
                <a:gd name="T97" fmla="*/ 71 h 198"/>
                <a:gd name="T98" fmla="*/ 50 w 198"/>
                <a:gd name="T99" fmla="*/ 92 h 198"/>
                <a:gd name="T100" fmla="*/ 147 w 198"/>
                <a:gd name="T101" fmla="*/ 78 h 198"/>
                <a:gd name="T102" fmla="*/ 100 w 198"/>
                <a:gd name="T103" fmla="*/ 134 h 198"/>
                <a:gd name="T104" fmla="*/ 71 w 198"/>
                <a:gd name="T105" fmla="*/ 129 h 198"/>
                <a:gd name="T106" fmla="*/ 56 w 198"/>
                <a:gd name="T107" fmla="*/ 188 h 198"/>
                <a:gd name="T108" fmla="*/ 99 w 198"/>
                <a:gd name="T10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98" h="198">
                  <a:moveTo>
                    <a:pt x="126" y="194"/>
                  </a:moveTo>
                  <a:cubicBezTo>
                    <a:pt x="125" y="194"/>
                    <a:pt x="125" y="194"/>
                    <a:pt x="124" y="193"/>
                  </a:cubicBezTo>
                  <a:cubicBezTo>
                    <a:pt x="124" y="192"/>
                    <a:pt x="124" y="191"/>
                    <a:pt x="125" y="191"/>
                  </a:cubicBezTo>
                  <a:cubicBezTo>
                    <a:pt x="125" y="191"/>
                    <a:pt x="126" y="191"/>
                    <a:pt x="126" y="191"/>
                  </a:cubicBezTo>
                  <a:cubicBezTo>
                    <a:pt x="126" y="191"/>
                    <a:pt x="127" y="191"/>
                    <a:pt x="127" y="192"/>
                  </a:cubicBezTo>
                  <a:cubicBezTo>
                    <a:pt x="128" y="193"/>
                    <a:pt x="127" y="194"/>
                    <a:pt x="126" y="194"/>
                  </a:cubicBezTo>
                  <a:cubicBezTo>
                    <a:pt x="126" y="194"/>
                    <a:pt x="126" y="194"/>
                    <a:pt x="126" y="194"/>
                  </a:cubicBezTo>
                  <a:moveTo>
                    <a:pt x="122" y="185"/>
                  </a:moveTo>
                  <a:cubicBezTo>
                    <a:pt x="122" y="185"/>
                    <a:pt x="121" y="184"/>
                    <a:pt x="121" y="184"/>
                  </a:cubicBezTo>
                  <a:cubicBezTo>
                    <a:pt x="120" y="183"/>
                    <a:pt x="121" y="182"/>
                    <a:pt x="122" y="182"/>
                  </a:cubicBezTo>
                  <a:cubicBezTo>
                    <a:pt x="122" y="181"/>
                    <a:pt x="122" y="181"/>
                    <a:pt x="122" y="181"/>
                  </a:cubicBezTo>
                  <a:cubicBezTo>
                    <a:pt x="123" y="181"/>
                    <a:pt x="124" y="182"/>
                    <a:pt x="124" y="182"/>
                  </a:cubicBezTo>
                  <a:cubicBezTo>
                    <a:pt x="124" y="183"/>
                    <a:pt x="124" y="184"/>
                    <a:pt x="123" y="185"/>
                  </a:cubicBezTo>
                  <a:cubicBezTo>
                    <a:pt x="122" y="185"/>
                    <a:pt x="122" y="185"/>
                    <a:pt x="122" y="185"/>
                  </a:cubicBezTo>
                  <a:moveTo>
                    <a:pt x="60" y="182"/>
                  </a:moveTo>
                  <a:cubicBezTo>
                    <a:pt x="59" y="182"/>
                    <a:pt x="59" y="182"/>
                    <a:pt x="59" y="182"/>
                  </a:cubicBezTo>
                  <a:cubicBezTo>
                    <a:pt x="58" y="182"/>
                    <a:pt x="58" y="181"/>
                    <a:pt x="58" y="180"/>
                  </a:cubicBezTo>
                  <a:cubicBezTo>
                    <a:pt x="59" y="179"/>
                    <a:pt x="59" y="179"/>
                    <a:pt x="60" y="179"/>
                  </a:cubicBezTo>
                  <a:cubicBezTo>
                    <a:pt x="60" y="179"/>
                    <a:pt x="60" y="179"/>
                    <a:pt x="60" y="179"/>
                  </a:cubicBezTo>
                  <a:cubicBezTo>
                    <a:pt x="61" y="179"/>
                    <a:pt x="62" y="180"/>
                    <a:pt x="61" y="181"/>
                  </a:cubicBezTo>
                  <a:cubicBezTo>
                    <a:pt x="61" y="182"/>
                    <a:pt x="61" y="182"/>
                    <a:pt x="60" y="182"/>
                  </a:cubicBezTo>
                  <a:moveTo>
                    <a:pt x="119" y="175"/>
                  </a:moveTo>
                  <a:cubicBezTo>
                    <a:pt x="118" y="175"/>
                    <a:pt x="117" y="175"/>
                    <a:pt x="117" y="174"/>
                  </a:cubicBezTo>
                  <a:cubicBezTo>
                    <a:pt x="117" y="174"/>
                    <a:pt x="117" y="173"/>
                    <a:pt x="118" y="172"/>
                  </a:cubicBezTo>
                  <a:cubicBezTo>
                    <a:pt x="118" y="172"/>
                    <a:pt x="118" y="172"/>
                    <a:pt x="119" y="172"/>
                  </a:cubicBezTo>
                  <a:cubicBezTo>
                    <a:pt x="119" y="172"/>
                    <a:pt x="120" y="173"/>
                    <a:pt x="120" y="173"/>
                  </a:cubicBezTo>
                  <a:cubicBezTo>
                    <a:pt x="121" y="174"/>
                    <a:pt x="120" y="175"/>
                    <a:pt x="119" y="175"/>
                  </a:cubicBezTo>
                  <a:cubicBezTo>
                    <a:pt x="119" y="175"/>
                    <a:pt x="119" y="175"/>
                    <a:pt x="119" y="175"/>
                  </a:cubicBezTo>
                  <a:moveTo>
                    <a:pt x="63" y="173"/>
                  </a:moveTo>
                  <a:cubicBezTo>
                    <a:pt x="63" y="173"/>
                    <a:pt x="63" y="173"/>
                    <a:pt x="63" y="173"/>
                  </a:cubicBezTo>
                  <a:cubicBezTo>
                    <a:pt x="62" y="172"/>
                    <a:pt x="61" y="171"/>
                    <a:pt x="62" y="171"/>
                  </a:cubicBezTo>
                  <a:cubicBezTo>
                    <a:pt x="62" y="170"/>
                    <a:pt x="63" y="169"/>
                    <a:pt x="63" y="169"/>
                  </a:cubicBezTo>
                  <a:cubicBezTo>
                    <a:pt x="64" y="169"/>
                    <a:pt x="64" y="170"/>
                    <a:pt x="64" y="170"/>
                  </a:cubicBezTo>
                  <a:cubicBezTo>
                    <a:pt x="65" y="170"/>
                    <a:pt x="65" y="171"/>
                    <a:pt x="65" y="172"/>
                  </a:cubicBezTo>
                  <a:cubicBezTo>
                    <a:pt x="65" y="172"/>
                    <a:pt x="64" y="173"/>
                    <a:pt x="63" y="173"/>
                  </a:cubicBezTo>
                  <a:moveTo>
                    <a:pt x="115" y="166"/>
                  </a:moveTo>
                  <a:cubicBezTo>
                    <a:pt x="114" y="166"/>
                    <a:pt x="114" y="166"/>
                    <a:pt x="113" y="165"/>
                  </a:cubicBezTo>
                  <a:cubicBezTo>
                    <a:pt x="113" y="164"/>
                    <a:pt x="114" y="163"/>
                    <a:pt x="114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6" y="163"/>
                    <a:pt x="116" y="163"/>
                    <a:pt x="117" y="164"/>
                  </a:cubicBezTo>
                  <a:cubicBezTo>
                    <a:pt x="117" y="165"/>
                    <a:pt x="116" y="166"/>
                    <a:pt x="116" y="166"/>
                  </a:cubicBezTo>
                  <a:cubicBezTo>
                    <a:pt x="115" y="166"/>
                    <a:pt x="115" y="166"/>
                    <a:pt x="115" y="166"/>
                  </a:cubicBezTo>
                  <a:moveTo>
                    <a:pt x="67" y="163"/>
                  </a:moveTo>
                  <a:cubicBezTo>
                    <a:pt x="66" y="163"/>
                    <a:pt x="66" y="163"/>
                    <a:pt x="66" y="163"/>
                  </a:cubicBezTo>
                  <a:cubicBezTo>
                    <a:pt x="65" y="163"/>
                    <a:pt x="65" y="162"/>
                    <a:pt x="65" y="161"/>
                  </a:cubicBezTo>
                  <a:cubicBezTo>
                    <a:pt x="65" y="160"/>
                    <a:pt x="66" y="160"/>
                    <a:pt x="67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68" y="160"/>
                    <a:pt x="69" y="161"/>
                    <a:pt x="68" y="162"/>
                  </a:cubicBezTo>
                  <a:cubicBezTo>
                    <a:pt x="68" y="163"/>
                    <a:pt x="67" y="163"/>
                    <a:pt x="67" y="163"/>
                  </a:cubicBezTo>
                  <a:moveTo>
                    <a:pt x="111" y="157"/>
                  </a:moveTo>
                  <a:cubicBezTo>
                    <a:pt x="111" y="157"/>
                    <a:pt x="110" y="156"/>
                    <a:pt x="110" y="156"/>
                  </a:cubicBezTo>
                  <a:cubicBezTo>
                    <a:pt x="110" y="155"/>
                    <a:pt x="110" y="154"/>
                    <a:pt x="111" y="154"/>
                  </a:cubicBezTo>
                  <a:cubicBezTo>
                    <a:pt x="111" y="154"/>
                    <a:pt x="111" y="153"/>
                    <a:pt x="111" y="153"/>
                  </a:cubicBezTo>
                  <a:cubicBezTo>
                    <a:pt x="112" y="153"/>
                    <a:pt x="113" y="154"/>
                    <a:pt x="113" y="155"/>
                  </a:cubicBezTo>
                  <a:cubicBezTo>
                    <a:pt x="113" y="155"/>
                    <a:pt x="113" y="156"/>
                    <a:pt x="112" y="157"/>
                  </a:cubicBezTo>
                  <a:cubicBezTo>
                    <a:pt x="111" y="157"/>
                    <a:pt x="111" y="157"/>
                    <a:pt x="111" y="157"/>
                  </a:cubicBezTo>
                  <a:moveTo>
                    <a:pt x="70" y="154"/>
                  </a:moveTo>
                  <a:cubicBezTo>
                    <a:pt x="70" y="154"/>
                    <a:pt x="70" y="154"/>
                    <a:pt x="70" y="154"/>
                  </a:cubicBezTo>
                  <a:cubicBezTo>
                    <a:pt x="69" y="154"/>
                    <a:pt x="68" y="153"/>
                    <a:pt x="69" y="152"/>
                  </a:cubicBezTo>
                  <a:cubicBezTo>
                    <a:pt x="69" y="151"/>
                    <a:pt x="70" y="151"/>
                    <a:pt x="70" y="151"/>
                  </a:cubicBezTo>
                  <a:cubicBezTo>
                    <a:pt x="70" y="151"/>
                    <a:pt x="71" y="151"/>
                    <a:pt x="71" y="151"/>
                  </a:cubicBezTo>
                  <a:cubicBezTo>
                    <a:pt x="72" y="151"/>
                    <a:pt x="72" y="152"/>
                    <a:pt x="72" y="153"/>
                  </a:cubicBezTo>
                  <a:cubicBezTo>
                    <a:pt x="72" y="154"/>
                    <a:pt x="71" y="154"/>
                    <a:pt x="70" y="154"/>
                  </a:cubicBezTo>
                  <a:moveTo>
                    <a:pt x="108" y="147"/>
                  </a:moveTo>
                  <a:cubicBezTo>
                    <a:pt x="107" y="147"/>
                    <a:pt x="106" y="147"/>
                    <a:pt x="106" y="146"/>
                  </a:cubicBezTo>
                  <a:cubicBezTo>
                    <a:pt x="106" y="146"/>
                    <a:pt x="106" y="145"/>
                    <a:pt x="107" y="144"/>
                  </a:cubicBezTo>
                  <a:cubicBezTo>
                    <a:pt x="107" y="144"/>
                    <a:pt x="108" y="144"/>
                    <a:pt x="108" y="144"/>
                  </a:cubicBezTo>
                  <a:cubicBezTo>
                    <a:pt x="108" y="144"/>
                    <a:pt x="109" y="145"/>
                    <a:pt x="109" y="145"/>
                  </a:cubicBezTo>
                  <a:cubicBezTo>
                    <a:pt x="110" y="146"/>
                    <a:pt x="109" y="147"/>
                    <a:pt x="108" y="147"/>
                  </a:cubicBezTo>
                  <a:cubicBezTo>
                    <a:pt x="108" y="147"/>
                    <a:pt x="108" y="147"/>
                    <a:pt x="108" y="147"/>
                  </a:cubicBezTo>
                  <a:moveTo>
                    <a:pt x="16" y="146"/>
                  </a:moveTo>
                  <a:cubicBezTo>
                    <a:pt x="15" y="146"/>
                    <a:pt x="15" y="146"/>
                    <a:pt x="14" y="146"/>
                  </a:cubicBezTo>
                  <a:cubicBezTo>
                    <a:pt x="14" y="145"/>
                    <a:pt x="14" y="144"/>
                    <a:pt x="15" y="143"/>
                  </a:cubicBezTo>
                  <a:cubicBezTo>
                    <a:pt x="15" y="143"/>
                    <a:pt x="15" y="143"/>
                    <a:pt x="16" y="143"/>
                  </a:cubicBezTo>
                  <a:cubicBezTo>
                    <a:pt x="16" y="143"/>
                    <a:pt x="17" y="143"/>
                    <a:pt x="17" y="144"/>
                  </a:cubicBezTo>
                  <a:cubicBezTo>
                    <a:pt x="18" y="145"/>
                    <a:pt x="18" y="146"/>
                    <a:pt x="17" y="146"/>
                  </a:cubicBezTo>
                  <a:cubicBezTo>
                    <a:pt x="16" y="146"/>
                    <a:pt x="16" y="146"/>
                    <a:pt x="16" y="146"/>
                  </a:cubicBezTo>
                  <a:moveTo>
                    <a:pt x="74" y="145"/>
                  </a:moveTo>
                  <a:cubicBezTo>
                    <a:pt x="73" y="145"/>
                    <a:pt x="73" y="145"/>
                    <a:pt x="73" y="145"/>
                  </a:cubicBezTo>
                  <a:cubicBezTo>
                    <a:pt x="72" y="144"/>
                    <a:pt x="72" y="143"/>
                    <a:pt x="72" y="142"/>
                  </a:cubicBezTo>
                  <a:cubicBezTo>
                    <a:pt x="72" y="142"/>
                    <a:pt x="73" y="141"/>
                    <a:pt x="74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5" y="142"/>
                    <a:pt x="76" y="143"/>
                    <a:pt x="75" y="144"/>
                  </a:cubicBezTo>
                  <a:cubicBezTo>
                    <a:pt x="75" y="144"/>
                    <a:pt x="74" y="145"/>
                    <a:pt x="74" y="145"/>
                  </a:cubicBezTo>
                  <a:moveTo>
                    <a:pt x="24" y="141"/>
                  </a:moveTo>
                  <a:cubicBezTo>
                    <a:pt x="23" y="141"/>
                    <a:pt x="23" y="141"/>
                    <a:pt x="23" y="140"/>
                  </a:cubicBezTo>
                  <a:cubicBezTo>
                    <a:pt x="22" y="139"/>
                    <a:pt x="22" y="138"/>
                    <a:pt x="23" y="138"/>
                  </a:cubicBezTo>
                  <a:cubicBezTo>
                    <a:pt x="23" y="137"/>
                    <a:pt x="24" y="137"/>
                    <a:pt x="24" y="137"/>
                  </a:cubicBezTo>
                  <a:cubicBezTo>
                    <a:pt x="24" y="137"/>
                    <a:pt x="25" y="138"/>
                    <a:pt x="25" y="138"/>
                  </a:cubicBezTo>
                  <a:cubicBezTo>
                    <a:pt x="26" y="139"/>
                    <a:pt x="26" y="140"/>
                    <a:pt x="25" y="140"/>
                  </a:cubicBezTo>
                  <a:cubicBezTo>
                    <a:pt x="24" y="141"/>
                    <a:pt x="24" y="141"/>
                    <a:pt x="24" y="141"/>
                  </a:cubicBezTo>
                  <a:moveTo>
                    <a:pt x="104" y="138"/>
                  </a:moveTo>
                  <a:cubicBezTo>
                    <a:pt x="104" y="138"/>
                    <a:pt x="103" y="138"/>
                    <a:pt x="103" y="137"/>
                  </a:cubicBezTo>
                  <a:cubicBezTo>
                    <a:pt x="102" y="136"/>
                    <a:pt x="103" y="135"/>
                    <a:pt x="104" y="135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5" y="135"/>
                    <a:pt x="105" y="135"/>
                    <a:pt x="106" y="136"/>
                  </a:cubicBezTo>
                  <a:cubicBezTo>
                    <a:pt x="106" y="137"/>
                    <a:pt x="106" y="138"/>
                    <a:pt x="105" y="138"/>
                  </a:cubicBezTo>
                  <a:cubicBezTo>
                    <a:pt x="104" y="138"/>
                    <a:pt x="104" y="138"/>
                    <a:pt x="104" y="138"/>
                  </a:cubicBezTo>
                  <a:moveTo>
                    <a:pt x="77" y="135"/>
                  </a:moveTo>
                  <a:cubicBezTo>
                    <a:pt x="77" y="135"/>
                    <a:pt x="77" y="135"/>
                    <a:pt x="77" y="135"/>
                  </a:cubicBezTo>
                  <a:cubicBezTo>
                    <a:pt x="76" y="135"/>
                    <a:pt x="75" y="134"/>
                    <a:pt x="76" y="133"/>
                  </a:cubicBezTo>
                  <a:cubicBezTo>
                    <a:pt x="76" y="132"/>
                    <a:pt x="76" y="132"/>
                    <a:pt x="77" y="132"/>
                  </a:cubicBezTo>
                  <a:cubicBezTo>
                    <a:pt x="77" y="132"/>
                    <a:pt x="78" y="132"/>
                    <a:pt x="78" y="132"/>
                  </a:cubicBezTo>
                  <a:cubicBezTo>
                    <a:pt x="79" y="132"/>
                    <a:pt x="79" y="133"/>
                    <a:pt x="79" y="134"/>
                  </a:cubicBezTo>
                  <a:cubicBezTo>
                    <a:pt x="78" y="135"/>
                    <a:pt x="78" y="135"/>
                    <a:pt x="77" y="135"/>
                  </a:cubicBezTo>
                  <a:moveTo>
                    <a:pt x="32" y="135"/>
                  </a:moveTo>
                  <a:cubicBezTo>
                    <a:pt x="32" y="135"/>
                    <a:pt x="31" y="135"/>
                    <a:pt x="31" y="134"/>
                  </a:cubicBezTo>
                  <a:cubicBezTo>
                    <a:pt x="30" y="134"/>
                    <a:pt x="30" y="132"/>
                    <a:pt x="31" y="132"/>
                  </a:cubicBezTo>
                  <a:cubicBezTo>
                    <a:pt x="31" y="132"/>
                    <a:pt x="32" y="132"/>
                    <a:pt x="32" y="132"/>
                  </a:cubicBezTo>
                  <a:cubicBezTo>
                    <a:pt x="33" y="132"/>
                    <a:pt x="33" y="132"/>
                    <a:pt x="34" y="132"/>
                  </a:cubicBezTo>
                  <a:cubicBezTo>
                    <a:pt x="34" y="133"/>
                    <a:pt x="34" y="134"/>
                    <a:pt x="33" y="135"/>
                  </a:cubicBezTo>
                  <a:cubicBezTo>
                    <a:pt x="32" y="135"/>
                    <a:pt x="32" y="135"/>
                    <a:pt x="32" y="135"/>
                  </a:cubicBezTo>
                  <a:moveTo>
                    <a:pt x="40" y="129"/>
                  </a:moveTo>
                  <a:cubicBezTo>
                    <a:pt x="40" y="129"/>
                    <a:pt x="39" y="129"/>
                    <a:pt x="39" y="129"/>
                  </a:cubicBezTo>
                  <a:cubicBezTo>
                    <a:pt x="38" y="128"/>
                    <a:pt x="39" y="127"/>
                    <a:pt x="39" y="126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1" y="126"/>
                    <a:pt x="41" y="126"/>
                    <a:pt x="42" y="127"/>
                  </a:cubicBezTo>
                  <a:cubicBezTo>
                    <a:pt x="42" y="127"/>
                    <a:pt x="42" y="128"/>
                    <a:pt x="41" y="129"/>
                  </a:cubicBezTo>
                  <a:cubicBezTo>
                    <a:pt x="40" y="129"/>
                    <a:pt x="40" y="129"/>
                    <a:pt x="40" y="129"/>
                  </a:cubicBezTo>
                  <a:moveTo>
                    <a:pt x="49" y="124"/>
                  </a:moveTo>
                  <a:cubicBezTo>
                    <a:pt x="48" y="124"/>
                    <a:pt x="47" y="123"/>
                    <a:pt x="47" y="123"/>
                  </a:cubicBezTo>
                  <a:cubicBezTo>
                    <a:pt x="47" y="122"/>
                    <a:pt x="47" y="121"/>
                    <a:pt x="48" y="120"/>
                  </a:cubicBezTo>
                  <a:cubicBezTo>
                    <a:pt x="48" y="120"/>
                    <a:pt x="48" y="120"/>
                    <a:pt x="49" y="120"/>
                  </a:cubicBezTo>
                  <a:cubicBezTo>
                    <a:pt x="49" y="120"/>
                    <a:pt x="50" y="120"/>
                    <a:pt x="50" y="121"/>
                  </a:cubicBezTo>
                  <a:cubicBezTo>
                    <a:pt x="50" y="122"/>
                    <a:pt x="50" y="123"/>
                    <a:pt x="49" y="123"/>
                  </a:cubicBezTo>
                  <a:cubicBezTo>
                    <a:pt x="49" y="124"/>
                    <a:pt x="49" y="124"/>
                    <a:pt x="49" y="124"/>
                  </a:cubicBezTo>
                  <a:moveTo>
                    <a:pt x="57" y="118"/>
                  </a:moveTo>
                  <a:cubicBezTo>
                    <a:pt x="56" y="118"/>
                    <a:pt x="56" y="118"/>
                    <a:pt x="55" y="117"/>
                  </a:cubicBezTo>
                  <a:cubicBezTo>
                    <a:pt x="55" y="116"/>
                    <a:pt x="55" y="115"/>
                    <a:pt x="56" y="115"/>
                  </a:cubicBezTo>
                  <a:cubicBezTo>
                    <a:pt x="56" y="114"/>
                    <a:pt x="56" y="114"/>
                    <a:pt x="57" y="114"/>
                  </a:cubicBezTo>
                  <a:cubicBezTo>
                    <a:pt x="57" y="114"/>
                    <a:pt x="58" y="115"/>
                    <a:pt x="58" y="115"/>
                  </a:cubicBezTo>
                  <a:cubicBezTo>
                    <a:pt x="59" y="116"/>
                    <a:pt x="58" y="117"/>
                    <a:pt x="58" y="117"/>
                  </a:cubicBezTo>
                  <a:cubicBezTo>
                    <a:pt x="57" y="118"/>
                    <a:pt x="57" y="118"/>
                    <a:pt x="57" y="118"/>
                  </a:cubicBezTo>
                  <a:moveTo>
                    <a:pt x="46" y="96"/>
                  </a:moveTo>
                  <a:cubicBezTo>
                    <a:pt x="46" y="96"/>
                    <a:pt x="45" y="95"/>
                    <a:pt x="45" y="94"/>
                  </a:cubicBezTo>
                  <a:cubicBezTo>
                    <a:pt x="45" y="93"/>
                    <a:pt x="46" y="93"/>
                    <a:pt x="47" y="93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48" y="93"/>
                    <a:pt x="48" y="94"/>
                    <a:pt x="48" y="94"/>
                  </a:cubicBezTo>
                  <a:cubicBezTo>
                    <a:pt x="48" y="95"/>
                    <a:pt x="48" y="96"/>
                    <a:pt x="47" y="96"/>
                  </a:cubicBezTo>
                  <a:cubicBezTo>
                    <a:pt x="46" y="96"/>
                    <a:pt x="46" y="96"/>
                    <a:pt x="46" y="96"/>
                  </a:cubicBezTo>
                  <a:moveTo>
                    <a:pt x="37" y="95"/>
                  </a:moveTo>
                  <a:cubicBezTo>
                    <a:pt x="36" y="95"/>
                    <a:pt x="35" y="94"/>
                    <a:pt x="35" y="93"/>
                  </a:cubicBezTo>
                  <a:cubicBezTo>
                    <a:pt x="35" y="92"/>
                    <a:pt x="36" y="91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8" y="92"/>
                    <a:pt x="39" y="92"/>
                    <a:pt x="38" y="93"/>
                  </a:cubicBezTo>
                  <a:cubicBezTo>
                    <a:pt x="38" y="94"/>
                    <a:pt x="38" y="95"/>
                    <a:pt x="37" y="95"/>
                  </a:cubicBezTo>
                  <a:cubicBezTo>
                    <a:pt x="37" y="95"/>
                    <a:pt x="37" y="95"/>
                    <a:pt x="37" y="95"/>
                  </a:cubicBezTo>
                  <a:moveTo>
                    <a:pt x="27" y="94"/>
                  </a:moveTo>
                  <a:cubicBezTo>
                    <a:pt x="27" y="94"/>
                    <a:pt x="27" y="94"/>
                    <a:pt x="27" y="94"/>
                  </a:cubicBezTo>
                  <a:cubicBezTo>
                    <a:pt x="26" y="94"/>
                    <a:pt x="25" y="93"/>
                    <a:pt x="25" y="92"/>
                  </a:cubicBezTo>
                  <a:cubicBezTo>
                    <a:pt x="25" y="91"/>
                    <a:pt x="26" y="90"/>
                    <a:pt x="27" y="90"/>
                  </a:cubicBezTo>
                  <a:cubicBezTo>
                    <a:pt x="27" y="90"/>
                    <a:pt x="27" y="90"/>
                    <a:pt x="27" y="90"/>
                  </a:cubicBezTo>
                  <a:cubicBezTo>
                    <a:pt x="28" y="90"/>
                    <a:pt x="29" y="91"/>
                    <a:pt x="28" y="92"/>
                  </a:cubicBezTo>
                  <a:cubicBezTo>
                    <a:pt x="28" y="93"/>
                    <a:pt x="28" y="94"/>
                    <a:pt x="27" y="94"/>
                  </a:cubicBezTo>
                  <a:moveTo>
                    <a:pt x="17" y="93"/>
                  </a:moveTo>
                  <a:cubicBezTo>
                    <a:pt x="17" y="92"/>
                    <a:pt x="17" y="92"/>
                    <a:pt x="17" y="92"/>
                  </a:cubicBezTo>
                  <a:cubicBezTo>
                    <a:pt x="16" y="92"/>
                    <a:pt x="15" y="92"/>
                    <a:pt x="15" y="91"/>
                  </a:cubicBezTo>
                  <a:cubicBezTo>
                    <a:pt x="15" y="90"/>
                    <a:pt x="16" y="89"/>
                    <a:pt x="17" y="89"/>
                  </a:cubicBezTo>
                  <a:cubicBezTo>
                    <a:pt x="17" y="89"/>
                    <a:pt x="17" y="89"/>
                    <a:pt x="17" y="89"/>
                  </a:cubicBezTo>
                  <a:cubicBezTo>
                    <a:pt x="18" y="89"/>
                    <a:pt x="19" y="90"/>
                    <a:pt x="19" y="91"/>
                  </a:cubicBezTo>
                  <a:cubicBezTo>
                    <a:pt x="18" y="92"/>
                    <a:pt x="18" y="93"/>
                    <a:pt x="17" y="93"/>
                  </a:cubicBezTo>
                  <a:moveTo>
                    <a:pt x="7" y="91"/>
                  </a:moveTo>
                  <a:cubicBezTo>
                    <a:pt x="6" y="91"/>
                    <a:pt x="5" y="90"/>
                    <a:pt x="5" y="90"/>
                  </a:cubicBezTo>
                  <a:cubicBezTo>
                    <a:pt x="5" y="89"/>
                    <a:pt x="6" y="88"/>
                    <a:pt x="7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8" y="88"/>
                    <a:pt x="9" y="89"/>
                    <a:pt x="9" y="90"/>
                  </a:cubicBezTo>
                  <a:cubicBezTo>
                    <a:pt x="8" y="91"/>
                    <a:pt x="8" y="91"/>
                    <a:pt x="7" y="91"/>
                  </a:cubicBezTo>
                  <a:cubicBezTo>
                    <a:pt x="7" y="91"/>
                    <a:pt x="7" y="91"/>
                    <a:pt x="7" y="91"/>
                  </a:cubicBezTo>
                  <a:moveTo>
                    <a:pt x="157" y="79"/>
                  </a:moveTo>
                  <a:cubicBezTo>
                    <a:pt x="156" y="79"/>
                    <a:pt x="155" y="78"/>
                    <a:pt x="155" y="78"/>
                  </a:cubicBezTo>
                  <a:cubicBezTo>
                    <a:pt x="155" y="77"/>
                    <a:pt x="155" y="76"/>
                    <a:pt x="156" y="76"/>
                  </a:cubicBezTo>
                  <a:cubicBezTo>
                    <a:pt x="156" y="76"/>
                    <a:pt x="156" y="76"/>
                    <a:pt x="157" y="76"/>
                  </a:cubicBezTo>
                  <a:cubicBezTo>
                    <a:pt x="157" y="76"/>
                    <a:pt x="158" y="76"/>
                    <a:pt x="158" y="77"/>
                  </a:cubicBezTo>
                  <a:cubicBezTo>
                    <a:pt x="158" y="78"/>
                    <a:pt x="158" y="79"/>
                    <a:pt x="157" y="79"/>
                  </a:cubicBezTo>
                  <a:cubicBezTo>
                    <a:pt x="157" y="79"/>
                    <a:pt x="157" y="79"/>
                    <a:pt x="157" y="79"/>
                  </a:cubicBezTo>
                  <a:moveTo>
                    <a:pt x="166" y="76"/>
                  </a:moveTo>
                  <a:cubicBezTo>
                    <a:pt x="166" y="76"/>
                    <a:pt x="165" y="76"/>
                    <a:pt x="165" y="75"/>
                  </a:cubicBezTo>
                  <a:cubicBezTo>
                    <a:pt x="164" y="74"/>
                    <a:pt x="165" y="73"/>
                    <a:pt x="166" y="73"/>
                  </a:cubicBezTo>
                  <a:cubicBezTo>
                    <a:pt x="166" y="73"/>
                    <a:pt x="166" y="73"/>
                    <a:pt x="166" y="73"/>
                  </a:cubicBezTo>
                  <a:cubicBezTo>
                    <a:pt x="167" y="73"/>
                    <a:pt x="168" y="73"/>
                    <a:pt x="168" y="74"/>
                  </a:cubicBezTo>
                  <a:cubicBezTo>
                    <a:pt x="168" y="75"/>
                    <a:pt x="168" y="76"/>
                    <a:pt x="167" y="76"/>
                  </a:cubicBezTo>
                  <a:cubicBezTo>
                    <a:pt x="166" y="76"/>
                    <a:pt x="166" y="76"/>
                    <a:pt x="166" y="76"/>
                  </a:cubicBezTo>
                  <a:moveTo>
                    <a:pt x="176" y="74"/>
                  </a:moveTo>
                  <a:cubicBezTo>
                    <a:pt x="175" y="74"/>
                    <a:pt x="175" y="73"/>
                    <a:pt x="174" y="72"/>
                  </a:cubicBezTo>
                  <a:cubicBezTo>
                    <a:pt x="174" y="72"/>
                    <a:pt x="175" y="71"/>
                    <a:pt x="175" y="70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7" y="70"/>
                    <a:pt x="177" y="71"/>
                    <a:pt x="178" y="72"/>
                  </a:cubicBezTo>
                  <a:cubicBezTo>
                    <a:pt x="178" y="72"/>
                    <a:pt x="177" y="73"/>
                    <a:pt x="176" y="74"/>
                  </a:cubicBezTo>
                  <a:cubicBezTo>
                    <a:pt x="176" y="74"/>
                    <a:pt x="176" y="74"/>
                    <a:pt x="176" y="74"/>
                  </a:cubicBezTo>
                  <a:moveTo>
                    <a:pt x="186" y="71"/>
                  </a:moveTo>
                  <a:cubicBezTo>
                    <a:pt x="185" y="71"/>
                    <a:pt x="184" y="71"/>
                    <a:pt x="184" y="70"/>
                  </a:cubicBezTo>
                  <a:cubicBezTo>
                    <a:pt x="184" y="69"/>
                    <a:pt x="184" y="68"/>
                    <a:pt x="185" y="68"/>
                  </a:cubicBezTo>
                  <a:cubicBezTo>
                    <a:pt x="185" y="68"/>
                    <a:pt x="185" y="68"/>
                    <a:pt x="186" y="68"/>
                  </a:cubicBezTo>
                  <a:cubicBezTo>
                    <a:pt x="186" y="68"/>
                    <a:pt x="187" y="68"/>
                    <a:pt x="187" y="69"/>
                  </a:cubicBezTo>
                  <a:cubicBezTo>
                    <a:pt x="187" y="70"/>
                    <a:pt x="187" y="71"/>
                    <a:pt x="186" y="71"/>
                  </a:cubicBezTo>
                  <a:cubicBezTo>
                    <a:pt x="186" y="71"/>
                    <a:pt x="186" y="71"/>
                    <a:pt x="186" y="71"/>
                  </a:cubicBezTo>
                  <a:moveTo>
                    <a:pt x="57" y="131"/>
                  </a:moveTo>
                  <a:cubicBezTo>
                    <a:pt x="55" y="131"/>
                    <a:pt x="53" y="131"/>
                    <a:pt x="51" y="131"/>
                  </a:cubicBezTo>
                  <a:cubicBezTo>
                    <a:pt x="51" y="131"/>
                    <a:pt x="62" y="120"/>
                    <a:pt x="60" y="116"/>
                  </a:cubicBezTo>
                  <a:cubicBezTo>
                    <a:pt x="54" y="110"/>
                    <a:pt x="50" y="101"/>
                    <a:pt x="50" y="92"/>
                  </a:cubicBezTo>
                  <a:cubicBezTo>
                    <a:pt x="50" y="69"/>
                    <a:pt x="72" y="51"/>
                    <a:pt x="100" y="51"/>
                  </a:cubicBezTo>
                  <a:cubicBezTo>
                    <a:pt x="121" y="51"/>
                    <a:pt x="139" y="62"/>
                    <a:pt x="146" y="78"/>
                  </a:cubicBezTo>
                  <a:cubicBezTo>
                    <a:pt x="146" y="78"/>
                    <a:pt x="146" y="78"/>
                    <a:pt x="147" y="78"/>
                  </a:cubicBezTo>
                  <a:cubicBezTo>
                    <a:pt x="147" y="78"/>
                    <a:pt x="147" y="78"/>
                    <a:pt x="147" y="78"/>
                  </a:cubicBezTo>
                  <a:cubicBezTo>
                    <a:pt x="148" y="78"/>
                    <a:pt x="148" y="79"/>
                    <a:pt x="149" y="79"/>
                  </a:cubicBezTo>
                  <a:cubicBezTo>
                    <a:pt x="149" y="80"/>
                    <a:pt x="148" y="81"/>
                    <a:pt x="148" y="81"/>
                  </a:cubicBezTo>
                  <a:cubicBezTo>
                    <a:pt x="149" y="85"/>
                    <a:pt x="149" y="88"/>
                    <a:pt x="149" y="92"/>
                  </a:cubicBezTo>
                  <a:cubicBezTo>
                    <a:pt x="149" y="115"/>
                    <a:pt x="127" y="134"/>
                    <a:pt x="100" y="134"/>
                  </a:cubicBezTo>
                  <a:cubicBezTo>
                    <a:pt x="91" y="134"/>
                    <a:pt x="82" y="132"/>
                    <a:pt x="75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5" y="128"/>
                    <a:pt x="75" y="128"/>
                    <a:pt x="74" y="128"/>
                  </a:cubicBezTo>
                  <a:cubicBezTo>
                    <a:pt x="73" y="128"/>
                    <a:pt x="72" y="128"/>
                    <a:pt x="71" y="129"/>
                  </a:cubicBezTo>
                  <a:cubicBezTo>
                    <a:pt x="70" y="129"/>
                    <a:pt x="65" y="131"/>
                    <a:pt x="57" y="131"/>
                  </a:cubicBezTo>
                  <a:moveTo>
                    <a:pt x="99" y="0"/>
                  </a:moveTo>
                  <a:cubicBezTo>
                    <a:pt x="44" y="0"/>
                    <a:pt x="0" y="44"/>
                    <a:pt x="0" y="99"/>
                  </a:cubicBezTo>
                  <a:cubicBezTo>
                    <a:pt x="0" y="138"/>
                    <a:pt x="22" y="172"/>
                    <a:pt x="56" y="188"/>
                  </a:cubicBezTo>
                  <a:cubicBezTo>
                    <a:pt x="56" y="188"/>
                    <a:pt x="56" y="188"/>
                    <a:pt x="56" y="188"/>
                  </a:cubicBezTo>
                  <a:cubicBezTo>
                    <a:pt x="57" y="188"/>
                    <a:pt x="57" y="188"/>
                    <a:pt x="57" y="188"/>
                  </a:cubicBezTo>
                  <a:cubicBezTo>
                    <a:pt x="58" y="189"/>
                    <a:pt x="58" y="189"/>
                    <a:pt x="58" y="190"/>
                  </a:cubicBezTo>
                  <a:cubicBezTo>
                    <a:pt x="71" y="195"/>
                    <a:pt x="84" y="198"/>
                    <a:pt x="99" y="198"/>
                  </a:cubicBezTo>
                  <a:cubicBezTo>
                    <a:pt x="153" y="198"/>
                    <a:pt x="198" y="154"/>
                    <a:pt x="198" y="99"/>
                  </a:cubicBezTo>
                  <a:cubicBezTo>
                    <a:pt x="198" y="44"/>
                    <a:pt x="153" y="0"/>
                    <a:pt x="99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37" name="Freeform 1152"/>
            <p:cNvSpPr>
              <a:spLocks noEditPoints="1"/>
            </p:cNvSpPr>
            <p:nvPr/>
          </p:nvSpPr>
          <p:spPr bwMode="auto">
            <a:xfrm>
              <a:off x="4741765" y="2129972"/>
              <a:ext cx="154958" cy="111166"/>
            </a:xfrm>
            <a:custGeom>
              <a:avLst/>
              <a:gdLst>
                <a:gd name="T0" fmla="*/ 2 w 45"/>
                <a:gd name="T1" fmla="*/ 29 h 32"/>
                <a:gd name="T2" fmla="*/ 1 w 45"/>
                <a:gd name="T3" fmla="*/ 29 h 32"/>
                <a:gd name="T4" fmla="*/ 0 w 45"/>
                <a:gd name="T5" fmla="*/ 32 h 32"/>
                <a:gd name="T6" fmla="*/ 2 w 45"/>
                <a:gd name="T7" fmla="*/ 32 h 32"/>
                <a:gd name="T8" fmla="*/ 3 w 45"/>
                <a:gd name="T9" fmla="*/ 32 h 32"/>
                <a:gd name="T10" fmla="*/ 3 w 45"/>
                <a:gd name="T11" fmla="*/ 30 h 32"/>
                <a:gd name="T12" fmla="*/ 2 w 45"/>
                <a:gd name="T13" fmla="*/ 29 h 32"/>
                <a:gd name="T14" fmla="*/ 10 w 45"/>
                <a:gd name="T15" fmla="*/ 23 h 32"/>
                <a:gd name="T16" fmla="*/ 9 w 45"/>
                <a:gd name="T17" fmla="*/ 24 h 32"/>
                <a:gd name="T18" fmla="*/ 9 w 45"/>
                <a:gd name="T19" fmla="*/ 26 h 32"/>
                <a:gd name="T20" fmla="*/ 10 w 45"/>
                <a:gd name="T21" fmla="*/ 27 h 32"/>
                <a:gd name="T22" fmla="*/ 11 w 45"/>
                <a:gd name="T23" fmla="*/ 26 h 32"/>
                <a:gd name="T24" fmla="*/ 11 w 45"/>
                <a:gd name="T25" fmla="*/ 24 h 32"/>
                <a:gd name="T26" fmla="*/ 10 w 45"/>
                <a:gd name="T27" fmla="*/ 23 h 32"/>
                <a:gd name="T28" fmla="*/ 18 w 45"/>
                <a:gd name="T29" fmla="*/ 18 h 32"/>
                <a:gd name="T30" fmla="*/ 17 w 45"/>
                <a:gd name="T31" fmla="*/ 18 h 32"/>
                <a:gd name="T32" fmla="*/ 17 w 45"/>
                <a:gd name="T33" fmla="*/ 20 h 32"/>
                <a:gd name="T34" fmla="*/ 18 w 45"/>
                <a:gd name="T35" fmla="*/ 21 h 32"/>
                <a:gd name="T36" fmla="*/ 19 w 45"/>
                <a:gd name="T37" fmla="*/ 21 h 32"/>
                <a:gd name="T38" fmla="*/ 20 w 45"/>
                <a:gd name="T39" fmla="*/ 18 h 32"/>
                <a:gd name="T40" fmla="*/ 18 w 45"/>
                <a:gd name="T41" fmla="*/ 18 h 32"/>
                <a:gd name="T42" fmla="*/ 26 w 45"/>
                <a:gd name="T43" fmla="*/ 12 h 32"/>
                <a:gd name="T44" fmla="*/ 25 w 45"/>
                <a:gd name="T45" fmla="*/ 12 h 32"/>
                <a:gd name="T46" fmla="*/ 25 w 45"/>
                <a:gd name="T47" fmla="*/ 15 h 32"/>
                <a:gd name="T48" fmla="*/ 26 w 45"/>
                <a:gd name="T49" fmla="*/ 15 h 32"/>
                <a:gd name="T50" fmla="*/ 27 w 45"/>
                <a:gd name="T51" fmla="*/ 15 h 32"/>
                <a:gd name="T52" fmla="*/ 28 w 45"/>
                <a:gd name="T53" fmla="*/ 13 h 32"/>
                <a:gd name="T54" fmla="*/ 26 w 45"/>
                <a:gd name="T55" fmla="*/ 12 h 32"/>
                <a:gd name="T56" fmla="*/ 35 w 45"/>
                <a:gd name="T57" fmla="*/ 6 h 32"/>
                <a:gd name="T58" fmla="*/ 34 w 45"/>
                <a:gd name="T59" fmla="*/ 6 h 32"/>
                <a:gd name="T60" fmla="*/ 33 w 45"/>
                <a:gd name="T61" fmla="*/ 9 h 32"/>
                <a:gd name="T62" fmla="*/ 35 w 45"/>
                <a:gd name="T63" fmla="*/ 10 h 32"/>
                <a:gd name="T64" fmla="*/ 35 w 45"/>
                <a:gd name="T65" fmla="*/ 9 h 32"/>
                <a:gd name="T66" fmla="*/ 36 w 45"/>
                <a:gd name="T67" fmla="*/ 7 h 32"/>
                <a:gd name="T68" fmla="*/ 35 w 45"/>
                <a:gd name="T69" fmla="*/ 6 h 32"/>
                <a:gd name="T70" fmla="*/ 43 w 45"/>
                <a:gd name="T71" fmla="*/ 0 h 32"/>
                <a:gd name="T72" fmla="*/ 42 w 45"/>
                <a:gd name="T73" fmla="*/ 1 h 32"/>
                <a:gd name="T74" fmla="*/ 41 w 45"/>
                <a:gd name="T75" fmla="*/ 3 h 32"/>
                <a:gd name="T76" fmla="*/ 43 w 45"/>
                <a:gd name="T77" fmla="*/ 4 h 32"/>
                <a:gd name="T78" fmla="*/ 44 w 45"/>
                <a:gd name="T79" fmla="*/ 3 h 32"/>
                <a:gd name="T80" fmla="*/ 44 w 45"/>
                <a:gd name="T81" fmla="*/ 1 h 32"/>
                <a:gd name="T82" fmla="*/ 43 w 45"/>
                <a:gd name="T8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5" h="32">
                  <a:moveTo>
                    <a:pt x="2" y="29"/>
                  </a:moveTo>
                  <a:cubicBezTo>
                    <a:pt x="1" y="29"/>
                    <a:pt x="1" y="29"/>
                    <a:pt x="1" y="29"/>
                  </a:cubicBezTo>
                  <a:cubicBezTo>
                    <a:pt x="0" y="30"/>
                    <a:pt x="0" y="31"/>
                    <a:pt x="0" y="32"/>
                  </a:cubicBezTo>
                  <a:cubicBezTo>
                    <a:pt x="1" y="32"/>
                    <a:pt x="1" y="32"/>
                    <a:pt x="2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4" y="32"/>
                    <a:pt x="4" y="31"/>
                    <a:pt x="3" y="30"/>
                  </a:cubicBezTo>
                  <a:cubicBezTo>
                    <a:pt x="3" y="29"/>
                    <a:pt x="2" y="29"/>
                    <a:pt x="2" y="29"/>
                  </a:cubicBezTo>
                  <a:moveTo>
                    <a:pt x="10" y="23"/>
                  </a:moveTo>
                  <a:cubicBezTo>
                    <a:pt x="10" y="23"/>
                    <a:pt x="9" y="23"/>
                    <a:pt x="9" y="24"/>
                  </a:cubicBezTo>
                  <a:cubicBezTo>
                    <a:pt x="8" y="24"/>
                    <a:pt x="8" y="25"/>
                    <a:pt x="9" y="26"/>
                  </a:cubicBezTo>
                  <a:cubicBezTo>
                    <a:pt x="9" y="27"/>
                    <a:pt x="9" y="27"/>
                    <a:pt x="10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5"/>
                    <a:pt x="11" y="24"/>
                  </a:cubicBezTo>
                  <a:cubicBezTo>
                    <a:pt x="11" y="24"/>
                    <a:pt x="10" y="23"/>
                    <a:pt x="10" y="23"/>
                  </a:cubicBezTo>
                  <a:moveTo>
                    <a:pt x="18" y="18"/>
                  </a:moveTo>
                  <a:cubicBezTo>
                    <a:pt x="18" y="18"/>
                    <a:pt x="17" y="18"/>
                    <a:pt x="17" y="18"/>
                  </a:cubicBezTo>
                  <a:cubicBezTo>
                    <a:pt x="16" y="18"/>
                    <a:pt x="16" y="20"/>
                    <a:pt x="17" y="20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0" y="20"/>
                    <a:pt x="20" y="19"/>
                    <a:pt x="20" y="18"/>
                  </a:cubicBezTo>
                  <a:cubicBezTo>
                    <a:pt x="19" y="18"/>
                    <a:pt x="19" y="18"/>
                    <a:pt x="18" y="18"/>
                  </a:cubicBezTo>
                  <a:moveTo>
                    <a:pt x="26" y="12"/>
                  </a:moveTo>
                  <a:cubicBezTo>
                    <a:pt x="26" y="12"/>
                    <a:pt x="26" y="12"/>
                    <a:pt x="25" y="12"/>
                  </a:cubicBezTo>
                  <a:cubicBezTo>
                    <a:pt x="25" y="13"/>
                    <a:pt x="24" y="14"/>
                    <a:pt x="25" y="15"/>
                  </a:cubicBezTo>
                  <a:cubicBezTo>
                    <a:pt x="25" y="15"/>
                    <a:pt x="26" y="15"/>
                    <a:pt x="26" y="15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8" y="14"/>
                    <a:pt x="28" y="13"/>
                    <a:pt x="28" y="13"/>
                  </a:cubicBezTo>
                  <a:cubicBezTo>
                    <a:pt x="27" y="12"/>
                    <a:pt x="27" y="12"/>
                    <a:pt x="26" y="12"/>
                  </a:cubicBezTo>
                  <a:moveTo>
                    <a:pt x="35" y="6"/>
                  </a:moveTo>
                  <a:cubicBezTo>
                    <a:pt x="34" y="6"/>
                    <a:pt x="34" y="6"/>
                    <a:pt x="34" y="6"/>
                  </a:cubicBezTo>
                  <a:cubicBezTo>
                    <a:pt x="33" y="7"/>
                    <a:pt x="33" y="8"/>
                    <a:pt x="33" y="9"/>
                  </a:cubicBezTo>
                  <a:cubicBezTo>
                    <a:pt x="33" y="9"/>
                    <a:pt x="34" y="10"/>
                    <a:pt x="35" y="10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6" y="9"/>
                    <a:pt x="36" y="8"/>
                    <a:pt x="36" y="7"/>
                  </a:cubicBezTo>
                  <a:cubicBezTo>
                    <a:pt x="36" y="6"/>
                    <a:pt x="35" y="6"/>
                    <a:pt x="35" y="6"/>
                  </a:cubicBezTo>
                  <a:moveTo>
                    <a:pt x="43" y="0"/>
                  </a:moveTo>
                  <a:cubicBezTo>
                    <a:pt x="42" y="0"/>
                    <a:pt x="42" y="0"/>
                    <a:pt x="42" y="1"/>
                  </a:cubicBezTo>
                  <a:cubicBezTo>
                    <a:pt x="41" y="1"/>
                    <a:pt x="41" y="2"/>
                    <a:pt x="41" y="3"/>
                  </a:cubicBezTo>
                  <a:cubicBezTo>
                    <a:pt x="42" y="4"/>
                    <a:pt x="42" y="4"/>
                    <a:pt x="43" y="4"/>
                  </a:cubicBezTo>
                  <a:cubicBezTo>
                    <a:pt x="44" y="3"/>
                    <a:pt x="44" y="3"/>
                    <a:pt x="44" y="3"/>
                  </a:cubicBezTo>
                  <a:cubicBezTo>
                    <a:pt x="44" y="3"/>
                    <a:pt x="45" y="2"/>
                    <a:pt x="44" y="1"/>
                  </a:cubicBezTo>
                  <a:cubicBezTo>
                    <a:pt x="44" y="1"/>
                    <a:pt x="43" y="0"/>
                    <a:pt x="43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638" name="Freeform 1153"/>
            <p:cNvSpPr>
              <a:spLocks noEditPoints="1"/>
            </p:cNvSpPr>
            <p:nvPr/>
          </p:nvSpPr>
          <p:spPr bwMode="auto">
            <a:xfrm>
              <a:off x="5041574" y="2204082"/>
              <a:ext cx="90955" cy="198751"/>
            </a:xfrm>
            <a:custGeom>
              <a:avLst/>
              <a:gdLst>
                <a:gd name="T0" fmla="*/ 24 w 26"/>
                <a:gd name="T1" fmla="*/ 56 h 59"/>
                <a:gd name="T2" fmla="*/ 23 w 26"/>
                <a:gd name="T3" fmla="*/ 56 h 59"/>
                <a:gd name="T4" fmla="*/ 22 w 26"/>
                <a:gd name="T5" fmla="*/ 58 h 59"/>
                <a:gd name="T6" fmla="*/ 24 w 26"/>
                <a:gd name="T7" fmla="*/ 59 h 59"/>
                <a:gd name="T8" fmla="*/ 24 w 26"/>
                <a:gd name="T9" fmla="*/ 59 h 59"/>
                <a:gd name="T10" fmla="*/ 25 w 26"/>
                <a:gd name="T11" fmla="*/ 57 h 59"/>
                <a:gd name="T12" fmla="*/ 24 w 26"/>
                <a:gd name="T13" fmla="*/ 56 h 59"/>
                <a:gd name="T14" fmla="*/ 20 w 26"/>
                <a:gd name="T15" fmla="*/ 46 h 59"/>
                <a:gd name="T16" fmla="*/ 20 w 26"/>
                <a:gd name="T17" fmla="*/ 47 h 59"/>
                <a:gd name="T18" fmla="*/ 19 w 26"/>
                <a:gd name="T19" fmla="*/ 49 h 59"/>
                <a:gd name="T20" fmla="*/ 20 w 26"/>
                <a:gd name="T21" fmla="*/ 50 h 59"/>
                <a:gd name="T22" fmla="*/ 21 w 26"/>
                <a:gd name="T23" fmla="*/ 50 h 59"/>
                <a:gd name="T24" fmla="*/ 22 w 26"/>
                <a:gd name="T25" fmla="*/ 47 h 59"/>
                <a:gd name="T26" fmla="*/ 20 w 26"/>
                <a:gd name="T27" fmla="*/ 46 h 59"/>
                <a:gd name="T28" fmla="*/ 17 w 26"/>
                <a:gd name="T29" fmla="*/ 37 h 59"/>
                <a:gd name="T30" fmla="*/ 16 w 26"/>
                <a:gd name="T31" fmla="*/ 37 h 59"/>
                <a:gd name="T32" fmla="*/ 15 w 26"/>
                <a:gd name="T33" fmla="*/ 39 h 59"/>
                <a:gd name="T34" fmla="*/ 17 w 26"/>
                <a:gd name="T35" fmla="*/ 40 h 59"/>
                <a:gd name="T36" fmla="*/ 17 w 26"/>
                <a:gd name="T37" fmla="*/ 40 h 59"/>
                <a:gd name="T38" fmla="*/ 18 w 26"/>
                <a:gd name="T39" fmla="*/ 38 h 59"/>
                <a:gd name="T40" fmla="*/ 17 w 26"/>
                <a:gd name="T41" fmla="*/ 37 h 59"/>
                <a:gd name="T42" fmla="*/ 13 w 26"/>
                <a:gd name="T43" fmla="*/ 28 h 59"/>
                <a:gd name="T44" fmla="*/ 12 w 26"/>
                <a:gd name="T45" fmla="*/ 28 h 59"/>
                <a:gd name="T46" fmla="*/ 11 w 26"/>
                <a:gd name="T47" fmla="*/ 30 h 59"/>
                <a:gd name="T48" fmla="*/ 13 w 26"/>
                <a:gd name="T49" fmla="*/ 31 h 59"/>
                <a:gd name="T50" fmla="*/ 14 w 26"/>
                <a:gd name="T51" fmla="*/ 31 h 59"/>
                <a:gd name="T52" fmla="*/ 15 w 26"/>
                <a:gd name="T53" fmla="*/ 29 h 59"/>
                <a:gd name="T54" fmla="*/ 13 w 26"/>
                <a:gd name="T55" fmla="*/ 28 h 59"/>
                <a:gd name="T56" fmla="*/ 9 w 26"/>
                <a:gd name="T57" fmla="*/ 18 h 59"/>
                <a:gd name="T58" fmla="*/ 9 w 26"/>
                <a:gd name="T59" fmla="*/ 19 h 59"/>
                <a:gd name="T60" fmla="*/ 8 w 26"/>
                <a:gd name="T61" fmla="*/ 21 h 59"/>
                <a:gd name="T62" fmla="*/ 9 w 26"/>
                <a:gd name="T63" fmla="*/ 22 h 59"/>
                <a:gd name="T64" fmla="*/ 10 w 26"/>
                <a:gd name="T65" fmla="*/ 22 h 59"/>
                <a:gd name="T66" fmla="*/ 11 w 26"/>
                <a:gd name="T67" fmla="*/ 20 h 59"/>
                <a:gd name="T68" fmla="*/ 9 w 26"/>
                <a:gd name="T69" fmla="*/ 18 h 59"/>
                <a:gd name="T70" fmla="*/ 6 w 26"/>
                <a:gd name="T71" fmla="*/ 9 h 59"/>
                <a:gd name="T72" fmla="*/ 5 w 26"/>
                <a:gd name="T73" fmla="*/ 9 h 59"/>
                <a:gd name="T74" fmla="*/ 4 w 26"/>
                <a:gd name="T75" fmla="*/ 11 h 59"/>
                <a:gd name="T76" fmla="*/ 6 w 26"/>
                <a:gd name="T77" fmla="*/ 12 h 59"/>
                <a:gd name="T78" fmla="*/ 6 w 26"/>
                <a:gd name="T79" fmla="*/ 12 h 59"/>
                <a:gd name="T80" fmla="*/ 7 w 26"/>
                <a:gd name="T81" fmla="*/ 10 h 59"/>
                <a:gd name="T82" fmla="*/ 6 w 26"/>
                <a:gd name="T83" fmla="*/ 9 h 59"/>
                <a:gd name="T84" fmla="*/ 2 w 26"/>
                <a:gd name="T85" fmla="*/ 0 h 59"/>
                <a:gd name="T86" fmla="*/ 2 w 26"/>
                <a:gd name="T87" fmla="*/ 0 h 59"/>
                <a:gd name="T88" fmla="*/ 1 w 26"/>
                <a:gd name="T89" fmla="*/ 2 h 59"/>
                <a:gd name="T90" fmla="*/ 2 w 26"/>
                <a:gd name="T91" fmla="*/ 3 h 59"/>
                <a:gd name="T92" fmla="*/ 3 w 26"/>
                <a:gd name="T93" fmla="*/ 3 h 59"/>
                <a:gd name="T94" fmla="*/ 4 w 26"/>
                <a:gd name="T95" fmla="*/ 1 h 59"/>
                <a:gd name="T96" fmla="*/ 2 w 26"/>
                <a:gd name="T9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6" h="59">
                  <a:moveTo>
                    <a:pt x="24" y="56"/>
                  </a:moveTo>
                  <a:cubicBezTo>
                    <a:pt x="24" y="56"/>
                    <a:pt x="23" y="56"/>
                    <a:pt x="23" y="56"/>
                  </a:cubicBezTo>
                  <a:cubicBezTo>
                    <a:pt x="22" y="56"/>
                    <a:pt x="22" y="57"/>
                    <a:pt x="22" y="58"/>
                  </a:cubicBezTo>
                  <a:cubicBezTo>
                    <a:pt x="23" y="59"/>
                    <a:pt x="23" y="59"/>
                    <a:pt x="24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5" y="59"/>
                    <a:pt x="26" y="58"/>
                    <a:pt x="25" y="57"/>
                  </a:cubicBezTo>
                  <a:cubicBezTo>
                    <a:pt x="25" y="56"/>
                    <a:pt x="24" y="56"/>
                    <a:pt x="24" y="56"/>
                  </a:cubicBezTo>
                  <a:moveTo>
                    <a:pt x="20" y="46"/>
                  </a:moveTo>
                  <a:cubicBezTo>
                    <a:pt x="20" y="46"/>
                    <a:pt x="20" y="46"/>
                    <a:pt x="20" y="47"/>
                  </a:cubicBezTo>
                  <a:cubicBezTo>
                    <a:pt x="19" y="47"/>
                    <a:pt x="18" y="48"/>
                    <a:pt x="19" y="49"/>
                  </a:cubicBezTo>
                  <a:cubicBezTo>
                    <a:pt x="19" y="49"/>
                    <a:pt x="20" y="50"/>
                    <a:pt x="20" y="50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2" y="49"/>
                    <a:pt x="22" y="48"/>
                    <a:pt x="22" y="47"/>
                  </a:cubicBezTo>
                  <a:cubicBezTo>
                    <a:pt x="22" y="47"/>
                    <a:pt x="21" y="46"/>
                    <a:pt x="20" y="46"/>
                  </a:cubicBezTo>
                  <a:moveTo>
                    <a:pt x="17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5" y="38"/>
                    <a:pt x="15" y="39"/>
                    <a:pt x="15" y="39"/>
                  </a:cubicBezTo>
                  <a:cubicBezTo>
                    <a:pt x="15" y="40"/>
                    <a:pt x="16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8" y="40"/>
                    <a:pt x="19" y="39"/>
                    <a:pt x="18" y="38"/>
                  </a:cubicBezTo>
                  <a:cubicBezTo>
                    <a:pt x="18" y="38"/>
                    <a:pt x="17" y="37"/>
                    <a:pt x="17" y="37"/>
                  </a:cubicBezTo>
                  <a:moveTo>
                    <a:pt x="13" y="28"/>
                  </a:moveTo>
                  <a:cubicBezTo>
                    <a:pt x="13" y="28"/>
                    <a:pt x="13" y="28"/>
                    <a:pt x="12" y="28"/>
                  </a:cubicBezTo>
                  <a:cubicBezTo>
                    <a:pt x="12" y="28"/>
                    <a:pt x="11" y="29"/>
                    <a:pt x="11" y="30"/>
                  </a:cubicBezTo>
                  <a:cubicBezTo>
                    <a:pt x="12" y="31"/>
                    <a:pt x="12" y="31"/>
                    <a:pt x="13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5" y="30"/>
                    <a:pt x="15" y="29"/>
                  </a:cubicBezTo>
                  <a:cubicBezTo>
                    <a:pt x="14" y="28"/>
                    <a:pt x="14" y="28"/>
                    <a:pt x="13" y="28"/>
                  </a:cubicBezTo>
                  <a:moveTo>
                    <a:pt x="9" y="18"/>
                  </a:moveTo>
                  <a:cubicBezTo>
                    <a:pt x="9" y="18"/>
                    <a:pt x="9" y="19"/>
                    <a:pt x="9" y="19"/>
                  </a:cubicBezTo>
                  <a:cubicBezTo>
                    <a:pt x="8" y="19"/>
                    <a:pt x="8" y="20"/>
                    <a:pt x="8" y="21"/>
                  </a:cubicBezTo>
                  <a:cubicBezTo>
                    <a:pt x="8" y="21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1"/>
                    <a:pt x="11" y="20"/>
                    <a:pt x="11" y="20"/>
                  </a:cubicBezTo>
                  <a:cubicBezTo>
                    <a:pt x="11" y="19"/>
                    <a:pt x="10" y="18"/>
                    <a:pt x="9" y="18"/>
                  </a:cubicBezTo>
                  <a:moveTo>
                    <a:pt x="6" y="9"/>
                  </a:moveTo>
                  <a:cubicBezTo>
                    <a:pt x="6" y="9"/>
                    <a:pt x="5" y="9"/>
                    <a:pt x="5" y="9"/>
                  </a:cubicBezTo>
                  <a:cubicBezTo>
                    <a:pt x="4" y="10"/>
                    <a:pt x="4" y="11"/>
                    <a:pt x="4" y="11"/>
                  </a:cubicBezTo>
                  <a:cubicBezTo>
                    <a:pt x="4" y="12"/>
                    <a:pt x="5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2"/>
                    <a:pt x="8" y="11"/>
                    <a:pt x="7" y="10"/>
                  </a:cubicBezTo>
                  <a:cubicBezTo>
                    <a:pt x="7" y="10"/>
                    <a:pt x="6" y="9"/>
                    <a:pt x="6" y="9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2"/>
                    <a:pt x="4" y="1"/>
                  </a:cubicBezTo>
                  <a:cubicBezTo>
                    <a:pt x="3" y="0"/>
                    <a:pt x="3" y="0"/>
                    <a:pt x="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11" name="Freeform 1154"/>
            <p:cNvSpPr>
              <a:spLocks noEditPoints="1"/>
            </p:cNvSpPr>
            <p:nvPr/>
          </p:nvSpPr>
          <p:spPr bwMode="auto">
            <a:xfrm>
              <a:off x="5193164" y="1975014"/>
              <a:ext cx="141483" cy="43793"/>
            </a:xfrm>
            <a:custGeom>
              <a:avLst/>
              <a:gdLst>
                <a:gd name="T0" fmla="*/ 1 w 41"/>
                <a:gd name="T1" fmla="*/ 10 h 13"/>
                <a:gd name="T2" fmla="*/ 1 w 41"/>
                <a:gd name="T3" fmla="*/ 10 h 13"/>
                <a:gd name="T4" fmla="*/ 0 w 41"/>
                <a:gd name="T5" fmla="*/ 10 h 13"/>
                <a:gd name="T6" fmla="*/ 2 w 41"/>
                <a:gd name="T7" fmla="*/ 13 h 13"/>
                <a:gd name="T8" fmla="*/ 3 w 41"/>
                <a:gd name="T9" fmla="*/ 11 h 13"/>
                <a:gd name="T10" fmla="*/ 1 w 41"/>
                <a:gd name="T11" fmla="*/ 10 h 13"/>
                <a:gd name="T12" fmla="*/ 11 w 41"/>
                <a:gd name="T13" fmla="*/ 8 h 13"/>
                <a:gd name="T14" fmla="*/ 10 w 41"/>
                <a:gd name="T15" fmla="*/ 8 h 13"/>
                <a:gd name="T16" fmla="*/ 9 w 41"/>
                <a:gd name="T17" fmla="*/ 10 h 13"/>
                <a:gd name="T18" fmla="*/ 11 w 41"/>
                <a:gd name="T19" fmla="*/ 11 h 13"/>
                <a:gd name="T20" fmla="*/ 11 w 41"/>
                <a:gd name="T21" fmla="*/ 11 h 13"/>
                <a:gd name="T22" fmla="*/ 12 w 41"/>
                <a:gd name="T23" fmla="*/ 9 h 13"/>
                <a:gd name="T24" fmla="*/ 11 w 41"/>
                <a:gd name="T25" fmla="*/ 8 h 13"/>
                <a:gd name="T26" fmla="*/ 20 w 41"/>
                <a:gd name="T27" fmla="*/ 5 h 13"/>
                <a:gd name="T28" fmla="*/ 20 w 41"/>
                <a:gd name="T29" fmla="*/ 5 h 13"/>
                <a:gd name="T30" fmla="*/ 19 w 41"/>
                <a:gd name="T31" fmla="*/ 7 h 13"/>
                <a:gd name="T32" fmla="*/ 20 w 41"/>
                <a:gd name="T33" fmla="*/ 8 h 13"/>
                <a:gd name="T34" fmla="*/ 21 w 41"/>
                <a:gd name="T35" fmla="*/ 8 h 13"/>
                <a:gd name="T36" fmla="*/ 22 w 41"/>
                <a:gd name="T37" fmla="*/ 6 h 13"/>
                <a:gd name="T38" fmla="*/ 20 w 41"/>
                <a:gd name="T39" fmla="*/ 5 h 13"/>
                <a:gd name="T40" fmla="*/ 30 w 41"/>
                <a:gd name="T41" fmla="*/ 2 h 13"/>
                <a:gd name="T42" fmla="*/ 29 w 41"/>
                <a:gd name="T43" fmla="*/ 2 h 13"/>
                <a:gd name="T44" fmla="*/ 28 w 41"/>
                <a:gd name="T45" fmla="*/ 4 h 13"/>
                <a:gd name="T46" fmla="*/ 30 w 41"/>
                <a:gd name="T47" fmla="*/ 6 h 13"/>
                <a:gd name="T48" fmla="*/ 30 w 41"/>
                <a:gd name="T49" fmla="*/ 6 h 13"/>
                <a:gd name="T50" fmla="*/ 32 w 41"/>
                <a:gd name="T51" fmla="*/ 4 h 13"/>
                <a:gd name="T52" fmla="*/ 30 w 41"/>
                <a:gd name="T53" fmla="*/ 2 h 13"/>
                <a:gd name="T54" fmla="*/ 40 w 41"/>
                <a:gd name="T55" fmla="*/ 0 h 13"/>
                <a:gd name="T56" fmla="*/ 39 w 41"/>
                <a:gd name="T57" fmla="*/ 0 h 13"/>
                <a:gd name="T58" fmla="*/ 38 w 41"/>
                <a:gd name="T59" fmla="*/ 2 h 13"/>
                <a:gd name="T60" fmla="*/ 40 w 41"/>
                <a:gd name="T61" fmla="*/ 3 h 13"/>
                <a:gd name="T62" fmla="*/ 40 w 41"/>
                <a:gd name="T63" fmla="*/ 3 h 13"/>
                <a:gd name="T64" fmla="*/ 41 w 41"/>
                <a:gd name="T65" fmla="*/ 1 h 13"/>
                <a:gd name="T66" fmla="*/ 40 w 41"/>
                <a:gd name="T6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13">
                  <a:moveTo>
                    <a:pt x="1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1"/>
                    <a:pt x="1" y="12"/>
                    <a:pt x="2" y="13"/>
                  </a:cubicBezTo>
                  <a:cubicBezTo>
                    <a:pt x="2" y="13"/>
                    <a:pt x="3" y="12"/>
                    <a:pt x="3" y="11"/>
                  </a:cubicBezTo>
                  <a:cubicBezTo>
                    <a:pt x="2" y="11"/>
                    <a:pt x="2" y="10"/>
                    <a:pt x="1" y="10"/>
                  </a:cubicBezTo>
                  <a:moveTo>
                    <a:pt x="11" y="8"/>
                  </a:move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9"/>
                    <a:pt x="9" y="10"/>
                  </a:cubicBezTo>
                  <a:cubicBezTo>
                    <a:pt x="9" y="10"/>
                    <a:pt x="10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11"/>
                    <a:pt x="12" y="10"/>
                    <a:pt x="12" y="9"/>
                  </a:cubicBezTo>
                  <a:cubicBezTo>
                    <a:pt x="12" y="8"/>
                    <a:pt x="11" y="8"/>
                    <a:pt x="11" y="8"/>
                  </a:cubicBezTo>
                  <a:moveTo>
                    <a:pt x="20" y="5"/>
                  </a:moveTo>
                  <a:cubicBezTo>
                    <a:pt x="20" y="5"/>
                    <a:pt x="20" y="5"/>
                    <a:pt x="20" y="5"/>
                  </a:cubicBezTo>
                  <a:cubicBezTo>
                    <a:pt x="19" y="5"/>
                    <a:pt x="18" y="6"/>
                    <a:pt x="19" y="7"/>
                  </a:cubicBezTo>
                  <a:cubicBezTo>
                    <a:pt x="19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8"/>
                    <a:pt x="22" y="7"/>
                    <a:pt x="22" y="6"/>
                  </a:cubicBezTo>
                  <a:cubicBezTo>
                    <a:pt x="22" y="5"/>
                    <a:pt x="21" y="5"/>
                    <a:pt x="20" y="5"/>
                  </a:cubicBezTo>
                  <a:moveTo>
                    <a:pt x="30" y="2"/>
                  </a:moveTo>
                  <a:cubicBezTo>
                    <a:pt x="30" y="2"/>
                    <a:pt x="30" y="2"/>
                    <a:pt x="29" y="2"/>
                  </a:cubicBezTo>
                  <a:cubicBezTo>
                    <a:pt x="29" y="3"/>
                    <a:pt x="28" y="4"/>
                    <a:pt x="28" y="4"/>
                  </a:cubicBezTo>
                  <a:cubicBezTo>
                    <a:pt x="29" y="5"/>
                    <a:pt x="29" y="6"/>
                    <a:pt x="30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1" y="5"/>
                    <a:pt x="32" y="4"/>
                    <a:pt x="32" y="4"/>
                  </a:cubicBezTo>
                  <a:cubicBezTo>
                    <a:pt x="31" y="3"/>
                    <a:pt x="31" y="2"/>
                    <a:pt x="30" y="2"/>
                  </a:cubicBezTo>
                  <a:moveTo>
                    <a:pt x="40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38" y="0"/>
                    <a:pt x="38" y="1"/>
                    <a:pt x="38" y="2"/>
                  </a:cubicBezTo>
                  <a:cubicBezTo>
                    <a:pt x="38" y="3"/>
                    <a:pt x="39" y="3"/>
                    <a:pt x="40" y="3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3"/>
                    <a:pt x="41" y="2"/>
                    <a:pt x="41" y="1"/>
                  </a:cubicBezTo>
                  <a:cubicBezTo>
                    <a:pt x="41" y="0"/>
                    <a:pt x="40" y="0"/>
                    <a:pt x="40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12" name="Freeform 1155"/>
            <p:cNvSpPr>
              <a:spLocks noEditPoints="1"/>
            </p:cNvSpPr>
            <p:nvPr/>
          </p:nvSpPr>
          <p:spPr bwMode="auto">
            <a:xfrm>
              <a:off x="4711446" y="2042387"/>
              <a:ext cx="252650" cy="346972"/>
            </a:xfrm>
            <a:custGeom>
              <a:avLst/>
              <a:gdLst>
                <a:gd name="T0" fmla="*/ 51 w 74"/>
                <a:gd name="T1" fmla="*/ 100 h 102"/>
                <a:gd name="T2" fmla="*/ 52 w 74"/>
                <a:gd name="T3" fmla="*/ 100 h 102"/>
                <a:gd name="T4" fmla="*/ 55 w 74"/>
                <a:gd name="T5" fmla="*/ 91 h 102"/>
                <a:gd name="T6" fmla="*/ 54 w 74"/>
                <a:gd name="T7" fmla="*/ 94 h 102"/>
                <a:gd name="T8" fmla="*/ 56 w 74"/>
                <a:gd name="T9" fmla="*/ 93 h 102"/>
                <a:gd name="T10" fmla="*/ 55 w 74"/>
                <a:gd name="T11" fmla="*/ 91 h 102"/>
                <a:gd name="T12" fmla="*/ 57 w 74"/>
                <a:gd name="T13" fmla="*/ 83 h 102"/>
                <a:gd name="T14" fmla="*/ 58 w 74"/>
                <a:gd name="T15" fmla="*/ 85 h 102"/>
                <a:gd name="T16" fmla="*/ 59 w 74"/>
                <a:gd name="T17" fmla="*/ 82 h 102"/>
                <a:gd name="T18" fmla="*/ 62 w 74"/>
                <a:gd name="T19" fmla="*/ 72 h 102"/>
                <a:gd name="T20" fmla="*/ 61 w 74"/>
                <a:gd name="T21" fmla="*/ 75 h 102"/>
                <a:gd name="T22" fmla="*/ 63 w 74"/>
                <a:gd name="T23" fmla="*/ 74 h 102"/>
                <a:gd name="T24" fmla="*/ 62 w 74"/>
                <a:gd name="T25" fmla="*/ 72 h 102"/>
                <a:gd name="T26" fmla="*/ 64 w 74"/>
                <a:gd name="T27" fmla="*/ 64 h 102"/>
                <a:gd name="T28" fmla="*/ 65 w 74"/>
                <a:gd name="T29" fmla="*/ 66 h 102"/>
                <a:gd name="T30" fmla="*/ 66 w 74"/>
                <a:gd name="T31" fmla="*/ 63 h 102"/>
                <a:gd name="T32" fmla="*/ 69 w 74"/>
                <a:gd name="T33" fmla="*/ 53 h 102"/>
                <a:gd name="T34" fmla="*/ 68 w 74"/>
                <a:gd name="T35" fmla="*/ 57 h 102"/>
                <a:gd name="T36" fmla="*/ 70 w 74"/>
                <a:gd name="T37" fmla="*/ 56 h 102"/>
                <a:gd name="T38" fmla="*/ 69 w 74"/>
                <a:gd name="T39" fmla="*/ 53 h 102"/>
                <a:gd name="T40" fmla="*/ 71 w 74"/>
                <a:gd name="T41" fmla="*/ 45 h 102"/>
                <a:gd name="T42" fmla="*/ 72 w 74"/>
                <a:gd name="T43" fmla="*/ 47 h 102"/>
                <a:gd name="T44" fmla="*/ 73 w 74"/>
                <a:gd name="T45" fmla="*/ 44 h 102"/>
                <a:gd name="T46" fmla="*/ 42 w 74"/>
                <a:gd name="T47" fmla="*/ 5 h 102"/>
                <a:gd name="T48" fmla="*/ 41 w 74"/>
                <a:gd name="T49" fmla="*/ 8 h 102"/>
                <a:gd name="T50" fmla="*/ 43 w 74"/>
                <a:gd name="T51" fmla="*/ 6 h 102"/>
                <a:gd name="T52" fmla="*/ 42 w 74"/>
                <a:gd name="T53" fmla="*/ 5 h 102"/>
                <a:gd name="T54" fmla="*/ 30 w 74"/>
                <a:gd name="T55" fmla="*/ 5 h 102"/>
                <a:gd name="T56" fmla="*/ 32 w 74"/>
                <a:gd name="T57" fmla="*/ 7 h 102"/>
                <a:gd name="T58" fmla="*/ 32 w 74"/>
                <a:gd name="T59" fmla="*/ 3 h 102"/>
                <a:gd name="T60" fmla="*/ 22 w 74"/>
                <a:gd name="T61" fmla="*/ 2 h 102"/>
                <a:gd name="T62" fmla="*/ 22 w 74"/>
                <a:gd name="T63" fmla="*/ 6 h 102"/>
                <a:gd name="T64" fmla="*/ 23 w 74"/>
                <a:gd name="T65" fmla="*/ 4 h 102"/>
                <a:gd name="T66" fmla="*/ 22 w 74"/>
                <a:gd name="T67" fmla="*/ 2 h 102"/>
                <a:gd name="T68" fmla="*/ 10 w 74"/>
                <a:gd name="T69" fmla="*/ 3 h 102"/>
                <a:gd name="T70" fmla="*/ 12 w 74"/>
                <a:gd name="T71" fmla="*/ 5 h 102"/>
                <a:gd name="T72" fmla="*/ 12 w 74"/>
                <a:gd name="T73" fmla="*/ 1 h 102"/>
                <a:gd name="T74" fmla="*/ 2 w 74"/>
                <a:gd name="T75" fmla="*/ 0 h 102"/>
                <a:gd name="T76" fmla="*/ 2 w 74"/>
                <a:gd name="T77" fmla="*/ 3 h 102"/>
                <a:gd name="T78" fmla="*/ 4 w 74"/>
                <a:gd name="T79" fmla="*/ 2 h 102"/>
                <a:gd name="T80" fmla="*/ 2 w 74"/>
                <a:gd name="T81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4" h="102">
                  <a:moveTo>
                    <a:pt x="51" y="100"/>
                  </a:moveTo>
                  <a:cubicBezTo>
                    <a:pt x="51" y="100"/>
                    <a:pt x="51" y="100"/>
                    <a:pt x="51" y="100"/>
                  </a:cubicBezTo>
                  <a:cubicBezTo>
                    <a:pt x="51" y="101"/>
                    <a:pt x="52" y="101"/>
                    <a:pt x="53" y="102"/>
                  </a:cubicBezTo>
                  <a:cubicBezTo>
                    <a:pt x="53" y="101"/>
                    <a:pt x="53" y="101"/>
                    <a:pt x="52" y="100"/>
                  </a:cubicBezTo>
                  <a:cubicBezTo>
                    <a:pt x="52" y="100"/>
                    <a:pt x="52" y="100"/>
                    <a:pt x="51" y="100"/>
                  </a:cubicBezTo>
                  <a:moveTo>
                    <a:pt x="55" y="91"/>
                  </a:moveTo>
                  <a:cubicBezTo>
                    <a:pt x="54" y="91"/>
                    <a:pt x="54" y="91"/>
                    <a:pt x="53" y="92"/>
                  </a:cubicBezTo>
                  <a:cubicBezTo>
                    <a:pt x="53" y="93"/>
                    <a:pt x="53" y="94"/>
                    <a:pt x="54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7" y="92"/>
                    <a:pt x="56" y="91"/>
                    <a:pt x="55" y="91"/>
                  </a:cubicBezTo>
                  <a:cubicBezTo>
                    <a:pt x="55" y="91"/>
                    <a:pt x="55" y="91"/>
                    <a:pt x="55" y="91"/>
                  </a:cubicBezTo>
                  <a:moveTo>
                    <a:pt x="58" y="81"/>
                  </a:moveTo>
                  <a:cubicBezTo>
                    <a:pt x="58" y="81"/>
                    <a:pt x="57" y="82"/>
                    <a:pt x="57" y="83"/>
                  </a:cubicBezTo>
                  <a:cubicBezTo>
                    <a:pt x="56" y="83"/>
                    <a:pt x="57" y="84"/>
                    <a:pt x="58" y="85"/>
                  </a:cubicBezTo>
                  <a:cubicBezTo>
                    <a:pt x="58" y="85"/>
                    <a:pt x="58" y="85"/>
                    <a:pt x="58" y="85"/>
                  </a:cubicBezTo>
                  <a:cubicBezTo>
                    <a:pt x="59" y="85"/>
                    <a:pt x="60" y="84"/>
                    <a:pt x="60" y="84"/>
                  </a:cubicBezTo>
                  <a:cubicBezTo>
                    <a:pt x="60" y="83"/>
                    <a:pt x="60" y="82"/>
                    <a:pt x="59" y="82"/>
                  </a:cubicBezTo>
                  <a:cubicBezTo>
                    <a:pt x="59" y="82"/>
                    <a:pt x="59" y="81"/>
                    <a:pt x="58" y="81"/>
                  </a:cubicBezTo>
                  <a:moveTo>
                    <a:pt x="62" y="72"/>
                  </a:moveTo>
                  <a:cubicBezTo>
                    <a:pt x="61" y="72"/>
                    <a:pt x="60" y="72"/>
                    <a:pt x="60" y="73"/>
                  </a:cubicBezTo>
                  <a:cubicBezTo>
                    <a:pt x="60" y="74"/>
                    <a:pt x="60" y="75"/>
                    <a:pt x="61" y="75"/>
                  </a:cubicBezTo>
                  <a:cubicBezTo>
                    <a:pt x="62" y="75"/>
                    <a:pt x="62" y="75"/>
                    <a:pt x="62" y="75"/>
                  </a:cubicBezTo>
                  <a:cubicBezTo>
                    <a:pt x="62" y="75"/>
                    <a:pt x="63" y="75"/>
                    <a:pt x="63" y="74"/>
                  </a:cubicBezTo>
                  <a:cubicBezTo>
                    <a:pt x="64" y="73"/>
                    <a:pt x="63" y="72"/>
                    <a:pt x="62" y="72"/>
                  </a:cubicBezTo>
                  <a:cubicBezTo>
                    <a:pt x="62" y="72"/>
                    <a:pt x="62" y="72"/>
                    <a:pt x="62" y="72"/>
                  </a:cubicBezTo>
                  <a:moveTo>
                    <a:pt x="65" y="63"/>
                  </a:moveTo>
                  <a:cubicBezTo>
                    <a:pt x="65" y="63"/>
                    <a:pt x="64" y="63"/>
                    <a:pt x="64" y="64"/>
                  </a:cubicBezTo>
                  <a:cubicBezTo>
                    <a:pt x="63" y="65"/>
                    <a:pt x="64" y="66"/>
                    <a:pt x="65" y="66"/>
                  </a:cubicBezTo>
                  <a:cubicBezTo>
                    <a:pt x="65" y="66"/>
                    <a:pt x="65" y="66"/>
                    <a:pt x="65" y="66"/>
                  </a:cubicBezTo>
                  <a:cubicBezTo>
                    <a:pt x="66" y="66"/>
                    <a:pt x="67" y="66"/>
                    <a:pt x="67" y="65"/>
                  </a:cubicBezTo>
                  <a:cubicBezTo>
                    <a:pt x="67" y="64"/>
                    <a:pt x="67" y="63"/>
                    <a:pt x="66" y="63"/>
                  </a:cubicBezTo>
                  <a:cubicBezTo>
                    <a:pt x="66" y="63"/>
                    <a:pt x="65" y="63"/>
                    <a:pt x="65" y="63"/>
                  </a:cubicBezTo>
                  <a:moveTo>
                    <a:pt x="69" y="53"/>
                  </a:moveTo>
                  <a:cubicBezTo>
                    <a:pt x="68" y="53"/>
                    <a:pt x="67" y="54"/>
                    <a:pt x="67" y="54"/>
                  </a:cubicBezTo>
                  <a:cubicBezTo>
                    <a:pt x="67" y="55"/>
                    <a:pt x="67" y="56"/>
                    <a:pt x="68" y="57"/>
                  </a:cubicBezTo>
                  <a:cubicBezTo>
                    <a:pt x="69" y="57"/>
                    <a:pt x="69" y="57"/>
                    <a:pt x="69" y="57"/>
                  </a:cubicBezTo>
                  <a:cubicBezTo>
                    <a:pt x="69" y="57"/>
                    <a:pt x="70" y="56"/>
                    <a:pt x="70" y="56"/>
                  </a:cubicBezTo>
                  <a:cubicBezTo>
                    <a:pt x="71" y="55"/>
                    <a:pt x="70" y="54"/>
                    <a:pt x="69" y="53"/>
                  </a:cubicBezTo>
                  <a:cubicBezTo>
                    <a:pt x="69" y="53"/>
                    <a:pt x="69" y="53"/>
                    <a:pt x="69" y="53"/>
                  </a:cubicBezTo>
                  <a:moveTo>
                    <a:pt x="72" y="44"/>
                  </a:moveTo>
                  <a:cubicBezTo>
                    <a:pt x="71" y="44"/>
                    <a:pt x="71" y="44"/>
                    <a:pt x="71" y="45"/>
                  </a:cubicBezTo>
                  <a:cubicBezTo>
                    <a:pt x="70" y="46"/>
                    <a:pt x="71" y="47"/>
                    <a:pt x="72" y="47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4" y="46"/>
                  </a:cubicBezTo>
                  <a:cubicBezTo>
                    <a:pt x="74" y="45"/>
                    <a:pt x="74" y="44"/>
                    <a:pt x="73" y="44"/>
                  </a:cubicBezTo>
                  <a:cubicBezTo>
                    <a:pt x="73" y="44"/>
                    <a:pt x="72" y="44"/>
                    <a:pt x="72" y="44"/>
                  </a:cubicBezTo>
                  <a:moveTo>
                    <a:pt x="42" y="5"/>
                  </a:moveTo>
                  <a:cubicBezTo>
                    <a:pt x="41" y="5"/>
                    <a:pt x="40" y="5"/>
                    <a:pt x="40" y="6"/>
                  </a:cubicBezTo>
                  <a:cubicBezTo>
                    <a:pt x="40" y="7"/>
                    <a:pt x="41" y="8"/>
                    <a:pt x="41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3" y="8"/>
                    <a:pt x="43" y="7"/>
                    <a:pt x="43" y="6"/>
                  </a:cubicBezTo>
                  <a:cubicBezTo>
                    <a:pt x="43" y="6"/>
                    <a:pt x="43" y="5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moveTo>
                    <a:pt x="32" y="3"/>
                  </a:moveTo>
                  <a:cubicBezTo>
                    <a:pt x="31" y="3"/>
                    <a:pt x="30" y="4"/>
                    <a:pt x="30" y="5"/>
                  </a:cubicBezTo>
                  <a:cubicBezTo>
                    <a:pt x="30" y="6"/>
                    <a:pt x="31" y="7"/>
                    <a:pt x="32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3" y="7"/>
                    <a:pt x="33" y="6"/>
                    <a:pt x="33" y="5"/>
                  </a:cubicBezTo>
                  <a:cubicBezTo>
                    <a:pt x="34" y="4"/>
                    <a:pt x="33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moveTo>
                    <a:pt x="22" y="2"/>
                  </a:moveTo>
                  <a:cubicBezTo>
                    <a:pt x="21" y="2"/>
                    <a:pt x="20" y="3"/>
                    <a:pt x="20" y="4"/>
                  </a:cubicBezTo>
                  <a:cubicBezTo>
                    <a:pt x="20" y="5"/>
                    <a:pt x="21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6"/>
                    <a:pt x="23" y="5"/>
                    <a:pt x="23" y="4"/>
                  </a:cubicBezTo>
                  <a:cubicBezTo>
                    <a:pt x="24" y="3"/>
                    <a:pt x="23" y="2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moveTo>
                    <a:pt x="12" y="1"/>
                  </a:moveTo>
                  <a:cubicBezTo>
                    <a:pt x="11" y="1"/>
                    <a:pt x="10" y="2"/>
                    <a:pt x="10" y="3"/>
                  </a:cubicBezTo>
                  <a:cubicBezTo>
                    <a:pt x="10" y="4"/>
                    <a:pt x="11" y="4"/>
                    <a:pt x="12" y="4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4"/>
                    <a:pt x="14" y="3"/>
                  </a:cubicBezTo>
                  <a:cubicBezTo>
                    <a:pt x="14" y="2"/>
                    <a:pt x="13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13" name="Freeform 1156"/>
            <p:cNvSpPr>
              <a:spLocks noEditPoints="1"/>
            </p:cNvSpPr>
            <p:nvPr/>
          </p:nvSpPr>
          <p:spPr bwMode="auto">
            <a:xfrm>
              <a:off x="6584414" y="2207450"/>
              <a:ext cx="677099" cy="673729"/>
            </a:xfrm>
            <a:custGeom>
              <a:avLst/>
              <a:gdLst>
                <a:gd name="T0" fmla="*/ 95 w 199"/>
                <a:gd name="T1" fmla="*/ 81 h 198"/>
                <a:gd name="T2" fmla="*/ 101 w 199"/>
                <a:gd name="T3" fmla="*/ 77 h 198"/>
                <a:gd name="T4" fmla="*/ 153 w 199"/>
                <a:gd name="T5" fmla="*/ 171 h 198"/>
                <a:gd name="T6" fmla="*/ 147 w 199"/>
                <a:gd name="T7" fmla="*/ 165 h 198"/>
                <a:gd name="T8" fmla="*/ 147 w 199"/>
                <a:gd name="T9" fmla="*/ 165 h 198"/>
                <a:gd name="T10" fmla="*/ 141 w 199"/>
                <a:gd name="T11" fmla="*/ 157 h 198"/>
                <a:gd name="T12" fmla="*/ 133 w 199"/>
                <a:gd name="T13" fmla="*/ 148 h 198"/>
                <a:gd name="T14" fmla="*/ 19 w 199"/>
                <a:gd name="T15" fmla="*/ 143 h 198"/>
                <a:gd name="T16" fmla="*/ 124 w 199"/>
                <a:gd name="T17" fmla="*/ 141 h 198"/>
                <a:gd name="T18" fmla="*/ 26 w 199"/>
                <a:gd name="T19" fmla="*/ 141 h 198"/>
                <a:gd name="T20" fmla="*/ 118 w 199"/>
                <a:gd name="T21" fmla="*/ 137 h 198"/>
                <a:gd name="T22" fmla="*/ 118 w 199"/>
                <a:gd name="T23" fmla="*/ 137 h 198"/>
                <a:gd name="T24" fmla="*/ 37 w 199"/>
                <a:gd name="T25" fmla="*/ 137 h 198"/>
                <a:gd name="T26" fmla="*/ 46 w 199"/>
                <a:gd name="T27" fmla="*/ 129 h 198"/>
                <a:gd name="T28" fmla="*/ 53 w 199"/>
                <a:gd name="T29" fmla="*/ 124 h 198"/>
                <a:gd name="T30" fmla="*/ 100 w 199"/>
                <a:gd name="T31" fmla="*/ 106 h 198"/>
                <a:gd name="T32" fmla="*/ 109 w 199"/>
                <a:gd name="T33" fmla="*/ 129 h 198"/>
                <a:gd name="T34" fmla="*/ 98 w 199"/>
                <a:gd name="T35" fmla="*/ 102 h 198"/>
                <a:gd name="T36" fmla="*/ 103 w 199"/>
                <a:gd name="T37" fmla="*/ 103 h 198"/>
                <a:gd name="T38" fmla="*/ 58 w 199"/>
                <a:gd name="T39" fmla="*/ 83 h 198"/>
                <a:gd name="T40" fmla="*/ 97 w 199"/>
                <a:gd name="T41" fmla="*/ 104 h 198"/>
                <a:gd name="T42" fmla="*/ 89 w 199"/>
                <a:gd name="T43" fmla="*/ 110 h 198"/>
                <a:gd name="T44" fmla="*/ 79 w 199"/>
                <a:gd name="T45" fmla="*/ 112 h 198"/>
                <a:gd name="T46" fmla="*/ 105 w 199"/>
                <a:gd name="T47" fmla="*/ 81 h 198"/>
                <a:gd name="T48" fmla="*/ 48 w 199"/>
                <a:gd name="T49" fmla="*/ 82 h 198"/>
                <a:gd name="T50" fmla="*/ 48 w 199"/>
                <a:gd name="T51" fmla="*/ 82 h 198"/>
                <a:gd name="T52" fmla="*/ 129 w 199"/>
                <a:gd name="T53" fmla="*/ 76 h 198"/>
                <a:gd name="T54" fmla="*/ 39 w 199"/>
                <a:gd name="T55" fmla="*/ 73 h 198"/>
                <a:gd name="T56" fmla="*/ 29 w 199"/>
                <a:gd name="T57" fmla="*/ 69 h 198"/>
                <a:gd name="T58" fmla="*/ 93 w 199"/>
                <a:gd name="T59" fmla="*/ 92 h 198"/>
                <a:gd name="T60" fmla="*/ 93 w 199"/>
                <a:gd name="T61" fmla="*/ 65 h 198"/>
                <a:gd name="T62" fmla="*/ 113 w 199"/>
                <a:gd name="T63" fmla="*/ 71 h 198"/>
                <a:gd name="T64" fmla="*/ 109 w 199"/>
                <a:gd name="T65" fmla="*/ 83 h 198"/>
                <a:gd name="T66" fmla="*/ 99 w 199"/>
                <a:gd name="T67" fmla="*/ 89 h 198"/>
                <a:gd name="T68" fmla="*/ 95 w 199"/>
                <a:gd name="T69" fmla="*/ 87 h 198"/>
                <a:gd name="T70" fmla="*/ 92 w 199"/>
                <a:gd name="T71" fmla="*/ 73 h 198"/>
                <a:gd name="T72" fmla="*/ 102 w 199"/>
                <a:gd name="T73" fmla="*/ 71 h 198"/>
                <a:gd name="T74" fmla="*/ 106 w 199"/>
                <a:gd name="T75" fmla="*/ 83 h 198"/>
                <a:gd name="T76" fmla="*/ 99 w 199"/>
                <a:gd name="T77" fmla="*/ 67 h 198"/>
                <a:gd name="T78" fmla="*/ 88 w 199"/>
                <a:gd name="T79" fmla="*/ 84 h 198"/>
                <a:gd name="T80" fmla="*/ 110 w 199"/>
                <a:gd name="T81" fmla="*/ 87 h 198"/>
                <a:gd name="T82" fmla="*/ 100 w 199"/>
                <a:gd name="T83" fmla="*/ 93 h 198"/>
                <a:gd name="T84" fmla="*/ 21 w 199"/>
                <a:gd name="T85" fmla="*/ 67 h 198"/>
                <a:gd name="T86" fmla="*/ 118 w 199"/>
                <a:gd name="T87" fmla="*/ 66 h 198"/>
                <a:gd name="T88" fmla="*/ 118 w 199"/>
                <a:gd name="T89" fmla="*/ 66 h 198"/>
                <a:gd name="T90" fmla="*/ 91 w 199"/>
                <a:gd name="T91" fmla="*/ 65 h 198"/>
                <a:gd name="T92" fmla="*/ 14 w 199"/>
                <a:gd name="T93" fmla="*/ 59 h 198"/>
                <a:gd name="T94" fmla="*/ 90 w 199"/>
                <a:gd name="T95" fmla="*/ 53 h 198"/>
                <a:gd name="T96" fmla="*/ 122 w 199"/>
                <a:gd name="T97" fmla="*/ 57 h 198"/>
                <a:gd name="T98" fmla="*/ 130 w 199"/>
                <a:gd name="T99" fmla="*/ 50 h 198"/>
                <a:gd name="T100" fmla="*/ 130 w 199"/>
                <a:gd name="T101" fmla="*/ 50 h 198"/>
                <a:gd name="T102" fmla="*/ 87 w 199"/>
                <a:gd name="T103" fmla="*/ 45 h 198"/>
                <a:gd name="T104" fmla="*/ 138 w 199"/>
                <a:gd name="T105" fmla="*/ 39 h 198"/>
                <a:gd name="T106" fmla="*/ 84 w 199"/>
                <a:gd name="T107" fmla="*/ 32 h 198"/>
                <a:gd name="T108" fmla="*/ 141 w 199"/>
                <a:gd name="T109" fmla="*/ 32 h 198"/>
                <a:gd name="T110" fmla="*/ 148 w 199"/>
                <a:gd name="T111" fmla="*/ 26 h 198"/>
                <a:gd name="T112" fmla="*/ 82 w 199"/>
                <a:gd name="T113" fmla="*/ 26 h 198"/>
                <a:gd name="T114" fmla="*/ 82 w 199"/>
                <a:gd name="T115" fmla="*/ 26 h 198"/>
                <a:gd name="T116" fmla="*/ 80 w 199"/>
                <a:gd name="T117" fmla="*/ 16 h 198"/>
                <a:gd name="T118" fmla="*/ 78 w 199"/>
                <a:gd name="T119" fmla="*/ 5 h 198"/>
                <a:gd name="T120" fmla="*/ 160 w 199"/>
                <a:gd name="T121" fmla="*/ 178 h 198"/>
                <a:gd name="T122" fmla="*/ 193 w 199"/>
                <a:gd name="T123" fmla="*/ 67 h 198"/>
                <a:gd name="T124" fmla="*/ 154 w 199"/>
                <a:gd name="T125" fmla="*/ 1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99" h="198">
                  <a:moveTo>
                    <a:pt x="98" y="73"/>
                  </a:moveTo>
                  <a:cubicBezTo>
                    <a:pt x="97" y="73"/>
                    <a:pt x="96" y="73"/>
                    <a:pt x="96" y="74"/>
                  </a:cubicBezTo>
                  <a:cubicBezTo>
                    <a:pt x="95" y="75"/>
                    <a:pt x="94" y="76"/>
                    <a:pt x="94" y="77"/>
                  </a:cubicBezTo>
                  <a:cubicBezTo>
                    <a:pt x="94" y="78"/>
                    <a:pt x="93" y="79"/>
                    <a:pt x="93" y="80"/>
                  </a:cubicBezTo>
                  <a:cubicBezTo>
                    <a:pt x="93" y="81"/>
                    <a:pt x="93" y="82"/>
                    <a:pt x="94" y="83"/>
                  </a:cubicBezTo>
                  <a:cubicBezTo>
                    <a:pt x="94" y="82"/>
                    <a:pt x="94" y="81"/>
                    <a:pt x="95" y="81"/>
                  </a:cubicBezTo>
                  <a:cubicBezTo>
                    <a:pt x="95" y="81"/>
                    <a:pt x="95" y="81"/>
                    <a:pt x="96" y="81"/>
                  </a:cubicBezTo>
                  <a:cubicBezTo>
                    <a:pt x="96" y="81"/>
                    <a:pt x="97" y="82"/>
                    <a:pt x="97" y="82"/>
                  </a:cubicBezTo>
                  <a:cubicBezTo>
                    <a:pt x="97" y="83"/>
                    <a:pt x="97" y="84"/>
                    <a:pt x="97" y="84"/>
                  </a:cubicBezTo>
                  <a:cubicBezTo>
                    <a:pt x="97" y="84"/>
                    <a:pt x="98" y="84"/>
                    <a:pt x="99" y="83"/>
                  </a:cubicBezTo>
                  <a:cubicBezTo>
                    <a:pt x="99" y="82"/>
                    <a:pt x="100" y="81"/>
                    <a:pt x="100" y="80"/>
                  </a:cubicBezTo>
                  <a:cubicBezTo>
                    <a:pt x="101" y="79"/>
                    <a:pt x="101" y="78"/>
                    <a:pt x="101" y="77"/>
                  </a:cubicBezTo>
                  <a:cubicBezTo>
                    <a:pt x="101" y="76"/>
                    <a:pt x="101" y="76"/>
                    <a:pt x="101" y="75"/>
                  </a:cubicBezTo>
                  <a:cubicBezTo>
                    <a:pt x="100" y="75"/>
                    <a:pt x="100" y="74"/>
                    <a:pt x="100" y="74"/>
                  </a:cubicBezTo>
                  <a:cubicBezTo>
                    <a:pt x="99" y="73"/>
                    <a:pt x="99" y="73"/>
                    <a:pt x="99" y="73"/>
                  </a:cubicBezTo>
                  <a:cubicBezTo>
                    <a:pt x="99" y="73"/>
                    <a:pt x="98" y="73"/>
                    <a:pt x="98" y="73"/>
                  </a:cubicBezTo>
                  <a:moveTo>
                    <a:pt x="154" y="172"/>
                  </a:moveTo>
                  <a:cubicBezTo>
                    <a:pt x="154" y="172"/>
                    <a:pt x="153" y="172"/>
                    <a:pt x="153" y="171"/>
                  </a:cubicBezTo>
                  <a:cubicBezTo>
                    <a:pt x="152" y="171"/>
                    <a:pt x="152" y="170"/>
                    <a:pt x="153" y="169"/>
                  </a:cubicBezTo>
                  <a:cubicBezTo>
                    <a:pt x="153" y="169"/>
                    <a:pt x="154" y="168"/>
                    <a:pt x="154" y="168"/>
                  </a:cubicBezTo>
                  <a:cubicBezTo>
                    <a:pt x="155" y="168"/>
                    <a:pt x="155" y="169"/>
                    <a:pt x="155" y="169"/>
                  </a:cubicBezTo>
                  <a:cubicBezTo>
                    <a:pt x="156" y="169"/>
                    <a:pt x="156" y="171"/>
                    <a:pt x="155" y="171"/>
                  </a:cubicBezTo>
                  <a:cubicBezTo>
                    <a:pt x="155" y="172"/>
                    <a:pt x="155" y="172"/>
                    <a:pt x="154" y="172"/>
                  </a:cubicBezTo>
                  <a:moveTo>
                    <a:pt x="147" y="165"/>
                  </a:moveTo>
                  <a:cubicBezTo>
                    <a:pt x="146" y="165"/>
                    <a:pt x="146" y="165"/>
                    <a:pt x="146" y="164"/>
                  </a:cubicBezTo>
                  <a:cubicBezTo>
                    <a:pt x="145" y="164"/>
                    <a:pt x="145" y="163"/>
                    <a:pt x="146" y="162"/>
                  </a:cubicBezTo>
                  <a:cubicBezTo>
                    <a:pt x="146" y="162"/>
                    <a:pt x="146" y="162"/>
                    <a:pt x="147" y="162"/>
                  </a:cubicBezTo>
                  <a:cubicBezTo>
                    <a:pt x="147" y="162"/>
                    <a:pt x="148" y="162"/>
                    <a:pt x="148" y="162"/>
                  </a:cubicBezTo>
                  <a:cubicBezTo>
                    <a:pt x="149" y="163"/>
                    <a:pt x="149" y="164"/>
                    <a:pt x="148" y="164"/>
                  </a:cubicBezTo>
                  <a:cubicBezTo>
                    <a:pt x="148" y="165"/>
                    <a:pt x="147" y="165"/>
                    <a:pt x="147" y="165"/>
                  </a:cubicBezTo>
                  <a:moveTo>
                    <a:pt x="140" y="158"/>
                  </a:moveTo>
                  <a:cubicBezTo>
                    <a:pt x="139" y="158"/>
                    <a:pt x="139" y="158"/>
                    <a:pt x="138" y="158"/>
                  </a:cubicBezTo>
                  <a:cubicBezTo>
                    <a:pt x="138" y="157"/>
                    <a:pt x="138" y="156"/>
                    <a:pt x="138" y="155"/>
                  </a:cubicBezTo>
                  <a:cubicBezTo>
                    <a:pt x="139" y="155"/>
                    <a:pt x="139" y="155"/>
                    <a:pt x="140" y="155"/>
                  </a:cubicBezTo>
                  <a:cubicBezTo>
                    <a:pt x="140" y="155"/>
                    <a:pt x="140" y="155"/>
                    <a:pt x="141" y="155"/>
                  </a:cubicBezTo>
                  <a:cubicBezTo>
                    <a:pt x="141" y="156"/>
                    <a:pt x="141" y="157"/>
                    <a:pt x="141" y="157"/>
                  </a:cubicBezTo>
                  <a:cubicBezTo>
                    <a:pt x="140" y="158"/>
                    <a:pt x="140" y="158"/>
                    <a:pt x="140" y="158"/>
                  </a:cubicBezTo>
                  <a:moveTo>
                    <a:pt x="132" y="151"/>
                  </a:moveTo>
                  <a:cubicBezTo>
                    <a:pt x="132" y="151"/>
                    <a:pt x="132" y="151"/>
                    <a:pt x="131" y="151"/>
                  </a:cubicBezTo>
                  <a:cubicBezTo>
                    <a:pt x="131" y="150"/>
                    <a:pt x="130" y="149"/>
                    <a:pt x="131" y="148"/>
                  </a:cubicBezTo>
                  <a:cubicBezTo>
                    <a:pt x="131" y="148"/>
                    <a:pt x="132" y="148"/>
                    <a:pt x="132" y="148"/>
                  </a:cubicBezTo>
                  <a:cubicBezTo>
                    <a:pt x="133" y="148"/>
                    <a:pt x="133" y="148"/>
                    <a:pt x="133" y="148"/>
                  </a:cubicBezTo>
                  <a:cubicBezTo>
                    <a:pt x="134" y="149"/>
                    <a:pt x="134" y="150"/>
                    <a:pt x="134" y="151"/>
                  </a:cubicBezTo>
                  <a:cubicBezTo>
                    <a:pt x="133" y="151"/>
                    <a:pt x="133" y="151"/>
                    <a:pt x="132" y="151"/>
                  </a:cubicBezTo>
                  <a:moveTo>
                    <a:pt x="19" y="147"/>
                  </a:moveTo>
                  <a:cubicBezTo>
                    <a:pt x="18" y="147"/>
                    <a:pt x="18" y="146"/>
                    <a:pt x="17" y="146"/>
                  </a:cubicBezTo>
                  <a:cubicBezTo>
                    <a:pt x="17" y="145"/>
                    <a:pt x="17" y="144"/>
                    <a:pt x="18" y="144"/>
                  </a:cubicBezTo>
                  <a:cubicBezTo>
                    <a:pt x="18" y="143"/>
                    <a:pt x="18" y="143"/>
                    <a:pt x="19" y="143"/>
                  </a:cubicBezTo>
                  <a:cubicBezTo>
                    <a:pt x="19" y="143"/>
                    <a:pt x="20" y="144"/>
                    <a:pt x="20" y="144"/>
                  </a:cubicBezTo>
                  <a:cubicBezTo>
                    <a:pt x="21" y="145"/>
                    <a:pt x="20" y="146"/>
                    <a:pt x="19" y="147"/>
                  </a:cubicBezTo>
                  <a:cubicBezTo>
                    <a:pt x="19" y="147"/>
                    <a:pt x="19" y="147"/>
                    <a:pt x="19" y="147"/>
                  </a:cubicBezTo>
                  <a:moveTo>
                    <a:pt x="125" y="144"/>
                  </a:moveTo>
                  <a:cubicBezTo>
                    <a:pt x="125" y="144"/>
                    <a:pt x="124" y="144"/>
                    <a:pt x="124" y="144"/>
                  </a:cubicBezTo>
                  <a:cubicBezTo>
                    <a:pt x="123" y="143"/>
                    <a:pt x="123" y="142"/>
                    <a:pt x="124" y="141"/>
                  </a:cubicBezTo>
                  <a:cubicBezTo>
                    <a:pt x="124" y="141"/>
                    <a:pt x="125" y="141"/>
                    <a:pt x="125" y="141"/>
                  </a:cubicBezTo>
                  <a:cubicBezTo>
                    <a:pt x="125" y="141"/>
                    <a:pt x="126" y="141"/>
                    <a:pt x="126" y="141"/>
                  </a:cubicBezTo>
                  <a:cubicBezTo>
                    <a:pt x="127" y="142"/>
                    <a:pt x="127" y="143"/>
                    <a:pt x="126" y="144"/>
                  </a:cubicBezTo>
                  <a:cubicBezTo>
                    <a:pt x="126" y="144"/>
                    <a:pt x="125" y="144"/>
                    <a:pt x="125" y="144"/>
                  </a:cubicBezTo>
                  <a:moveTo>
                    <a:pt x="27" y="142"/>
                  </a:moveTo>
                  <a:cubicBezTo>
                    <a:pt x="27" y="142"/>
                    <a:pt x="26" y="141"/>
                    <a:pt x="26" y="141"/>
                  </a:cubicBezTo>
                  <a:cubicBezTo>
                    <a:pt x="25" y="140"/>
                    <a:pt x="26" y="139"/>
                    <a:pt x="27" y="139"/>
                  </a:cubicBezTo>
                  <a:cubicBezTo>
                    <a:pt x="27" y="139"/>
                    <a:pt x="27" y="138"/>
                    <a:pt x="27" y="138"/>
                  </a:cubicBezTo>
                  <a:cubicBezTo>
                    <a:pt x="28" y="138"/>
                    <a:pt x="29" y="139"/>
                    <a:pt x="29" y="139"/>
                  </a:cubicBezTo>
                  <a:cubicBezTo>
                    <a:pt x="29" y="140"/>
                    <a:pt x="29" y="141"/>
                    <a:pt x="28" y="142"/>
                  </a:cubicBezTo>
                  <a:cubicBezTo>
                    <a:pt x="27" y="142"/>
                    <a:pt x="27" y="142"/>
                    <a:pt x="27" y="142"/>
                  </a:cubicBezTo>
                  <a:moveTo>
                    <a:pt x="118" y="137"/>
                  </a:moveTo>
                  <a:cubicBezTo>
                    <a:pt x="117" y="137"/>
                    <a:pt x="117" y="137"/>
                    <a:pt x="117" y="137"/>
                  </a:cubicBezTo>
                  <a:cubicBezTo>
                    <a:pt x="116" y="136"/>
                    <a:pt x="116" y="135"/>
                    <a:pt x="117" y="135"/>
                  </a:cubicBezTo>
                  <a:cubicBezTo>
                    <a:pt x="117" y="134"/>
                    <a:pt x="117" y="134"/>
                    <a:pt x="118" y="134"/>
                  </a:cubicBezTo>
                  <a:cubicBezTo>
                    <a:pt x="118" y="134"/>
                    <a:pt x="119" y="134"/>
                    <a:pt x="119" y="135"/>
                  </a:cubicBezTo>
                  <a:cubicBezTo>
                    <a:pt x="120" y="135"/>
                    <a:pt x="120" y="136"/>
                    <a:pt x="119" y="137"/>
                  </a:cubicBezTo>
                  <a:cubicBezTo>
                    <a:pt x="119" y="137"/>
                    <a:pt x="118" y="137"/>
                    <a:pt x="118" y="137"/>
                  </a:cubicBezTo>
                  <a:moveTo>
                    <a:pt x="36" y="137"/>
                  </a:moveTo>
                  <a:cubicBezTo>
                    <a:pt x="35" y="137"/>
                    <a:pt x="35" y="137"/>
                    <a:pt x="35" y="136"/>
                  </a:cubicBezTo>
                  <a:cubicBezTo>
                    <a:pt x="34" y="135"/>
                    <a:pt x="34" y="134"/>
                    <a:pt x="35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7" y="134"/>
                    <a:pt x="37" y="134"/>
                    <a:pt x="38" y="134"/>
                  </a:cubicBezTo>
                  <a:cubicBezTo>
                    <a:pt x="38" y="135"/>
                    <a:pt x="38" y="136"/>
                    <a:pt x="37" y="137"/>
                  </a:cubicBezTo>
                  <a:cubicBezTo>
                    <a:pt x="36" y="137"/>
                    <a:pt x="36" y="137"/>
                    <a:pt x="36" y="137"/>
                  </a:cubicBezTo>
                  <a:moveTo>
                    <a:pt x="45" y="132"/>
                  </a:moveTo>
                  <a:cubicBezTo>
                    <a:pt x="44" y="132"/>
                    <a:pt x="44" y="132"/>
                    <a:pt x="43" y="131"/>
                  </a:cubicBezTo>
                  <a:cubicBezTo>
                    <a:pt x="43" y="130"/>
                    <a:pt x="43" y="129"/>
                    <a:pt x="44" y="129"/>
                  </a:cubicBezTo>
                  <a:cubicBezTo>
                    <a:pt x="44" y="129"/>
                    <a:pt x="45" y="129"/>
                    <a:pt x="45" y="129"/>
                  </a:cubicBezTo>
                  <a:cubicBezTo>
                    <a:pt x="45" y="129"/>
                    <a:pt x="46" y="129"/>
                    <a:pt x="46" y="129"/>
                  </a:cubicBezTo>
                  <a:cubicBezTo>
                    <a:pt x="47" y="130"/>
                    <a:pt x="46" y="131"/>
                    <a:pt x="46" y="132"/>
                  </a:cubicBezTo>
                  <a:cubicBezTo>
                    <a:pt x="45" y="132"/>
                    <a:pt x="45" y="132"/>
                    <a:pt x="45" y="132"/>
                  </a:cubicBezTo>
                  <a:moveTo>
                    <a:pt x="53" y="127"/>
                  </a:moveTo>
                  <a:cubicBezTo>
                    <a:pt x="53" y="127"/>
                    <a:pt x="52" y="127"/>
                    <a:pt x="52" y="126"/>
                  </a:cubicBezTo>
                  <a:cubicBezTo>
                    <a:pt x="52" y="125"/>
                    <a:pt x="52" y="124"/>
                    <a:pt x="53" y="124"/>
                  </a:cubicBezTo>
                  <a:cubicBezTo>
                    <a:pt x="53" y="124"/>
                    <a:pt x="53" y="124"/>
                    <a:pt x="53" y="124"/>
                  </a:cubicBezTo>
                  <a:cubicBezTo>
                    <a:pt x="54" y="124"/>
                    <a:pt x="55" y="124"/>
                    <a:pt x="55" y="125"/>
                  </a:cubicBezTo>
                  <a:cubicBezTo>
                    <a:pt x="55" y="125"/>
                    <a:pt x="55" y="126"/>
                    <a:pt x="54" y="127"/>
                  </a:cubicBezTo>
                  <a:cubicBezTo>
                    <a:pt x="53" y="127"/>
                    <a:pt x="53" y="127"/>
                    <a:pt x="53" y="127"/>
                  </a:cubicBezTo>
                  <a:moveTo>
                    <a:pt x="109" y="129"/>
                  </a:moveTo>
                  <a:cubicBezTo>
                    <a:pt x="63" y="129"/>
                    <a:pt x="63" y="129"/>
                    <a:pt x="63" y="129"/>
                  </a:cubicBezTo>
                  <a:cubicBezTo>
                    <a:pt x="63" y="129"/>
                    <a:pt x="86" y="108"/>
                    <a:pt x="100" y="106"/>
                  </a:cubicBezTo>
                  <a:cubicBezTo>
                    <a:pt x="100" y="106"/>
                    <a:pt x="113" y="108"/>
                    <a:pt x="136" y="129"/>
                  </a:cubicBezTo>
                  <a:cubicBezTo>
                    <a:pt x="112" y="129"/>
                    <a:pt x="112" y="129"/>
                    <a:pt x="112" y="129"/>
                  </a:cubicBezTo>
                  <a:cubicBezTo>
                    <a:pt x="112" y="129"/>
                    <a:pt x="112" y="130"/>
                    <a:pt x="112" y="130"/>
                  </a:cubicBezTo>
                  <a:cubicBezTo>
                    <a:pt x="111" y="130"/>
                    <a:pt x="111" y="131"/>
                    <a:pt x="111" y="131"/>
                  </a:cubicBezTo>
                  <a:cubicBezTo>
                    <a:pt x="110" y="131"/>
                    <a:pt x="110" y="130"/>
                    <a:pt x="109" y="130"/>
                  </a:cubicBezTo>
                  <a:cubicBezTo>
                    <a:pt x="109" y="130"/>
                    <a:pt x="109" y="129"/>
                    <a:pt x="109" y="129"/>
                  </a:cubicBezTo>
                  <a:moveTo>
                    <a:pt x="97" y="102"/>
                  </a:moveTo>
                  <a:cubicBezTo>
                    <a:pt x="96" y="102"/>
                    <a:pt x="96" y="102"/>
                    <a:pt x="96" y="102"/>
                  </a:cubicBezTo>
                  <a:cubicBezTo>
                    <a:pt x="95" y="101"/>
                    <a:pt x="95" y="100"/>
                    <a:pt x="96" y="99"/>
                  </a:cubicBezTo>
                  <a:cubicBezTo>
                    <a:pt x="96" y="99"/>
                    <a:pt x="97" y="99"/>
                    <a:pt x="97" y="99"/>
                  </a:cubicBezTo>
                  <a:cubicBezTo>
                    <a:pt x="98" y="99"/>
                    <a:pt x="98" y="99"/>
                    <a:pt x="98" y="100"/>
                  </a:cubicBezTo>
                  <a:cubicBezTo>
                    <a:pt x="99" y="101"/>
                    <a:pt x="99" y="102"/>
                    <a:pt x="98" y="102"/>
                  </a:cubicBezTo>
                  <a:cubicBezTo>
                    <a:pt x="97" y="102"/>
                    <a:pt x="97" y="102"/>
                    <a:pt x="97" y="102"/>
                  </a:cubicBezTo>
                  <a:moveTo>
                    <a:pt x="103" y="103"/>
                  </a:moveTo>
                  <a:cubicBezTo>
                    <a:pt x="140" y="83"/>
                    <a:pt x="140" y="83"/>
                    <a:pt x="140" y="83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21" y="110"/>
                    <a:pt x="107" y="105"/>
                    <a:pt x="102" y="104"/>
                  </a:cubicBezTo>
                  <a:cubicBezTo>
                    <a:pt x="103" y="103"/>
                    <a:pt x="103" y="103"/>
                    <a:pt x="103" y="103"/>
                  </a:cubicBezTo>
                  <a:cubicBezTo>
                    <a:pt x="103" y="103"/>
                    <a:pt x="103" y="103"/>
                    <a:pt x="103" y="103"/>
                  </a:cubicBezTo>
                  <a:moveTo>
                    <a:pt x="57" y="86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5" y="86"/>
                    <a:pt x="55" y="85"/>
                    <a:pt x="55" y="84"/>
                  </a:cubicBezTo>
                  <a:cubicBezTo>
                    <a:pt x="56" y="83"/>
                    <a:pt x="56" y="83"/>
                    <a:pt x="57" y="83"/>
                  </a:cubicBezTo>
                  <a:cubicBezTo>
                    <a:pt x="57" y="83"/>
                    <a:pt x="57" y="83"/>
                    <a:pt x="58" y="83"/>
                  </a:cubicBezTo>
                  <a:cubicBezTo>
                    <a:pt x="58" y="83"/>
                    <a:pt x="58" y="84"/>
                    <a:pt x="59" y="84"/>
                  </a:cubicBezTo>
                  <a:cubicBezTo>
                    <a:pt x="65" y="88"/>
                    <a:pt x="65" y="88"/>
                    <a:pt x="65" y="88"/>
                  </a:cubicBezTo>
                  <a:cubicBezTo>
                    <a:pt x="65" y="88"/>
                    <a:pt x="65" y="88"/>
                    <a:pt x="66" y="88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7" y="88"/>
                    <a:pt x="67" y="88"/>
                    <a:pt x="67" y="89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5" y="104"/>
                    <a:pt x="92" y="105"/>
                    <a:pt x="90" y="106"/>
                  </a:cubicBezTo>
                  <a:cubicBezTo>
                    <a:pt x="90" y="106"/>
                    <a:pt x="90" y="107"/>
                    <a:pt x="90" y="107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91" y="108"/>
                    <a:pt x="91" y="109"/>
                    <a:pt x="90" y="109"/>
                  </a:cubicBezTo>
                  <a:cubicBezTo>
                    <a:pt x="90" y="110"/>
                    <a:pt x="89" y="110"/>
                    <a:pt x="89" y="110"/>
                  </a:cubicBezTo>
                  <a:cubicBezTo>
                    <a:pt x="88" y="110"/>
                    <a:pt x="88" y="110"/>
                    <a:pt x="88" y="109"/>
                  </a:cubicBezTo>
                  <a:cubicBezTo>
                    <a:pt x="87" y="109"/>
                    <a:pt x="87" y="108"/>
                    <a:pt x="87" y="108"/>
                  </a:cubicBezTo>
                  <a:cubicBezTo>
                    <a:pt x="85" y="109"/>
                    <a:pt x="83" y="110"/>
                    <a:pt x="81" y="111"/>
                  </a:cubicBezTo>
                  <a:cubicBezTo>
                    <a:pt x="81" y="112"/>
                    <a:pt x="81" y="112"/>
                    <a:pt x="80" y="112"/>
                  </a:cubicBezTo>
                  <a:cubicBezTo>
                    <a:pt x="80" y="112"/>
                    <a:pt x="80" y="112"/>
                    <a:pt x="80" y="112"/>
                  </a:cubicBezTo>
                  <a:cubicBezTo>
                    <a:pt x="80" y="112"/>
                    <a:pt x="79" y="112"/>
                    <a:pt x="79" y="112"/>
                  </a:cubicBezTo>
                  <a:cubicBezTo>
                    <a:pt x="68" y="120"/>
                    <a:pt x="59" y="128"/>
                    <a:pt x="59" y="128"/>
                  </a:cubicBezTo>
                  <a:cubicBezTo>
                    <a:pt x="58" y="85"/>
                    <a:pt x="58" y="85"/>
                    <a:pt x="58" y="85"/>
                  </a:cubicBezTo>
                  <a:cubicBezTo>
                    <a:pt x="58" y="85"/>
                    <a:pt x="58" y="85"/>
                    <a:pt x="58" y="85"/>
                  </a:cubicBezTo>
                  <a:cubicBezTo>
                    <a:pt x="58" y="86"/>
                    <a:pt x="57" y="86"/>
                    <a:pt x="57" y="86"/>
                  </a:cubicBezTo>
                  <a:moveTo>
                    <a:pt x="106" y="82"/>
                  </a:moveTo>
                  <a:cubicBezTo>
                    <a:pt x="105" y="82"/>
                    <a:pt x="105" y="81"/>
                    <a:pt x="105" y="81"/>
                  </a:cubicBezTo>
                  <a:cubicBezTo>
                    <a:pt x="104" y="81"/>
                    <a:pt x="104" y="80"/>
                    <a:pt x="104" y="79"/>
                  </a:cubicBezTo>
                  <a:cubicBezTo>
                    <a:pt x="105" y="78"/>
                    <a:pt x="105" y="78"/>
                    <a:pt x="106" y="78"/>
                  </a:cubicBezTo>
                  <a:cubicBezTo>
                    <a:pt x="106" y="78"/>
                    <a:pt x="107" y="78"/>
                    <a:pt x="107" y="79"/>
                  </a:cubicBezTo>
                  <a:cubicBezTo>
                    <a:pt x="108" y="79"/>
                    <a:pt x="108" y="80"/>
                    <a:pt x="107" y="81"/>
                  </a:cubicBezTo>
                  <a:cubicBezTo>
                    <a:pt x="107" y="81"/>
                    <a:pt x="106" y="82"/>
                    <a:pt x="106" y="82"/>
                  </a:cubicBezTo>
                  <a:moveTo>
                    <a:pt x="48" y="82"/>
                  </a:moveTo>
                  <a:cubicBezTo>
                    <a:pt x="47" y="81"/>
                    <a:pt x="47" y="81"/>
                    <a:pt x="47" y="81"/>
                  </a:cubicBezTo>
                  <a:cubicBezTo>
                    <a:pt x="46" y="81"/>
                    <a:pt x="46" y="80"/>
                    <a:pt x="47" y="79"/>
                  </a:cubicBezTo>
                  <a:cubicBezTo>
                    <a:pt x="47" y="78"/>
                    <a:pt x="47" y="78"/>
                    <a:pt x="48" y="78"/>
                  </a:cubicBezTo>
                  <a:cubicBezTo>
                    <a:pt x="48" y="78"/>
                    <a:pt x="49" y="78"/>
                    <a:pt x="49" y="78"/>
                  </a:cubicBezTo>
                  <a:cubicBezTo>
                    <a:pt x="50" y="79"/>
                    <a:pt x="50" y="80"/>
                    <a:pt x="50" y="81"/>
                  </a:cubicBezTo>
                  <a:cubicBezTo>
                    <a:pt x="49" y="81"/>
                    <a:pt x="49" y="82"/>
                    <a:pt x="48" y="82"/>
                  </a:cubicBezTo>
                  <a:moveTo>
                    <a:pt x="68" y="85"/>
                  </a:moveTo>
                  <a:cubicBezTo>
                    <a:pt x="61" y="82"/>
                    <a:pt x="61" y="82"/>
                    <a:pt x="61" y="82"/>
                  </a:cubicBezTo>
                  <a:cubicBezTo>
                    <a:pt x="63" y="81"/>
                    <a:pt x="66" y="79"/>
                    <a:pt x="68" y="78"/>
                  </a:cubicBezTo>
                  <a:cubicBezTo>
                    <a:pt x="68" y="85"/>
                    <a:pt x="68" y="85"/>
                    <a:pt x="68" y="85"/>
                  </a:cubicBezTo>
                  <a:moveTo>
                    <a:pt x="129" y="85"/>
                  </a:moveTo>
                  <a:cubicBezTo>
                    <a:pt x="129" y="76"/>
                    <a:pt x="129" y="76"/>
                    <a:pt x="129" y="76"/>
                  </a:cubicBezTo>
                  <a:cubicBezTo>
                    <a:pt x="134" y="79"/>
                    <a:pt x="137" y="81"/>
                    <a:pt x="137" y="81"/>
                  </a:cubicBezTo>
                  <a:cubicBezTo>
                    <a:pt x="129" y="85"/>
                    <a:pt x="129" y="85"/>
                    <a:pt x="129" y="85"/>
                  </a:cubicBezTo>
                  <a:moveTo>
                    <a:pt x="39" y="77"/>
                  </a:moveTo>
                  <a:cubicBezTo>
                    <a:pt x="38" y="77"/>
                    <a:pt x="38" y="77"/>
                    <a:pt x="38" y="77"/>
                  </a:cubicBezTo>
                  <a:cubicBezTo>
                    <a:pt x="38" y="76"/>
                    <a:pt x="37" y="75"/>
                    <a:pt x="38" y="74"/>
                  </a:cubicBezTo>
                  <a:cubicBezTo>
                    <a:pt x="38" y="74"/>
                    <a:pt x="39" y="73"/>
                    <a:pt x="39" y="73"/>
                  </a:cubicBezTo>
                  <a:cubicBezTo>
                    <a:pt x="40" y="73"/>
                    <a:pt x="40" y="73"/>
                    <a:pt x="40" y="74"/>
                  </a:cubicBezTo>
                  <a:cubicBezTo>
                    <a:pt x="41" y="74"/>
                    <a:pt x="41" y="75"/>
                    <a:pt x="41" y="76"/>
                  </a:cubicBezTo>
                  <a:cubicBezTo>
                    <a:pt x="40" y="76"/>
                    <a:pt x="40" y="77"/>
                    <a:pt x="39" y="77"/>
                  </a:cubicBezTo>
                  <a:moveTo>
                    <a:pt x="30" y="72"/>
                  </a:moveTo>
                  <a:cubicBezTo>
                    <a:pt x="30" y="72"/>
                    <a:pt x="30" y="72"/>
                    <a:pt x="30" y="72"/>
                  </a:cubicBezTo>
                  <a:cubicBezTo>
                    <a:pt x="29" y="71"/>
                    <a:pt x="29" y="70"/>
                    <a:pt x="29" y="69"/>
                  </a:cubicBezTo>
                  <a:cubicBezTo>
                    <a:pt x="29" y="69"/>
                    <a:pt x="30" y="69"/>
                    <a:pt x="30" y="69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32" y="69"/>
                    <a:pt x="32" y="70"/>
                    <a:pt x="32" y="71"/>
                  </a:cubicBezTo>
                  <a:cubicBezTo>
                    <a:pt x="32" y="72"/>
                    <a:pt x="31" y="72"/>
                    <a:pt x="30" y="72"/>
                  </a:cubicBezTo>
                  <a:moveTo>
                    <a:pt x="96" y="93"/>
                  </a:moveTo>
                  <a:cubicBezTo>
                    <a:pt x="95" y="93"/>
                    <a:pt x="94" y="93"/>
                    <a:pt x="93" y="92"/>
                  </a:cubicBezTo>
                  <a:cubicBezTo>
                    <a:pt x="91" y="92"/>
                    <a:pt x="89" y="91"/>
                    <a:pt x="88" y="90"/>
                  </a:cubicBezTo>
                  <a:cubicBezTo>
                    <a:pt x="86" y="88"/>
                    <a:pt x="85" y="87"/>
                    <a:pt x="85" y="85"/>
                  </a:cubicBezTo>
                  <a:cubicBezTo>
                    <a:pt x="84" y="83"/>
                    <a:pt x="84" y="82"/>
                    <a:pt x="84" y="80"/>
                  </a:cubicBezTo>
                  <a:cubicBezTo>
                    <a:pt x="84" y="77"/>
                    <a:pt x="84" y="75"/>
                    <a:pt x="85" y="74"/>
                  </a:cubicBezTo>
                  <a:cubicBezTo>
                    <a:pt x="85" y="72"/>
                    <a:pt x="87" y="70"/>
                    <a:pt x="88" y="69"/>
                  </a:cubicBezTo>
                  <a:cubicBezTo>
                    <a:pt x="89" y="67"/>
                    <a:pt x="91" y="66"/>
                    <a:pt x="93" y="65"/>
                  </a:cubicBezTo>
                  <a:cubicBezTo>
                    <a:pt x="95" y="65"/>
                    <a:pt x="97" y="64"/>
                    <a:pt x="99" y="64"/>
                  </a:cubicBezTo>
                  <a:cubicBezTo>
                    <a:pt x="101" y="64"/>
                    <a:pt x="103" y="65"/>
                    <a:pt x="104" y="65"/>
                  </a:cubicBezTo>
                  <a:cubicBezTo>
                    <a:pt x="106" y="66"/>
                    <a:pt x="107" y="66"/>
                    <a:pt x="109" y="68"/>
                  </a:cubicBezTo>
                  <a:cubicBezTo>
                    <a:pt x="110" y="68"/>
                    <a:pt x="110" y="69"/>
                    <a:pt x="111" y="71"/>
                  </a:cubicBezTo>
                  <a:cubicBezTo>
                    <a:pt x="111" y="70"/>
                    <a:pt x="112" y="70"/>
                    <a:pt x="112" y="70"/>
                  </a:cubicBezTo>
                  <a:cubicBezTo>
                    <a:pt x="112" y="70"/>
                    <a:pt x="113" y="70"/>
                    <a:pt x="113" y="71"/>
                  </a:cubicBezTo>
                  <a:cubicBezTo>
                    <a:pt x="114" y="71"/>
                    <a:pt x="114" y="72"/>
                    <a:pt x="113" y="73"/>
                  </a:cubicBezTo>
                  <a:cubicBezTo>
                    <a:pt x="113" y="73"/>
                    <a:pt x="112" y="74"/>
                    <a:pt x="112" y="74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4"/>
                    <a:pt x="112" y="75"/>
                    <a:pt x="112" y="76"/>
                  </a:cubicBezTo>
                  <a:cubicBezTo>
                    <a:pt x="112" y="77"/>
                    <a:pt x="112" y="79"/>
                    <a:pt x="111" y="80"/>
                  </a:cubicBezTo>
                  <a:cubicBezTo>
                    <a:pt x="111" y="81"/>
                    <a:pt x="110" y="82"/>
                    <a:pt x="109" y="83"/>
                  </a:cubicBezTo>
                  <a:cubicBezTo>
                    <a:pt x="108" y="84"/>
                    <a:pt x="107" y="85"/>
                    <a:pt x="106" y="86"/>
                  </a:cubicBezTo>
                  <a:cubicBezTo>
                    <a:pt x="105" y="86"/>
                    <a:pt x="104" y="87"/>
                    <a:pt x="102" y="87"/>
                  </a:cubicBezTo>
                  <a:cubicBezTo>
                    <a:pt x="102" y="87"/>
                    <a:pt x="101" y="87"/>
                    <a:pt x="101" y="87"/>
                  </a:cubicBezTo>
                  <a:cubicBezTo>
                    <a:pt x="101" y="87"/>
                    <a:pt x="101" y="88"/>
                    <a:pt x="101" y="89"/>
                  </a:cubicBezTo>
                  <a:cubicBezTo>
                    <a:pt x="101" y="89"/>
                    <a:pt x="100" y="89"/>
                    <a:pt x="100" y="89"/>
                  </a:cubicBezTo>
                  <a:cubicBezTo>
                    <a:pt x="99" y="89"/>
                    <a:pt x="99" y="89"/>
                    <a:pt x="99" y="89"/>
                  </a:cubicBezTo>
                  <a:cubicBezTo>
                    <a:pt x="98" y="88"/>
                    <a:pt x="98" y="87"/>
                    <a:pt x="98" y="87"/>
                  </a:cubicBezTo>
                  <a:cubicBezTo>
                    <a:pt x="99" y="86"/>
                    <a:pt x="99" y="86"/>
                    <a:pt x="100" y="86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0" y="86"/>
                    <a:pt x="99" y="85"/>
                    <a:pt x="99" y="85"/>
                  </a:cubicBezTo>
                  <a:cubicBezTo>
                    <a:pt x="98" y="86"/>
                    <a:pt x="97" y="86"/>
                    <a:pt x="96" y="87"/>
                  </a:cubicBezTo>
                  <a:cubicBezTo>
                    <a:pt x="96" y="87"/>
                    <a:pt x="96" y="87"/>
                    <a:pt x="95" y="87"/>
                  </a:cubicBezTo>
                  <a:cubicBezTo>
                    <a:pt x="94" y="87"/>
                    <a:pt x="94" y="87"/>
                    <a:pt x="93" y="86"/>
                  </a:cubicBezTo>
                  <a:cubicBezTo>
                    <a:pt x="92" y="86"/>
                    <a:pt x="91" y="85"/>
                    <a:pt x="90" y="84"/>
                  </a:cubicBezTo>
                  <a:cubicBezTo>
                    <a:pt x="90" y="83"/>
                    <a:pt x="89" y="82"/>
                    <a:pt x="89" y="80"/>
                  </a:cubicBezTo>
                  <a:cubicBezTo>
                    <a:pt x="89" y="79"/>
                    <a:pt x="90" y="77"/>
                    <a:pt x="90" y="76"/>
                  </a:cubicBezTo>
                  <a:cubicBezTo>
                    <a:pt x="91" y="75"/>
                    <a:pt x="91" y="74"/>
                    <a:pt x="92" y="74"/>
                  </a:cubicBezTo>
                  <a:cubicBezTo>
                    <a:pt x="92" y="74"/>
                    <a:pt x="92" y="73"/>
                    <a:pt x="92" y="73"/>
                  </a:cubicBezTo>
                  <a:cubicBezTo>
                    <a:pt x="91" y="72"/>
                    <a:pt x="92" y="72"/>
                    <a:pt x="93" y="71"/>
                  </a:cubicBezTo>
                  <a:cubicBezTo>
                    <a:pt x="93" y="71"/>
                    <a:pt x="93" y="71"/>
                    <a:pt x="93" y="71"/>
                  </a:cubicBezTo>
                  <a:cubicBezTo>
                    <a:pt x="93" y="71"/>
                    <a:pt x="94" y="71"/>
                    <a:pt x="94" y="71"/>
                  </a:cubicBezTo>
                  <a:cubicBezTo>
                    <a:pt x="95" y="71"/>
                    <a:pt x="96" y="70"/>
                    <a:pt x="98" y="70"/>
                  </a:cubicBezTo>
                  <a:cubicBezTo>
                    <a:pt x="99" y="70"/>
                    <a:pt x="101" y="71"/>
                    <a:pt x="102" y="72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6" y="71"/>
                    <a:pt x="106" y="71"/>
                    <a:pt x="106" y="71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4" y="82"/>
                    <a:pt x="103" y="83"/>
                    <a:pt x="103" y="83"/>
                  </a:cubicBezTo>
                  <a:cubicBezTo>
                    <a:pt x="104" y="84"/>
                    <a:pt x="104" y="84"/>
                    <a:pt x="104" y="84"/>
                  </a:cubicBezTo>
                  <a:cubicBezTo>
                    <a:pt x="104" y="84"/>
                    <a:pt x="104" y="84"/>
                    <a:pt x="104" y="84"/>
                  </a:cubicBezTo>
                  <a:cubicBezTo>
                    <a:pt x="105" y="84"/>
                    <a:pt x="105" y="83"/>
                    <a:pt x="106" y="83"/>
                  </a:cubicBezTo>
                  <a:cubicBezTo>
                    <a:pt x="107" y="82"/>
                    <a:pt x="108" y="81"/>
                    <a:pt x="108" y="80"/>
                  </a:cubicBezTo>
                  <a:cubicBezTo>
                    <a:pt x="109" y="79"/>
                    <a:pt x="109" y="77"/>
                    <a:pt x="109" y="76"/>
                  </a:cubicBezTo>
                  <a:cubicBezTo>
                    <a:pt x="109" y="75"/>
                    <a:pt x="109" y="73"/>
                    <a:pt x="109" y="72"/>
                  </a:cubicBezTo>
                  <a:cubicBezTo>
                    <a:pt x="108" y="71"/>
                    <a:pt x="108" y="70"/>
                    <a:pt x="107" y="70"/>
                  </a:cubicBezTo>
                  <a:cubicBezTo>
                    <a:pt x="106" y="69"/>
                    <a:pt x="105" y="68"/>
                    <a:pt x="103" y="68"/>
                  </a:cubicBezTo>
                  <a:cubicBezTo>
                    <a:pt x="102" y="67"/>
                    <a:pt x="101" y="67"/>
                    <a:pt x="99" y="67"/>
                  </a:cubicBezTo>
                  <a:cubicBezTo>
                    <a:pt x="97" y="67"/>
                    <a:pt x="96" y="67"/>
                    <a:pt x="95" y="68"/>
                  </a:cubicBezTo>
                  <a:cubicBezTo>
                    <a:pt x="93" y="68"/>
                    <a:pt x="92" y="69"/>
                    <a:pt x="91" y="70"/>
                  </a:cubicBezTo>
                  <a:cubicBezTo>
                    <a:pt x="90" y="70"/>
                    <a:pt x="89" y="71"/>
                    <a:pt x="88" y="72"/>
                  </a:cubicBezTo>
                  <a:cubicBezTo>
                    <a:pt x="88" y="74"/>
                    <a:pt x="87" y="75"/>
                    <a:pt x="87" y="76"/>
                  </a:cubicBezTo>
                  <a:cubicBezTo>
                    <a:pt x="87" y="77"/>
                    <a:pt x="87" y="78"/>
                    <a:pt x="87" y="80"/>
                  </a:cubicBezTo>
                  <a:cubicBezTo>
                    <a:pt x="87" y="81"/>
                    <a:pt x="87" y="83"/>
                    <a:pt x="88" y="84"/>
                  </a:cubicBezTo>
                  <a:cubicBezTo>
                    <a:pt x="88" y="86"/>
                    <a:pt x="89" y="87"/>
                    <a:pt x="91" y="88"/>
                  </a:cubicBezTo>
                  <a:cubicBezTo>
                    <a:pt x="92" y="89"/>
                    <a:pt x="93" y="90"/>
                    <a:pt x="95" y="90"/>
                  </a:cubicBezTo>
                  <a:cubicBezTo>
                    <a:pt x="97" y="90"/>
                    <a:pt x="98" y="91"/>
                    <a:pt x="99" y="91"/>
                  </a:cubicBezTo>
                  <a:cubicBezTo>
                    <a:pt x="100" y="91"/>
                    <a:pt x="101" y="91"/>
                    <a:pt x="102" y="90"/>
                  </a:cubicBezTo>
                  <a:cubicBezTo>
                    <a:pt x="104" y="90"/>
                    <a:pt x="105" y="90"/>
                    <a:pt x="106" y="89"/>
                  </a:cubicBezTo>
                  <a:cubicBezTo>
                    <a:pt x="108" y="89"/>
                    <a:pt x="109" y="88"/>
                    <a:pt x="110" y="87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13" y="87"/>
                    <a:pt x="113" y="87"/>
                    <a:pt x="113" y="87"/>
                  </a:cubicBezTo>
                  <a:cubicBezTo>
                    <a:pt x="112" y="88"/>
                    <a:pt x="112" y="89"/>
                    <a:pt x="111" y="89"/>
                  </a:cubicBezTo>
                  <a:cubicBezTo>
                    <a:pt x="110" y="90"/>
                    <a:pt x="109" y="91"/>
                    <a:pt x="108" y="92"/>
                  </a:cubicBezTo>
                  <a:cubicBezTo>
                    <a:pt x="107" y="92"/>
                    <a:pt x="106" y="93"/>
                    <a:pt x="104" y="93"/>
                  </a:cubicBezTo>
                  <a:cubicBezTo>
                    <a:pt x="103" y="93"/>
                    <a:pt x="101" y="93"/>
                    <a:pt x="100" y="93"/>
                  </a:cubicBezTo>
                  <a:cubicBezTo>
                    <a:pt x="99" y="93"/>
                    <a:pt x="99" y="93"/>
                    <a:pt x="99" y="93"/>
                  </a:cubicBezTo>
                  <a:cubicBezTo>
                    <a:pt x="99" y="94"/>
                    <a:pt x="99" y="94"/>
                    <a:pt x="98" y="94"/>
                  </a:cubicBezTo>
                  <a:cubicBezTo>
                    <a:pt x="98" y="94"/>
                    <a:pt x="98" y="94"/>
                    <a:pt x="98" y="94"/>
                  </a:cubicBezTo>
                  <a:cubicBezTo>
                    <a:pt x="97" y="94"/>
                    <a:pt x="97" y="94"/>
                    <a:pt x="96" y="93"/>
                  </a:cubicBezTo>
                  <a:moveTo>
                    <a:pt x="22" y="67"/>
                  </a:moveTo>
                  <a:cubicBezTo>
                    <a:pt x="21" y="67"/>
                    <a:pt x="21" y="67"/>
                    <a:pt x="21" y="67"/>
                  </a:cubicBezTo>
                  <a:cubicBezTo>
                    <a:pt x="20" y="67"/>
                    <a:pt x="20" y="66"/>
                    <a:pt x="20" y="65"/>
                  </a:cubicBezTo>
                  <a:cubicBezTo>
                    <a:pt x="21" y="64"/>
                    <a:pt x="21" y="64"/>
                    <a:pt x="22" y="64"/>
                  </a:cubicBezTo>
                  <a:cubicBezTo>
                    <a:pt x="22" y="64"/>
                    <a:pt x="22" y="64"/>
                    <a:pt x="23" y="64"/>
                  </a:cubicBezTo>
                  <a:cubicBezTo>
                    <a:pt x="23" y="64"/>
                    <a:pt x="24" y="65"/>
                    <a:pt x="23" y="66"/>
                  </a:cubicBezTo>
                  <a:cubicBezTo>
                    <a:pt x="23" y="67"/>
                    <a:pt x="22" y="67"/>
                    <a:pt x="22" y="67"/>
                  </a:cubicBezTo>
                  <a:moveTo>
                    <a:pt x="118" y="66"/>
                  </a:moveTo>
                  <a:cubicBezTo>
                    <a:pt x="118" y="66"/>
                    <a:pt x="117" y="66"/>
                    <a:pt x="117" y="65"/>
                  </a:cubicBezTo>
                  <a:cubicBezTo>
                    <a:pt x="116" y="65"/>
                    <a:pt x="116" y="64"/>
                    <a:pt x="117" y="63"/>
                  </a:cubicBezTo>
                  <a:cubicBezTo>
                    <a:pt x="117" y="63"/>
                    <a:pt x="118" y="62"/>
                    <a:pt x="118" y="62"/>
                  </a:cubicBezTo>
                  <a:cubicBezTo>
                    <a:pt x="118" y="62"/>
                    <a:pt x="119" y="63"/>
                    <a:pt x="119" y="63"/>
                  </a:cubicBezTo>
                  <a:cubicBezTo>
                    <a:pt x="120" y="63"/>
                    <a:pt x="120" y="64"/>
                    <a:pt x="119" y="65"/>
                  </a:cubicBezTo>
                  <a:cubicBezTo>
                    <a:pt x="119" y="66"/>
                    <a:pt x="119" y="66"/>
                    <a:pt x="118" y="66"/>
                  </a:cubicBezTo>
                  <a:moveTo>
                    <a:pt x="91" y="65"/>
                  </a:moveTo>
                  <a:cubicBezTo>
                    <a:pt x="90" y="65"/>
                    <a:pt x="89" y="64"/>
                    <a:pt x="89" y="64"/>
                  </a:cubicBezTo>
                  <a:cubicBezTo>
                    <a:pt x="89" y="63"/>
                    <a:pt x="90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2" y="62"/>
                    <a:pt x="92" y="62"/>
                    <a:pt x="92" y="63"/>
                  </a:cubicBezTo>
                  <a:cubicBezTo>
                    <a:pt x="93" y="64"/>
                    <a:pt x="92" y="65"/>
                    <a:pt x="91" y="65"/>
                  </a:cubicBezTo>
                  <a:cubicBezTo>
                    <a:pt x="91" y="65"/>
                    <a:pt x="91" y="65"/>
                    <a:pt x="91" y="65"/>
                  </a:cubicBezTo>
                  <a:moveTo>
                    <a:pt x="13" y="62"/>
                  </a:moveTo>
                  <a:cubicBezTo>
                    <a:pt x="12" y="62"/>
                    <a:pt x="12" y="62"/>
                    <a:pt x="12" y="62"/>
                  </a:cubicBezTo>
                  <a:cubicBezTo>
                    <a:pt x="11" y="62"/>
                    <a:pt x="11" y="61"/>
                    <a:pt x="11" y="60"/>
                  </a:cubicBezTo>
                  <a:cubicBezTo>
                    <a:pt x="12" y="59"/>
                    <a:pt x="12" y="59"/>
                    <a:pt x="13" y="59"/>
                  </a:cubicBezTo>
                  <a:cubicBezTo>
                    <a:pt x="13" y="59"/>
                    <a:pt x="13" y="59"/>
                    <a:pt x="14" y="59"/>
                  </a:cubicBezTo>
                  <a:cubicBezTo>
                    <a:pt x="15" y="60"/>
                    <a:pt x="15" y="61"/>
                    <a:pt x="14" y="62"/>
                  </a:cubicBezTo>
                  <a:cubicBezTo>
                    <a:pt x="14" y="62"/>
                    <a:pt x="14" y="62"/>
                    <a:pt x="13" y="62"/>
                  </a:cubicBezTo>
                  <a:moveTo>
                    <a:pt x="87" y="53"/>
                  </a:moveTo>
                  <a:cubicBezTo>
                    <a:pt x="87" y="52"/>
                    <a:pt x="88" y="52"/>
                    <a:pt x="88" y="52"/>
                  </a:cubicBezTo>
                  <a:cubicBezTo>
                    <a:pt x="88" y="52"/>
                    <a:pt x="88" y="52"/>
                    <a:pt x="89" y="52"/>
                  </a:cubicBezTo>
                  <a:cubicBezTo>
                    <a:pt x="89" y="52"/>
                    <a:pt x="90" y="52"/>
                    <a:pt x="90" y="53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6" y="56"/>
                    <a:pt x="126" y="56"/>
                    <a:pt x="126" y="56"/>
                  </a:cubicBezTo>
                  <a:cubicBezTo>
                    <a:pt x="126" y="56"/>
                    <a:pt x="126" y="56"/>
                    <a:pt x="126" y="57"/>
                  </a:cubicBezTo>
                  <a:cubicBezTo>
                    <a:pt x="126" y="87"/>
                    <a:pt x="126" y="87"/>
                    <a:pt x="126" y="87"/>
                  </a:cubicBezTo>
                  <a:cubicBezTo>
                    <a:pt x="122" y="89"/>
                    <a:pt x="122" y="89"/>
                    <a:pt x="122" y="89"/>
                  </a:cubicBezTo>
                  <a:cubicBezTo>
                    <a:pt x="122" y="57"/>
                    <a:pt x="122" y="57"/>
                    <a:pt x="122" y="57"/>
                  </a:cubicBezTo>
                  <a:cubicBezTo>
                    <a:pt x="75" y="57"/>
                    <a:pt x="75" y="57"/>
                    <a:pt x="75" y="57"/>
                  </a:cubicBezTo>
                  <a:cubicBezTo>
                    <a:pt x="75" y="89"/>
                    <a:pt x="75" y="89"/>
                    <a:pt x="75" y="89"/>
                  </a:cubicBezTo>
                  <a:cubicBezTo>
                    <a:pt x="71" y="87"/>
                    <a:pt x="71" y="87"/>
                    <a:pt x="71" y="87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87" y="53"/>
                    <a:pt x="87" y="53"/>
                    <a:pt x="87" y="53"/>
                  </a:cubicBezTo>
                  <a:moveTo>
                    <a:pt x="130" y="50"/>
                  </a:moveTo>
                  <a:cubicBezTo>
                    <a:pt x="130" y="50"/>
                    <a:pt x="130" y="50"/>
                    <a:pt x="129" y="50"/>
                  </a:cubicBezTo>
                  <a:cubicBezTo>
                    <a:pt x="129" y="49"/>
                    <a:pt x="129" y="48"/>
                    <a:pt x="129" y="47"/>
                  </a:cubicBezTo>
                  <a:cubicBezTo>
                    <a:pt x="129" y="47"/>
                    <a:pt x="130" y="47"/>
                    <a:pt x="130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2" y="48"/>
                    <a:pt x="132" y="49"/>
                    <a:pt x="132" y="49"/>
                  </a:cubicBezTo>
                  <a:cubicBezTo>
                    <a:pt x="131" y="50"/>
                    <a:pt x="131" y="50"/>
                    <a:pt x="130" y="50"/>
                  </a:cubicBezTo>
                  <a:moveTo>
                    <a:pt x="86" y="45"/>
                  </a:moveTo>
                  <a:cubicBezTo>
                    <a:pt x="85" y="45"/>
                    <a:pt x="85" y="45"/>
                    <a:pt x="85" y="44"/>
                  </a:cubicBezTo>
                  <a:cubicBezTo>
                    <a:pt x="84" y="43"/>
                    <a:pt x="85" y="42"/>
                    <a:pt x="86" y="42"/>
                  </a:cubicBezTo>
                  <a:cubicBezTo>
                    <a:pt x="86" y="42"/>
                    <a:pt x="86" y="42"/>
                    <a:pt x="86" y="42"/>
                  </a:cubicBezTo>
                  <a:cubicBezTo>
                    <a:pt x="87" y="42"/>
                    <a:pt x="88" y="43"/>
                    <a:pt x="88" y="43"/>
                  </a:cubicBezTo>
                  <a:cubicBezTo>
                    <a:pt x="88" y="44"/>
                    <a:pt x="87" y="45"/>
                    <a:pt x="87" y="45"/>
                  </a:cubicBezTo>
                  <a:cubicBezTo>
                    <a:pt x="86" y="45"/>
                    <a:pt x="86" y="45"/>
                    <a:pt x="86" y="45"/>
                  </a:cubicBezTo>
                  <a:moveTo>
                    <a:pt x="137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5" y="41"/>
                    <a:pt x="135" y="40"/>
                    <a:pt x="135" y="39"/>
                  </a:cubicBezTo>
                  <a:cubicBezTo>
                    <a:pt x="136" y="39"/>
                    <a:pt x="136" y="39"/>
                    <a:pt x="137" y="39"/>
                  </a:cubicBezTo>
                  <a:cubicBezTo>
                    <a:pt x="137" y="39"/>
                    <a:pt x="137" y="39"/>
                    <a:pt x="138" y="39"/>
                  </a:cubicBezTo>
                  <a:cubicBezTo>
                    <a:pt x="138" y="40"/>
                    <a:pt x="139" y="41"/>
                    <a:pt x="138" y="42"/>
                  </a:cubicBezTo>
                  <a:cubicBezTo>
                    <a:pt x="138" y="42"/>
                    <a:pt x="137" y="42"/>
                    <a:pt x="137" y="42"/>
                  </a:cubicBezTo>
                  <a:moveTo>
                    <a:pt x="84" y="36"/>
                  </a:moveTo>
                  <a:cubicBezTo>
                    <a:pt x="83" y="36"/>
                    <a:pt x="82" y="35"/>
                    <a:pt x="82" y="34"/>
                  </a:cubicBezTo>
                  <a:cubicBezTo>
                    <a:pt x="82" y="34"/>
                    <a:pt x="83" y="33"/>
                    <a:pt x="83" y="32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5" y="32"/>
                    <a:pt x="85" y="33"/>
                    <a:pt x="85" y="34"/>
                  </a:cubicBezTo>
                  <a:cubicBezTo>
                    <a:pt x="86" y="35"/>
                    <a:pt x="85" y="35"/>
                    <a:pt x="84" y="36"/>
                  </a:cubicBezTo>
                  <a:cubicBezTo>
                    <a:pt x="84" y="36"/>
                    <a:pt x="84" y="36"/>
                    <a:pt x="84" y="36"/>
                  </a:cubicBezTo>
                  <a:moveTo>
                    <a:pt x="143" y="34"/>
                  </a:moveTo>
                  <a:cubicBezTo>
                    <a:pt x="142" y="34"/>
                    <a:pt x="142" y="34"/>
                    <a:pt x="142" y="34"/>
                  </a:cubicBezTo>
                  <a:cubicBezTo>
                    <a:pt x="141" y="33"/>
                    <a:pt x="141" y="32"/>
                    <a:pt x="141" y="32"/>
                  </a:cubicBezTo>
                  <a:cubicBezTo>
                    <a:pt x="142" y="31"/>
                    <a:pt x="142" y="31"/>
                    <a:pt x="143" y="31"/>
                  </a:cubicBezTo>
                  <a:cubicBezTo>
                    <a:pt x="143" y="31"/>
                    <a:pt x="144" y="31"/>
                    <a:pt x="144" y="31"/>
                  </a:cubicBezTo>
                  <a:cubicBezTo>
                    <a:pt x="145" y="32"/>
                    <a:pt x="145" y="33"/>
                    <a:pt x="144" y="34"/>
                  </a:cubicBezTo>
                  <a:cubicBezTo>
                    <a:pt x="144" y="34"/>
                    <a:pt x="143" y="34"/>
                    <a:pt x="143" y="34"/>
                  </a:cubicBezTo>
                  <a:moveTo>
                    <a:pt x="149" y="26"/>
                  </a:moveTo>
                  <a:cubicBezTo>
                    <a:pt x="149" y="26"/>
                    <a:pt x="148" y="26"/>
                    <a:pt x="148" y="26"/>
                  </a:cubicBezTo>
                  <a:cubicBezTo>
                    <a:pt x="147" y="26"/>
                    <a:pt x="147" y="24"/>
                    <a:pt x="148" y="24"/>
                  </a:cubicBezTo>
                  <a:cubicBezTo>
                    <a:pt x="148" y="23"/>
                    <a:pt x="148" y="23"/>
                    <a:pt x="149" y="23"/>
                  </a:cubicBezTo>
                  <a:cubicBezTo>
                    <a:pt x="149" y="23"/>
                    <a:pt x="150" y="23"/>
                    <a:pt x="150" y="23"/>
                  </a:cubicBezTo>
                  <a:cubicBezTo>
                    <a:pt x="151" y="24"/>
                    <a:pt x="151" y="25"/>
                    <a:pt x="150" y="26"/>
                  </a:cubicBezTo>
                  <a:cubicBezTo>
                    <a:pt x="150" y="26"/>
                    <a:pt x="149" y="26"/>
                    <a:pt x="149" y="26"/>
                  </a:cubicBezTo>
                  <a:moveTo>
                    <a:pt x="82" y="26"/>
                  </a:moveTo>
                  <a:cubicBezTo>
                    <a:pt x="81" y="26"/>
                    <a:pt x="80" y="26"/>
                    <a:pt x="80" y="25"/>
                  </a:cubicBezTo>
                  <a:cubicBezTo>
                    <a:pt x="80" y="24"/>
                    <a:pt x="80" y="23"/>
                    <a:pt x="81" y="23"/>
                  </a:cubicBezTo>
                  <a:cubicBezTo>
                    <a:pt x="81" y="23"/>
                    <a:pt x="81" y="23"/>
                    <a:pt x="82" y="23"/>
                  </a:cubicBezTo>
                  <a:cubicBezTo>
                    <a:pt x="82" y="23"/>
                    <a:pt x="83" y="23"/>
                    <a:pt x="83" y="24"/>
                  </a:cubicBezTo>
                  <a:cubicBezTo>
                    <a:pt x="83" y="25"/>
                    <a:pt x="83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moveTo>
                    <a:pt x="79" y="16"/>
                  </a:moveTo>
                  <a:cubicBezTo>
                    <a:pt x="78" y="16"/>
                    <a:pt x="78" y="16"/>
                    <a:pt x="78" y="15"/>
                  </a:cubicBezTo>
                  <a:cubicBezTo>
                    <a:pt x="77" y="14"/>
                    <a:pt x="78" y="13"/>
                    <a:pt x="79" y="13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1" y="14"/>
                    <a:pt x="81" y="14"/>
                  </a:cubicBezTo>
                  <a:cubicBezTo>
                    <a:pt x="81" y="15"/>
                    <a:pt x="80" y="16"/>
                    <a:pt x="80" y="16"/>
                  </a:cubicBezTo>
                  <a:cubicBezTo>
                    <a:pt x="79" y="16"/>
                    <a:pt x="79" y="16"/>
                    <a:pt x="79" y="16"/>
                  </a:cubicBezTo>
                  <a:moveTo>
                    <a:pt x="77" y="7"/>
                  </a:moveTo>
                  <a:cubicBezTo>
                    <a:pt x="76" y="7"/>
                    <a:pt x="75" y="6"/>
                    <a:pt x="75" y="5"/>
                  </a:cubicBezTo>
                  <a:cubicBezTo>
                    <a:pt x="75" y="4"/>
                    <a:pt x="76" y="4"/>
                    <a:pt x="76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8" y="3"/>
                    <a:pt x="78" y="4"/>
                    <a:pt x="78" y="5"/>
                  </a:cubicBezTo>
                  <a:cubicBezTo>
                    <a:pt x="79" y="5"/>
                    <a:pt x="78" y="6"/>
                    <a:pt x="77" y="7"/>
                  </a:cubicBezTo>
                  <a:cubicBezTo>
                    <a:pt x="77" y="7"/>
                    <a:pt x="77" y="7"/>
                    <a:pt x="77" y="7"/>
                  </a:cubicBezTo>
                  <a:moveTo>
                    <a:pt x="99" y="0"/>
                  </a:moveTo>
                  <a:cubicBezTo>
                    <a:pt x="45" y="0"/>
                    <a:pt x="0" y="45"/>
                    <a:pt x="0" y="99"/>
                  </a:cubicBezTo>
                  <a:cubicBezTo>
                    <a:pt x="0" y="154"/>
                    <a:pt x="45" y="198"/>
                    <a:pt x="99" y="198"/>
                  </a:cubicBezTo>
                  <a:cubicBezTo>
                    <a:pt x="122" y="198"/>
                    <a:pt x="143" y="191"/>
                    <a:pt x="160" y="178"/>
                  </a:cubicBezTo>
                  <a:cubicBezTo>
                    <a:pt x="160" y="177"/>
                    <a:pt x="160" y="176"/>
                    <a:pt x="160" y="176"/>
                  </a:cubicBezTo>
                  <a:cubicBezTo>
                    <a:pt x="161" y="175"/>
                    <a:pt x="161" y="175"/>
                    <a:pt x="161" y="175"/>
                  </a:cubicBezTo>
                  <a:cubicBezTo>
                    <a:pt x="162" y="175"/>
                    <a:pt x="162" y="175"/>
                    <a:pt x="163" y="176"/>
                  </a:cubicBezTo>
                  <a:cubicBezTo>
                    <a:pt x="163" y="176"/>
                    <a:pt x="163" y="176"/>
                    <a:pt x="163" y="176"/>
                  </a:cubicBezTo>
                  <a:cubicBezTo>
                    <a:pt x="185" y="158"/>
                    <a:pt x="199" y="130"/>
                    <a:pt x="199" y="99"/>
                  </a:cubicBezTo>
                  <a:cubicBezTo>
                    <a:pt x="199" y="88"/>
                    <a:pt x="197" y="77"/>
                    <a:pt x="193" y="67"/>
                  </a:cubicBezTo>
                  <a:cubicBezTo>
                    <a:pt x="185" y="67"/>
                    <a:pt x="185" y="67"/>
                    <a:pt x="185" y="67"/>
                  </a:cubicBezTo>
                  <a:cubicBezTo>
                    <a:pt x="185" y="51"/>
                    <a:pt x="185" y="51"/>
                    <a:pt x="185" y="51"/>
                  </a:cubicBezTo>
                  <a:cubicBezTo>
                    <a:pt x="186" y="51"/>
                    <a:pt x="186" y="51"/>
                    <a:pt x="186" y="51"/>
                  </a:cubicBezTo>
                  <a:cubicBezTo>
                    <a:pt x="179" y="38"/>
                    <a:pt x="168" y="27"/>
                    <a:pt x="156" y="18"/>
                  </a:cubicBezTo>
                  <a:cubicBezTo>
                    <a:pt x="156" y="18"/>
                    <a:pt x="156" y="19"/>
                    <a:pt x="155" y="19"/>
                  </a:cubicBezTo>
                  <a:cubicBezTo>
                    <a:pt x="155" y="19"/>
                    <a:pt x="154" y="18"/>
                    <a:pt x="154" y="18"/>
                  </a:cubicBezTo>
                  <a:cubicBezTo>
                    <a:pt x="154" y="18"/>
                    <a:pt x="153" y="17"/>
                    <a:pt x="154" y="16"/>
                  </a:cubicBezTo>
                  <a:cubicBezTo>
                    <a:pt x="138" y="6"/>
                    <a:pt x="119" y="0"/>
                    <a:pt x="99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14" name="Freeform 1157"/>
            <p:cNvSpPr>
              <a:spLocks/>
            </p:cNvSpPr>
            <p:nvPr/>
          </p:nvSpPr>
          <p:spPr bwMode="auto">
            <a:xfrm>
              <a:off x="7214352" y="2379252"/>
              <a:ext cx="26949" cy="53898"/>
            </a:xfrm>
            <a:custGeom>
              <a:avLst/>
              <a:gdLst>
                <a:gd name="T0" fmla="*/ 1 w 8"/>
                <a:gd name="T1" fmla="*/ 0 h 16"/>
                <a:gd name="T2" fmla="*/ 0 w 8"/>
                <a:gd name="T3" fmla="*/ 0 h 16"/>
                <a:gd name="T4" fmla="*/ 0 w 8"/>
                <a:gd name="T5" fmla="*/ 16 h 16"/>
                <a:gd name="T6" fmla="*/ 8 w 8"/>
                <a:gd name="T7" fmla="*/ 16 h 16"/>
                <a:gd name="T8" fmla="*/ 8 w 8"/>
                <a:gd name="T9" fmla="*/ 16 h 16"/>
                <a:gd name="T10" fmla="*/ 0 w 8"/>
                <a:gd name="T11" fmla="*/ 16 h 16"/>
                <a:gd name="T12" fmla="*/ 0 w 8"/>
                <a:gd name="T13" fmla="*/ 8 h 16"/>
                <a:gd name="T14" fmla="*/ 5 w 8"/>
                <a:gd name="T15" fmla="*/ 8 h 16"/>
                <a:gd name="T16" fmla="*/ 1 w 8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16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5"/>
                    <a:pt x="2" y="2"/>
                    <a:pt x="1" y="0"/>
                  </a:cubicBezTo>
                </a:path>
              </a:pathLst>
            </a:custGeom>
            <a:solidFill>
              <a:srgbClr val="E6E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15" name="Freeform 1158"/>
            <p:cNvSpPr>
              <a:spLocks/>
            </p:cNvSpPr>
            <p:nvPr/>
          </p:nvSpPr>
          <p:spPr bwMode="auto">
            <a:xfrm>
              <a:off x="7214352" y="2406201"/>
              <a:ext cx="26949" cy="26949"/>
            </a:xfrm>
            <a:custGeom>
              <a:avLst/>
              <a:gdLst>
                <a:gd name="T0" fmla="*/ 5 w 8"/>
                <a:gd name="T1" fmla="*/ 0 h 8"/>
                <a:gd name="T2" fmla="*/ 0 w 8"/>
                <a:gd name="T3" fmla="*/ 0 h 8"/>
                <a:gd name="T4" fmla="*/ 0 w 8"/>
                <a:gd name="T5" fmla="*/ 8 h 8"/>
                <a:gd name="T6" fmla="*/ 8 w 8"/>
                <a:gd name="T7" fmla="*/ 8 h 8"/>
                <a:gd name="T8" fmla="*/ 5 w 8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5"/>
                    <a:pt x="6" y="3"/>
                    <a:pt x="5" y="0"/>
                  </a:cubicBezTo>
                </a:path>
              </a:pathLst>
            </a:custGeom>
            <a:solidFill>
              <a:srgbClr val="DBDD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16" name="Freeform 1159"/>
            <p:cNvSpPr>
              <a:spLocks noEditPoints="1"/>
            </p:cNvSpPr>
            <p:nvPr/>
          </p:nvSpPr>
          <p:spPr bwMode="auto">
            <a:xfrm>
              <a:off x="6641682" y="2217557"/>
              <a:ext cx="279599" cy="488455"/>
            </a:xfrm>
            <a:custGeom>
              <a:avLst/>
              <a:gdLst>
                <a:gd name="T0" fmla="*/ 1 w 82"/>
                <a:gd name="T1" fmla="*/ 141 h 144"/>
                <a:gd name="T2" fmla="*/ 2 w 82"/>
                <a:gd name="T3" fmla="*/ 144 h 144"/>
                <a:gd name="T4" fmla="*/ 3 w 82"/>
                <a:gd name="T5" fmla="*/ 141 h 144"/>
                <a:gd name="T6" fmla="*/ 10 w 82"/>
                <a:gd name="T7" fmla="*/ 135 h 144"/>
                <a:gd name="T8" fmla="*/ 9 w 82"/>
                <a:gd name="T9" fmla="*/ 138 h 144"/>
                <a:gd name="T10" fmla="*/ 11 w 82"/>
                <a:gd name="T11" fmla="*/ 139 h 144"/>
                <a:gd name="T12" fmla="*/ 10 w 82"/>
                <a:gd name="T13" fmla="*/ 135 h 144"/>
                <a:gd name="T14" fmla="*/ 18 w 82"/>
                <a:gd name="T15" fmla="*/ 131 h 144"/>
                <a:gd name="T16" fmla="*/ 19 w 82"/>
                <a:gd name="T17" fmla="*/ 134 h 144"/>
                <a:gd name="T18" fmla="*/ 21 w 82"/>
                <a:gd name="T19" fmla="*/ 131 h 144"/>
                <a:gd name="T20" fmla="*/ 28 w 82"/>
                <a:gd name="T21" fmla="*/ 126 h 144"/>
                <a:gd name="T22" fmla="*/ 26 w 82"/>
                <a:gd name="T23" fmla="*/ 128 h 144"/>
                <a:gd name="T24" fmla="*/ 29 w 82"/>
                <a:gd name="T25" fmla="*/ 129 h 144"/>
                <a:gd name="T26" fmla="*/ 28 w 82"/>
                <a:gd name="T27" fmla="*/ 126 h 144"/>
                <a:gd name="T28" fmla="*/ 36 w 82"/>
                <a:gd name="T29" fmla="*/ 121 h 144"/>
                <a:gd name="T30" fmla="*/ 36 w 82"/>
                <a:gd name="T31" fmla="*/ 124 h 144"/>
                <a:gd name="T32" fmla="*/ 38 w 82"/>
                <a:gd name="T33" fmla="*/ 122 h 144"/>
                <a:gd name="T34" fmla="*/ 64 w 82"/>
                <a:gd name="T35" fmla="*/ 108 h 144"/>
                <a:gd name="T36" fmla="*/ 63 w 82"/>
                <a:gd name="T37" fmla="*/ 109 h 144"/>
                <a:gd name="T38" fmla="*/ 64 w 82"/>
                <a:gd name="T39" fmla="*/ 108 h 144"/>
                <a:gd name="T40" fmla="*/ 72 w 82"/>
                <a:gd name="T41" fmla="*/ 104 h 144"/>
                <a:gd name="T42" fmla="*/ 73 w 82"/>
                <a:gd name="T43" fmla="*/ 103 h 144"/>
                <a:gd name="T44" fmla="*/ 79 w 82"/>
                <a:gd name="T45" fmla="*/ 96 h 144"/>
                <a:gd name="T46" fmla="*/ 80 w 82"/>
                <a:gd name="T47" fmla="*/ 99 h 144"/>
                <a:gd name="T48" fmla="*/ 81 w 82"/>
                <a:gd name="T49" fmla="*/ 97 h 144"/>
                <a:gd name="T50" fmla="*/ 79 w 82"/>
                <a:gd name="T51" fmla="*/ 90 h 144"/>
                <a:gd name="T52" fmla="*/ 81 w 82"/>
                <a:gd name="T53" fmla="*/ 91 h 144"/>
                <a:gd name="T54" fmla="*/ 79 w 82"/>
                <a:gd name="T55" fmla="*/ 90 h 144"/>
                <a:gd name="T56" fmla="*/ 78 w 82"/>
                <a:gd name="T57" fmla="*/ 78 h 144"/>
                <a:gd name="T58" fmla="*/ 77 w 82"/>
                <a:gd name="T59" fmla="*/ 80 h 144"/>
                <a:gd name="T60" fmla="*/ 80 w 82"/>
                <a:gd name="T61" fmla="*/ 81 h 144"/>
                <a:gd name="T62" fmla="*/ 79 w 82"/>
                <a:gd name="T63" fmla="*/ 78 h 144"/>
                <a:gd name="T64" fmla="*/ 76 w 82"/>
                <a:gd name="T65" fmla="*/ 68 h 144"/>
                <a:gd name="T66" fmla="*/ 75 w 82"/>
                <a:gd name="T67" fmla="*/ 71 h 144"/>
                <a:gd name="T68" fmla="*/ 77 w 82"/>
                <a:gd name="T69" fmla="*/ 68 h 144"/>
                <a:gd name="T70" fmla="*/ 74 w 82"/>
                <a:gd name="T71" fmla="*/ 59 h 144"/>
                <a:gd name="T72" fmla="*/ 72 w 82"/>
                <a:gd name="T73" fmla="*/ 61 h 144"/>
                <a:gd name="T74" fmla="*/ 74 w 82"/>
                <a:gd name="T75" fmla="*/ 62 h 144"/>
                <a:gd name="T76" fmla="*/ 74 w 82"/>
                <a:gd name="T77" fmla="*/ 59 h 144"/>
                <a:gd name="T78" fmla="*/ 71 w 82"/>
                <a:gd name="T79" fmla="*/ 49 h 144"/>
                <a:gd name="T80" fmla="*/ 73 w 82"/>
                <a:gd name="T81" fmla="*/ 50 h 144"/>
                <a:gd name="T82" fmla="*/ 69 w 82"/>
                <a:gd name="T83" fmla="*/ 39 h 144"/>
                <a:gd name="T84" fmla="*/ 68 w 82"/>
                <a:gd name="T85" fmla="*/ 41 h 144"/>
                <a:gd name="T86" fmla="*/ 70 w 82"/>
                <a:gd name="T87" fmla="*/ 42 h 144"/>
                <a:gd name="T88" fmla="*/ 69 w 82"/>
                <a:gd name="T89" fmla="*/ 39 h 144"/>
                <a:gd name="T90" fmla="*/ 66 w 82"/>
                <a:gd name="T91" fmla="*/ 29 h 144"/>
                <a:gd name="T92" fmla="*/ 67 w 82"/>
                <a:gd name="T93" fmla="*/ 33 h 144"/>
                <a:gd name="T94" fmla="*/ 68 w 82"/>
                <a:gd name="T95" fmla="*/ 31 h 144"/>
                <a:gd name="T96" fmla="*/ 65 w 82"/>
                <a:gd name="T97" fmla="*/ 20 h 144"/>
                <a:gd name="T98" fmla="*/ 63 w 82"/>
                <a:gd name="T99" fmla="*/ 22 h 144"/>
                <a:gd name="T100" fmla="*/ 65 w 82"/>
                <a:gd name="T101" fmla="*/ 23 h 144"/>
                <a:gd name="T102" fmla="*/ 65 w 82"/>
                <a:gd name="T103" fmla="*/ 20 h 144"/>
                <a:gd name="T104" fmla="*/ 62 w 82"/>
                <a:gd name="T105" fmla="*/ 10 h 144"/>
                <a:gd name="T106" fmla="*/ 62 w 82"/>
                <a:gd name="T107" fmla="*/ 13 h 144"/>
                <a:gd name="T108" fmla="*/ 64 w 82"/>
                <a:gd name="T109" fmla="*/ 11 h 144"/>
                <a:gd name="T110" fmla="*/ 60 w 82"/>
                <a:gd name="T111" fmla="*/ 0 h 144"/>
                <a:gd name="T112" fmla="*/ 58 w 82"/>
                <a:gd name="T113" fmla="*/ 2 h 144"/>
                <a:gd name="T114" fmla="*/ 60 w 82"/>
                <a:gd name="T115" fmla="*/ 4 h 144"/>
                <a:gd name="T116" fmla="*/ 60 w 82"/>
                <a:gd name="T117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2" h="144">
                  <a:moveTo>
                    <a:pt x="2" y="140"/>
                  </a:moveTo>
                  <a:cubicBezTo>
                    <a:pt x="1" y="140"/>
                    <a:pt x="1" y="140"/>
                    <a:pt x="1" y="141"/>
                  </a:cubicBezTo>
                  <a:cubicBezTo>
                    <a:pt x="0" y="141"/>
                    <a:pt x="0" y="142"/>
                    <a:pt x="0" y="143"/>
                  </a:cubicBezTo>
                  <a:cubicBezTo>
                    <a:pt x="1" y="143"/>
                    <a:pt x="1" y="144"/>
                    <a:pt x="2" y="144"/>
                  </a:cubicBezTo>
                  <a:cubicBezTo>
                    <a:pt x="2" y="144"/>
                    <a:pt x="2" y="144"/>
                    <a:pt x="2" y="144"/>
                  </a:cubicBezTo>
                  <a:cubicBezTo>
                    <a:pt x="3" y="143"/>
                    <a:pt x="4" y="142"/>
                    <a:pt x="3" y="141"/>
                  </a:cubicBezTo>
                  <a:cubicBezTo>
                    <a:pt x="3" y="141"/>
                    <a:pt x="2" y="140"/>
                    <a:pt x="2" y="140"/>
                  </a:cubicBezTo>
                  <a:moveTo>
                    <a:pt x="10" y="135"/>
                  </a:moveTo>
                  <a:cubicBezTo>
                    <a:pt x="10" y="135"/>
                    <a:pt x="10" y="136"/>
                    <a:pt x="10" y="136"/>
                  </a:cubicBezTo>
                  <a:cubicBezTo>
                    <a:pt x="9" y="136"/>
                    <a:pt x="8" y="137"/>
                    <a:pt x="9" y="138"/>
                  </a:cubicBezTo>
                  <a:cubicBezTo>
                    <a:pt x="9" y="138"/>
                    <a:pt x="10" y="139"/>
                    <a:pt x="10" y="139"/>
                  </a:cubicBezTo>
                  <a:cubicBezTo>
                    <a:pt x="11" y="139"/>
                    <a:pt x="11" y="139"/>
                    <a:pt x="11" y="139"/>
                  </a:cubicBezTo>
                  <a:cubicBezTo>
                    <a:pt x="12" y="138"/>
                    <a:pt x="12" y="137"/>
                    <a:pt x="12" y="136"/>
                  </a:cubicBezTo>
                  <a:cubicBezTo>
                    <a:pt x="12" y="136"/>
                    <a:pt x="11" y="135"/>
                    <a:pt x="10" y="135"/>
                  </a:cubicBezTo>
                  <a:moveTo>
                    <a:pt x="19" y="131"/>
                  </a:moveTo>
                  <a:cubicBezTo>
                    <a:pt x="19" y="131"/>
                    <a:pt x="19" y="131"/>
                    <a:pt x="18" y="131"/>
                  </a:cubicBezTo>
                  <a:cubicBezTo>
                    <a:pt x="17" y="131"/>
                    <a:pt x="17" y="132"/>
                    <a:pt x="18" y="133"/>
                  </a:cubicBezTo>
                  <a:cubicBezTo>
                    <a:pt x="18" y="134"/>
                    <a:pt x="18" y="134"/>
                    <a:pt x="19" y="134"/>
                  </a:cubicBezTo>
                  <a:cubicBezTo>
                    <a:pt x="20" y="134"/>
                    <a:pt x="20" y="134"/>
                    <a:pt x="20" y="134"/>
                  </a:cubicBezTo>
                  <a:cubicBezTo>
                    <a:pt x="21" y="133"/>
                    <a:pt x="21" y="132"/>
                    <a:pt x="21" y="131"/>
                  </a:cubicBezTo>
                  <a:cubicBezTo>
                    <a:pt x="20" y="131"/>
                    <a:pt x="20" y="131"/>
                    <a:pt x="19" y="131"/>
                  </a:cubicBezTo>
                  <a:moveTo>
                    <a:pt x="28" y="126"/>
                  </a:moveTo>
                  <a:cubicBezTo>
                    <a:pt x="28" y="126"/>
                    <a:pt x="27" y="126"/>
                    <a:pt x="27" y="126"/>
                  </a:cubicBezTo>
                  <a:cubicBezTo>
                    <a:pt x="26" y="126"/>
                    <a:pt x="26" y="127"/>
                    <a:pt x="26" y="128"/>
                  </a:cubicBezTo>
                  <a:cubicBezTo>
                    <a:pt x="27" y="129"/>
                    <a:pt x="27" y="129"/>
                    <a:pt x="28" y="129"/>
                  </a:cubicBezTo>
                  <a:cubicBezTo>
                    <a:pt x="29" y="129"/>
                    <a:pt x="29" y="129"/>
                    <a:pt x="29" y="129"/>
                  </a:cubicBezTo>
                  <a:cubicBezTo>
                    <a:pt x="29" y="128"/>
                    <a:pt x="30" y="127"/>
                    <a:pt x="29" y="126"/>
                  </a:cubicBezTo>
                  <a:cubicBezTo>
                    <a:pt x="29" y="126"/>
                    <a:pt x="28" y="126"/>
                    <a:pt x="28" y="126"/>
                  </a:cubicBezTo>
                  <a:moveTo>
                    <a:pt x="36" y="121"/>
                  </a:moveTo>
                  <a:cubicBezTo>
                    <a:pt x="36" y="121"/>
                    <a:pt x="36" y="121"/>
                    <a:pt x="36" y="121"/>
                  </a:cubicBezTo>
                  <a:cubicBezTo>
                    <a:pt x="35" y="121"/>
                    <a:pt x="35" y="122"/>
                    <a:pt x="35" y="123"/>
                  </a:cubicBezTo>
                  <a:cubicBezTo>
                    <a:pt x="35" y="124"/>
                    <a:pt x="36" y="124"/>
                    <a:pt x="36" y="124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8" y="123"/>
                    <a:pt x="38" y="122"/>
                    <a:pt x="38" y="122"/>
                  </a:cubicBezTo>
                  <a:cubicBezTo>
                    <a:pt x="38" y="121"/>
                    <a:pt x="37" y="121"/>
                    <a:pt x="36" y="121"/>
                  </a:cubicBezTo>
                  <a:moveTo>
                    <a:pt x="64" y="108"/>
                  </a:moveTo>
                  <a:cubicBezTo>
                    <a:pt x="64" y="109"/>
                    <a:pt x="63" y="109"/>
                    <a:pt x="62" y="109"/>
                  </a:cubicBezTo>
                  <a:cubicBezTo>
                    <a:pt x="62" y="109"/>
                    <a:pt x="63" y="109"/>
                    <a:pt x="63" y="109"/>
                  </a:cubicBezTo>
                  <a:cubicBezTo>
                    <a:pt x="63" y="109"/>
                    <a:pt x="63" y="109"/>
                    <a:pt x="63" y="109"/>
                  </a:cubicBezTo>
                  <a:cubicBezTo>
                    <a:pt x="64" y="109"/>
                    <a:pt x="64" y="109"/>
                    <a:pt x="64" y="108"/>
                  </a:cubicBezTo>
                  <a:moveTo>
                    <a:pt x="73" y="103"/>
                  </a:moveTo>
                  <a:cubicBezTo>
                    <a:pt x="73" y="103"/>
                    <a:pt x="72" y="104"/>
                    <a:pt x="72" y="104"/>
                  </a:cubicBezTo>
                  <a:cubicBezTo>
                    <a:pt x="72" y="104"/>
                    <a:pt x="72" y="104"/>
                    <a:pt x="73" y="104"/>
                  </a:cubicBezTo>
                  <a:cubicBezTo>
                    <a:pt x="73" y="104"/>
                    <a:pt x="73" y="103"/>
                    <a:pt x="73" y="103"/>
                  </a:cubicBezTo>
                  <a:moveTo>
                    <a:pt x="80" y="96"/>
                  </a:moveTo>
                  <a:cubicBezTo>
                    <a:pt x="80" y="96"/>
                    <a:pt x="79" y="96"/>
                    <a:pt x="79" y="96"/>
                  </a:cubicBezTo>
                  <a:cubicBezTo>
                    <a:pt x="78" y="97"/>
                    <a:pt x="78" y="98"/>
                    <a:pt x="79" y="99"/>
                  </a:cubicBezTo>
                  <a:cubicBezTo>
                    <a:pt x="79" y="99"/>
                    <a:pt x="79" y="99"/>
                    <a:pt x="80" y="99"/>
                  </a:cubicBezTo>
                  <a:cubicBezTo>
                    <a:pt x="81" y="99"/>
                    <a:pt x="81" y="99"/>
                    <a:pt x="81" y="99"/>
                  </a:cubicBezTo>
                  <a:cubicBezTo>
                    <a:pt x="82" y="99"/>
                    <a:pt x="82" y="98"/>
                    <a:pt x="81" y="97"/>
                  </a:cubicBezTo>
                  <a:cubicBezTo>
                    <a:pt x="81" y="96"/>
                    <a:pt x="81" y="96"/>
                    <a:pt x="80" y="96"/>
                  </a:cubicBezTo>
                  <a:moveTo>
                    <a:pt x="79" y="90"/>
                  </a:moveTo>
                  <a:cubicBezTo>
                    <a:pt x="80" y="91"/>
                    <a:pt x="80" y="91"/>
                    <a:pt x="81" y="91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2" y="91"/>
                    <a:pt x="82" y="91"/>
                    <a:pt x="82" y="90"/>
                  </a:cubicBezTo>
                  <a:cubicBezTo>
                    <a:pt x="81" y="90"/>
                    <a:pt x="80" y="90"/>
                    <a:pt x="79" y="90"/>
                  </a:cubicBezTo>
                  <a:moveTo>
                    <a:pt x="79" y="78"/>
                  </a:moveTo>
                  <a:cubicBezTo>
                    <a:pt x="78" y="78"/>
                    <a:pt x="78" y="78"/>
                    <a:pt x="78" y="78"/>
                  </a:cubicBezTo>
                  <a:cubicBezTo>
                    <a:pt x="77" y="78"/>
                    <a:pt x="77" y="79"/>
                    <a:pt x="77" y="80"/>
                  </a:cubicBezTo>
                  <a:cubicBezTo>
                    <a:pt x="77" y="80"/>
                    <a:pt x="77" y="80"/>
                    <a:pt x="77" y="80"/>
                  </a:cubicBezTo>
                  <a:cubicBezTo>
                    <a:pt x="78" y="81"/>
                    <a:pt x="78" y="81"/>
                    <a:pt x="79" y="81"/>
                  </a:cubicBezTo>
                  <a:cubicBezTo>
                    <a:pt x="79" y="81"/>
                    <a:pt x="79" y="81"/>
                    <a:pt x="80" y="81"/>
                  </a:cubicBezTo>
                  <a:cubicBezTo>
                    <a:pt x="80" y="81"/>
                    <a:pt x="80" y="80"/>
                    <a:pt x="80" y="79"/>
                  </a:cubicBezTo>
                  <a:cubicBezTo>
                    <a:pt x="80" y="79"/>
                    <a:pt x="79" y="78"/>
                    <a:pt x="79" y="78"/>
                  </a:cubicBezTo>
                  <a:moveTo>
                    <a:pt x="76" y="68"/>
                  </a:moveTo>
                  <a:cubicBezTo>
                    <a:pt x="76" y="68"/>
                    <a:pt x="76" y="68"/>
                    <a:pt x="76" y="68"/>
                  </a:cubicBezTo>
                  <a:cubicBezTo>
                    <a:pt x="75" y="69"/>
                    <a:pt x="74" y="69"/>
                    <a:pt x="75" y="70"/>
                  </a:cubicBezTo>
                  <a:cubicBezTo>
                    <a:pt x="75" y="70"/>
                    <a:pt x="75" y="71"/>
                    <a:pt x="75" y="71"/>
                  </a:cubicBezTo>
                  <a:cubicBezTo>
                    <a:pt x="75" y="70"/>
                    <a:pt x="76" y="69"/>
                    <a:pt x="76" y="69"/>
                  </a:cubicBezTo>
                  <a:cubicBezTo>
                    <a:pt x="77" y="69"/>
                    <a:pt x="77" y="69"/>
                    <a:pt x="77" y="68"/>
                  </a:cubicBezTo>
                  <a:cubicBezTo>
                    <a:pt x="77" y="68"/>
                    <a:pt x="76" y="68"/>
                    <a:pt x="76" y="68"/>
                  </a:cubicBezTo>
                  <a:moveTo>
                    <a:pt x="74" y="59"/>
                  </a:moveTo>
                  <a:cubicBezTo>
                    <a:pt x="74" y="59"/>
                    <a:pt x="74" y="59"/>
                    <a:pt x="73" y="59"/>
                  </a:cubicBezTo>
                  <a:cubicBezTo>
                    <a:pt x="73" y="59"/>
                    <a:pt x="72" y="60"/>
                    <a:pt x="72" y="61"/>
                  </a:cubicBezTo>
                  <a:cubicBezTo>
                    <a:pt x="72" y="61"/>
                    <a:pt x="73" y="62"/>
                    <a:pt x="74" y="62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2"/>
                    <a:pt x="76" y="61"/>
                    <a:pt x="75" y="60"/>
                  </a:cubicBezTo>
                  <a:cubicBezTo>
                    <a:pt x="75" y="59"/>
                    <a:pt x="75" y="59"/>
                    <a:pt x="74" y="59"/>
                  </a:cubicBezTo>
                  <a:moveTo>
                    <a:pt x="72" y="49"/>
                  </a:moveTo>
                  <a:cubicBezTo>
                    <a:pt x="71" y="49"/>
                    <a:pt x="71" y="49"/>
                    <a:pt x="71" y="49"/>
                  </a:cubicBezTo>
                  <a:cubicBezTo>
                    <a:pt x="71" y="49"/>
                    <a:pt x="70" y="49"/>
                    <a:pt x="70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3" y="49"/>
                    <a:pt x="72" y="49"/>
                    <a:pt x="72" y="49"/>
                  </a:cubicBezTo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7" y="40"/>
                    <a:pt x="68" y="41"/>
                  </a:cubicBezTo>
                  <a:cubicBezTo>
                    <a:pt x="68" y="42"/>
                    <a:pt x="68" y="42"/>
                    <a:pt x="69" y="42"/>
                  </a:cubicBezTo>
                  <a:cubicBezTo>
                    <a:pt x="70" y="42"/>
                    <a:pt x="70" y="42"/>
                    <a:pt x="70" y="42"/>
                  </a:cubicBezTo>
                  <a:cubicBezTo>
                    <a:pt x="70" y="42"/>
                    <a:pt x="71" y="41"/>
                    <a:pt x="71" y="40"/>
                  </a:cubicBezTo>
                  <a:cubicBezTo>
                    <a:pt x="71" y="40"/>
                    <a:pt x="70" y="39"/>
                    <a:pt x="69" y="39"/>
                  </a:cubicBezTo>
                  <a:moveTo>
                    <a:pt x="67" y="29"/>
                  </a:moveTo>
                  <a:cubicBezTo>
                    <a:pt x="67" y="29"/>
                    <a:pt x="67" y="29"/>
                    <a:pt x="66" y="29"/>
                  </a:cubicBezTo>
                  <a:cubicBezTo>
                    <a:pt x="66" y="30"/>
                    <a:pt x="65" y="31"/>
                    <a:pt x="65" y="31"/>
                  </a:cubicBezTo>
                  <a:cubicBezTo>
                    <a:pt x="65" y="32"/>
                    <a:pt x="66" y="33"/>
                    <a:pt x="67" y="33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8" y="32"/>
                    <a:pt x="69" y="32"/>
                    <a:pt x="68" y="31"/>
                  </a:cubicBezTo>
                  <a:cubicBezTo>
                    <a:pt x="68" y="30"/>
                    <a:pt x="68" y="29"/>
                    <a:pt x="67" y="29"/>
                  </a:cubicBezTo>
                  <a:moveTo>
                    <a:pt x="65" y="20"/>
                  </a:moveTo>
                  <a:cubicBezTo>
                    <a:pt x="64" y="20"/>
                    <a:pt x="64" y="20"/>
                    <a:pt x="64" y="20"/>
                  </a:cubicBezTo>
                  <a:cubicBezTo>
                    <a:pt x="63" y="20"/>
                    <a:pt x="63" y="21"/>
                    <a:pt x="63" y="22"/>
                  </a:cubicBezTo>
                  <a:cubicBezTo>
                    <a:pt x="63" y="23"/>
                    <a:pt x="64" y="23"/>
                    <a:pt x="65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66" y="23"/>
                    <a:pt x="66" y="22"/>
                    <a:pt x="66" y="21"/>
                  </a:cubicBezTo>
                  <a:cubicBezTo>
                    <a:pt x="66" y="20"/>
                    <a:pt x="65" y="20"/>
                    <a:pt x="65" y="20"/>
                  </a:cubicBezTo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1" y="10"/>
                    <a:pt x="60" y="11"/>
                    <a:pt x="61" y="12"/>
                  </a:cubicBezTo>
                  <a:cubicBezTo>
                    <a:pt x="61" y="13"/>
                    <a:pt x="61" y="13"/>
                    <a:pt x="62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4" y="12"/>
                    <a:pt x="64" y="11"/>
                  </a:cubicBezTo>
                  <a:cubicBezTo>
                    <a:pt x="64" y="11"/>
                    <a:pt x="63" y="10"/>
                    <a:pt x="62" y="10"/>
                  </a:cubicBezTo>
                  <a:moveTo>
                    <a:pt x="60" y="0"/>
                  </a:moveTo>
                  <a:cubicBezTo>
                    <a:pt x="60" y="0"/>
                    <a:pt x="60" y="0"/>
                    <a:pt x="59" y="0"/>
                  </a:cubicBezTo>
                  <a:cubicBezTo>
                    <a:pt x="59" y="1"/>
                    <a:pt x="58" y="1"/>
                    <a:pt x="58" y="2"/>
                  </a:cubicBezTo>
                  <a:cubicBezTo>
                    <a:pt x="58" y="3"/>
                    <a:pt x="59" y="4"/>
                    <a:pt x="60" y="4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1" y="3"/>
                    <a:pt x="62" y="2"/>
                    <a:pt x="61" y="2"/>
                  </a:cubicBezTo>
                  <a:cubicBezTo>
                    <a:pt x="61" y="1"/>
                    <a:pt x="61" y="0"/>
                    <a:pt x="60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17" name="Freeform 1160"/>
            <p:cNvSpPr>
              <a:spLocks noEditPoints="1"/>
            </p:cNvSpPr>
            <p:nvPr/>
          </p:nvSpPr>
          <p:spPr bwMode="auto">
            <a:xfrm>
              <a:off x="6621470" y="2406201"/>
              <a:ext cx="518772" cy="407607"/>
            </a:xfrm>
            <a:custGeom>
              <a:avLst/>
              <a:gdLst>
                <a:gd name="T0" fmla="*/ 149 w 152"/>
                <a:gd name="T1" fmla="*/ 117 h 119"/>
                <a:gd name="T2" fmla="*/ 152 w 152"/>
                <a:gd name="T3" fmla="*/ 117 h 119"/>
                <a:gd name="T4" fmla="*/ 150 w 152"/>
                <a:gd name="T5" fmla="*/ 116 h 119"/>
                <a:gd name="T6" fmla="*/ 142 w 152"/>
                <a:gd name="T7" fmla="*/ 110 h 119"/>
                <a:gd name="T8" fmla="*/ 143 w 152"/>
                <a:gd name="T9" fmla="*/ 113 h 119"/>
                <a:gd name="T10" fmla="*/ 144 w 152"/>
                <a:gd name="T11" fmla="*/ 110 h 119"/>
                <a:gd name="T12" fmla="*/ 136 w 152"/>
                <a:gd name="T13" fmla="*/ 103 h 119"/>
                <a:gd name="T14" fmla="*/ 135 w 152"/>
                <a:gd name="T15" fmla="*/ 105 h 119"/>
                <a:gd name="T16" fmla="*/ 137 w 152"/>
                <a:gd name="T17" fmla="*/ 105 h 119"/>
                <a:gd name="T18" fmla="*/ 136 w 152"/>
                <a:gd name="T19" fmla="*/ 103 h 119"/>
                <a:gd name="T20" fmla="*/ 127 w 152"/>
                <a:gd name="T21" fmla="*/ 96 h 119"/>
                <a:gd name="T22" fmla="*/ 129 w 152"/>
                <a:gd name="T23" fmla="*/ 99 h 119"/>
                <a:gd name="T24" fmla="*/ 130 w 152"/>
                <a:gd name="T25" fmla="*/ 96 h 119"/>
                <a:gd name="T26" fmla="*/ 121 w 152"/>
                <a:gd name="T27" fmla="*/ 89 h 119"/>
                <a:gd name="T28" fmla="*/ 120 w 152"/>
                <a:gd name="T29" fmla="*/ 92 h 119"/>
                <a:gd name="T30" fmla="*/ 123 w 152"/>
                <a:gd name="T31" fmla="*/ 92 h 119"/>
                <a:gd name="T32" fmla="*/ 121 w 152"/>
                <a:gd name="T33" fmla="*/ 89 h 119"/>
                <a:gd name="T34" fmla="*/ 113 w 152"/>
                <a:gd name="T35" fmla="*/ 82 h 119"/>
                <a:gd name="T36" fmla="*/ 114 w 152"/>
                <a:gd name="T37" fmla="*/ 85 h 119"/>
                <a:gd name="T38" fmla="*/ 115 w 152"/>
                <a:gd name="T39" fmla="*/ 82 h 119"/>
                <a:gd name="T40" fmla="*/ 107 w 152"/>
                <a:gd name="T41" fmla="*/ 75 h 119"/>
                <a:gd name="T42" fmla="*/ 106 w 152"/>
                <a:gd name="T43" fmla="*/ 78 h 119"/>
                <a:gd name="T44" fmla="*/ 108 w 152"/>
                <a:gd name="T45" fmla="*/ 78 h 119"/>
                <a:gd name="T46" fmla="*/ 107 w 152"/>
                <a:gd name="T47" fmla="*/ 75 h 119"/>
                <a:gd name="T48" fmla="*/ 98 w 152"/>
                <a:gd name="T49" fmla="*/ 71 h 119"/>
                <a:gd name="T50" fmla="*/ 101 w 152"/>
                <a:gd name="T51" fmla="*/ 71 h 119"/>
                <a:gd name="T52" fmla="*/ 98 w 152"/>
                <a:gd name="T53" fmla="*/ 70 h 119"/>
                <a:gd name="T54" fmla="*/ 76 w 152"/>
                <a:gd name="T55" fmla="*/ 49 h 119"/>
                <a:gd name="T56" fmla="*/ 78 w 152"/>
                <a:gd name="T57" fmla="*/ 51 h 119"/>
                <a:gd name="T58" fmla="*/ 79 w 152"/>
                <a:gd name="T59" fmla="*/ 48 h 119"/>
                <a:gd name="T60" fmla="*/ 78 w 152"/>
                <a:gd name="T61" fmla="*/ 48 h 119"/>
                <a:gd name="T62" fmla="*/ 54 w 152"/>
                <a:gd name="T63" fmla="*/ 29 h 119"/>
                <a:gd name="T64" fmla="*/ 55 w 152"/>
                <a:gd name="T65" fmla="*/ 29 h 119"/>
                <a:gd name="T66" fmla="*/ 46 w 152"/>
                <a:gd name="T67" fmla="*/ 24 h 119"/>
                <a:gd name="T68" fmla="*/ 45 w 152"/>
                <a:gd name="T69" fmla="*/ 27 h 119"/>
                <a:gd name="T70" fmla="*/ 47 w 152"/>
                <a:gd name="T71" fmla="*/ 26 h 119"/>
                <a:gd name="T72" fmla="*/ 47 w 152"/>
                <a:gd name="T73" fmla="*/ 25 h 119"/>
                <a:gd name="T74" fmla="*/ 47 w 152"/>
                <a:gd name="T75" fmla="*/ 24 h 119"/>
                <a:gd name="T76" fmla="*/ 37 w 152"/>
                <a:gd name="T77" fmla="*/ 19 h 119"/>
                <a:gd name="T78" fmla="*/ 36 w 152"/>
                <a:gd name="T79" fmla="*/ 22 h 119"/>
                <a:gd name="T80" fmla="*/ 39 w 152"/>
                <a:gd name="T81" fmla="*/ 22 h 119"/>
                <a:gd name="T82" fmla="*/ 37 w 152"/>
                <a:gd name="T83" fmla="*/ 19 h 119"/>
                <a:gd name="T84" fmla="*/ 27 w 152"/>
                <a:gd name="T85" fmla="*/ 15 h 119"/>
                <a:gd name="T86" fmla="*/ 28 w 152"/>
                <a:gd name="T87" fmla="*/ 18 h 119"/>
                <a:gd name="T88" fmla="*/ 29 w 152"/>
                <a:gd name="T89" fmla="*/ 15 h 119"/>
                <a:gd name="T90" fmla="*/ 19 w 152"/>
                <a:gd name="T91" fmla="*/ 10 h 119"/>
                <a:gd name="T92" fmla="*/ 19 w 152"/>
                <a:gd name="T93" fmla="*/ 13 h 119"/>
                <a:gd name="T94" fmla="*/ 21 w 152"/>
                <a:gd name="T95" fmla="*/ 12 h 119"/>
                <a:gd name="T96" fmla="*/ 19 w 152"/>
                <a:gd name="T97" fmla="*/ 10 h 119"/>
                <a:gd name="T98" fmla="*/ 9 w 152"/>
                <a:gd name="T99" fmla="*/ 6 h 119"/>
                <a:gd name="T100" fmla="*/ 11 w 152"/>
                <a:gd name="T101" fmla="*/ 8 h 119"/>
                <a:gd name="T102" fmla="*/ 12 w 152"/>
                <a:gd name="T103" fmla="*/ 5 h 119"/>
                <a:gd name="T104" fmla="*/ 2 w 152"/>
                <a:gd name="T105" fmla="*/ 0 h 119"/>
                <a:gd name="T106" fmla="*/ 1 w 152"/>
                <a:gd name="T107" fmla="*/ 3 h 119"/>
                <a:gd name="T108" fmla="*/ 3 w 152"/>
                <a:gd name="T109" fmla="*/ 3 h 119"/>
                <a:gd name="T110" fmla="*/ 2 w 152"/>
                <a:gd name="T111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52" h="119">
                  <a:moveTo>
                    <a:pt x="150" y="116"/>
                  </a:moveTo>
                  <a:cubicBezTo>
                    <a:pt x="150" y="116"/>
                    <a:pt x="150" y="116"/>
                    <a:pt x="149" y="117"/>
                  </a:cubicBezTo>
                  <a:cubicBezTo>
                    <a:pt x="149" y="117"/>
                    <a:pt x="149" y="118"/>
                    <a:pt x="149" y="119"/>
                  </a:cubicBezTo>
                  <a:cubicBezTo>
                    <a:pt x="150" y="118"/>
                    <a:pt x="151" y="117"/>
                    <a:pt x="152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1" y="116"/>
                    <a:pt x="151" y="116"/>
                    <a:pt x="150" y="116"/>
                  </a:cubicBezTo>
                  <a:moveTo>
                    <a:pt x="143" y="109"/>
                  </a:moveTo>
                  <a:cubicBezTo>
                    <a:pt x="143" y="109"/>
                    <a:pt x="142" y="110"/>
                    <a:pt x="142" y="110"/>
                  </a:cubicBezTo>
                  <a:cubicBezTo>
                    <a:pt x="141" y="111"/>
                    <a:pt x="141" y="112"/>
                    <a:pt x="142" y="112"/>
                  </a:cubicBezTo>
                  <a:cubicBezTo>
                    <a:pt x="142" y="113"/>
                    <a:pt x="143" y="113"/>
                    <a:pt x="143" y="113"/>
                  </a:cubicBezTo>
                  <a:cubicBezTo>
                    <a:pt x="144" y="113"/>
                    <a:pt x="144" y="113"/>
                    <a:pt x="144" y="112"/>
                  </a:cubicBezTo>
                  <a:cubicBezTo>
                    <a:pt x="145" y="112"/>
                    <a:pt x="145" y="110"/>
                    <a:pt x="144" y="110"/>
                  </a:cubicBezTo>
                  <a:cubicBezTo>
                    <a:pt x="144" y="110"/>
                    <a:pt x="144" y="109"/>
                    <a:pt x="143" y="109"/>
                  </a:cubicBezTo>
                  <a:moveTo>
                    <a:pt x="136" y="103"/>
                  </a:moveTo>
                  <a:cubicBezTo>
                    <a:pt x="135" y="103"/>
                    <a:pt x="135" y="103"/>
                    <a:pt x="135" y="103"/>
                  </a:cubicBezTo>
                  <a:cubicBezTo>
                    <a:pt x="134" y="104"/>
                    <a:pt x="134" y="105"/>
                    <a:pt x="135" y="105"/>
                  </a:cubicBezTo>
                  <a:cubicBezTo>
                    <a:pt x="135" y="106"/>
                    <a:pt x="135" y="106"/>
                    <a:pt x="136" y="106"/>
                  </a:cubicBezTo>
                  <a:cubicBezTo>
                    <a:pt x="136" y="106"/>
                    <a:pt x="137" y="106"/>
                    <a:pt x="137" y="105"/>
                  </a:cubicBezTo>
                  <a:cubicBezTo>
                    <a:pt x="138" y="105"/>
                    <a:pt x="138" y="104"/>
                    <a:pt x="137" y="103"/>
                  </a:cubicBezTo>
                  <a:cubicBezTo>
                    <a:pt x="137" y="103"/>
                    <a:pt x="136" y="103"/>
                    <a:pt x="136" y="103"/>
                  </a:cubicBezTo>
                  <a:moveTo>
                    <a:pt x="129" y="96"/>
                  </a:moveTo>
                  <a:cubicBezTo>
                    <a:pt x="128" y="96"/>
                    <a:pt x="128" y="96"/>
                    <a:pt x="127" y="96"/>
                  </a:cubicBezTo>
                  <a:cubicBezTo>
                    <a:pt x="127" y="97"/>
                    <a:pt x="127" y="98"/>
                    <a:pt x="127" y="99"/>
                  </a:cubicBezTo>
                  <a:cubicBezTo>
                    <a:pt x="128" y="99"/>
                    <a:pt x="128" y="99"/>
                    <a:pt x="129" y="99"/>
                  </a:cubicBezTo>
                  <a:cubicBezTo>
                    <a:pt x="129" y="99"/>
                    <a:pt x="129" y="99"/>
                    <a:pt x="130" y="98"/>
                  </a:cubicBezTo>
                  <a:cubicBezTo>
                    <a:pt x="130" y="98"/>
                    <a:pt x="130" y="97"/>
                    <a:pt x="130" y="96"/>
                  </a:cubicBezTo>
                  <a:cubicBezTo>
                    <a:pt x="129" y="96"/>
                    <a:pt x="129" y="96"/>
                    <a:pt x="129" y="96"/>
                  </a:cubicBezTo>
                  <a:moveTo>
                    <a:pt x="121" y="89"/>
                  </a:moveTo>
                  <a:cubicBezTo>
                    <a:pt x="121" y="89"/>
                    <a:pt x="120" y="89"/>
                    <a:pt x="120" y="89"/>
                  </a:cubicBezTo>
                  <a:cubicBezTo>
                    <a:pt x="119" y="90"/>
                    <a:pt x="120" y="91"/>
                    <a:pt x="120" y="92"/>
                  </a:cubicBezTo>
                  <a:cubicBezTo>
                    <a:pt x="121" y="92"/>
                    <a:pt x="121" y="92"/>
                    <a:pt x="121" y="92"/>
                  </a:cubicBezTo>
                  <a:cubicBezTo>
                    <a:pt x="122" y="92"/>
                    <a:pt x="122" y="92"/>
                    <a:pt x="123" y="92"/>
                  </a:cubicBezTo>
                  <a:cubicBezTo>
                    <a:pt x="123" y="91"/>
                    <a:pt x="123" y="90"/>
                    <a:pt x="122" y="89"/>
                  </a:cubicBezTo>
                  <a:cubicBezTo>
                    <a:pt x="122" y="89"/>
                    <a:pt x="122" y="89"/>
                    <a:pt x="121" y="89"/>
                  </a:cubicBezTo>
                  <a:moveTo>
                    <a:pt x="114" y="82"/>
                  </a:moveTo>
                  <a:cubicBezTo>
                    <a:pt x="114" y="82"/>
                    <a:pt x="113" y="82"/>
                    <a:pt x="113" y="82"/>
                  </a:cubicBezTo>
                  <a:cubicBezTo>
                    <a:pt x="112" y="83"/>
                    <a:pt x="112" y="84"/>
                    <a:pt x="113" y="85"/>
                  </a:cubicBezTo>
                  <a:cubicBezTo>
                    <a:pt x="113" y="85"/>
                    <a:pt x="114" y="85"/>
                    <a:pt x="114" y="85"/>
                  </a:cubicBezTo>
                  <a:cubicBezTo>
                    <a:pt x="114" y="85"/>
                    <a:pt x="115" y="85"/>
                    <a:pt x="115" y="85"/>
                  </a:cubicBezTo>
                  <a:cubicBezTo>
                    <a:pt x="116" y="84"/>
                    <a:pt x="116" y="83"/>
                    <a:pt x="115" y="82"/>
                  </a:cubicBezTo>
                  <a:cubicBezTo>
                    <a:pt x="115" y="82"/>
                    <a:pt x="114" y="82"/>
                    <a:pt x="114" y="82"/>
                  </a:cubicBezTo>
                  <a:moveTo>
                    <a:pt x="107" y="75"/>
                  </a:moveTo>
                  <a:cubicBezTo>
                    <a:pt x="106" y="75"/>
                    <a:pt x="106" y="75"/>
                    <a:pt x="106" y="76"/>
                  </a:cubicBezTo>
                  <a:cubicBezTo>
                    <a:pt x="105" y="76"/>
                    <a:pt x="105" y="77"/>
                    <a:pt x="106" y="78"/>
                  </a:cubicBezTo>
                  <a:cubicBezTo>
                    <a:pt x="106" y="78"/>
                    <a:pt x="106" y="78"/>
                    <a:pt x="107" y="78"/>
                  </a:cubicBezTo>
                  <a:cubicBezTo>
                    <a:pt x="107" y="78"/>
                    <a:pt x="108" y="78"/>
                    <a:pt x="108" y="78"/>
                  </a:cubicBezTo>
                  <a:cubicBezTo>
                    <a:pt x="109" y="77"/>
                    <a:pt x="109" y="76"/>
                    <a:pt x="108" y="76"/>
                  </a:cubicBezTo>
                  <a:cubicBezTo>
                    <a:pt x="108" y="75"/>
                    <a:pt x="107" y="75"/>
                    <a:pt x="107" y="75"/>
                  </a:cubicBezTo>
                  <a:moveTo>
                    <a:pt x="98" y="70"/>
                  </a:moveTo>
                  <a:cubicBezTo>
                    <a:pt x="98" y="70"/>
                    <a:pt x="98" y="71"/>
                    <a:pt x="98" y="71"/>
                  </a:cubicBezTo>
                  <a:cubicBezTo>
                    <a:pt x="99" y="71"/>
                    <a:pt x="99" y="72"/>
                    <a:pt x="100" y="72"/>
                  </a:cubicBezTo>
                  <a:cubicBezTo>
                    <a:pt x="100" y="72"/>
                    <a:pt x="100" y="71"/>
                    <a:pt x="101" y="71"/>
                  </a:cubicBezTo>
                  <a:cubicBezTo>
                    <a:pt x="101" y="71"/>
                    <a:pt x="101" y="70"/>
                    <a:pt x="101" y="70"/>
                  </a:cubicBezTo>
                  <a:cubicBezTo>
                    <a:pt x="98" y="70"/>
                    <a:pt x="98" y="70"/>
                    <a:pt x="98" y="70"/>
                  </a:cubicBezTo>
                  <a:moveTo>
                    <a:pt x="78" y="48"/>
                  </a:moveTo>
                  <a:cubicBezTo>
                    <a:pt x="77" y="48"/>
                    <a:pt x="77" y="48"/>
                    <a:pt x="76" y="49"/>
                  </a:cubicBezTo>
                  <a:cubicBezTo>
                    <a:pt x="76" y="49"/>
                    <a:pt x="76" y="50"/>
                    <a:pt x="77" y="50"/>
                  </a:cubicBezTo>
                  <a:cubicBezTo>
                    <a:pt x="77" y="51"/>
                    <a:pt x="77" y="51"/>
                    <a:pt x="78" y="51"/>
                  </a:cubicBezTo>
                  <a:cubicBezTo>
                    <a:pt x="78" y="51"/>
                    <a:pt x="79" y="51"/>
                    <a:pt x="79" y="50"/>
                  </a:cubicBezTo>
                  <a:cubicBezTo>
                    <a:pt x="80" y="50"/>
                    <a:pt x="80" y="49"/>
                    <a:pt x="79" y="48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8" y="48"/>
                    <a:pt x="78" y="48"/>
                    <a:pt x="78" y="48"/>
                  </a:cubicBezTo>
                  <a:moveTo>
                    <a:pt x="55" y="29"/>
                  </a:moveTo>
                  <a:cubicBezTo>
                    <a:pt x="54" y="29"/>
                    <a:pt x="54" y="29"/>
                    <a:pt x="54" y="29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6" y="29"/>
                    <a:pt x="56" y="29"/>
                    <a:pt x="55" y="29"/>
                  </a:cubicBezTo>
                  <a:cubicBezTo>
                    <a:pt x="55" y="29"/>
                    <a:pt x="55" y="29"/>
                    <a:pt x="55" y="29"/>
                  </a:cubicBezTo>
                  <a:moveTo>
                    <a:pt x="46" y="24"/>
                  </a:moveTo>
                  <a:cubicBezTo>
                    <a:pt x="45" y="24"/>
                    <a:pt x="45" y="24"/>
                    <a:pt x="44" y="25"/>
                  </a:cubicBezTo>
                  <a:cubicBezTo>
                    <a:pt x="44" y="26"/>
                    <a:pt x="44" y="27"/>
                    <a:pt x="45" y="27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6" y="27"/>
                    <a:pt x="47" y="27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7" y="25"/>
                    <a:pt x="47" y="24"/>
                    <a:pt x="47" y="24"/>
                  </a:cubicBezTo>
                  <a:cubicBezTo>
                    <a:pt x="46" y="24"/>
                    <a:pt x="46" y="24"/>
                    <a:pt x="46" y="24"/>
                  </a:cubicBezTo>
                  <a:moveTo>
                    <a:pt x="37" y="19"/>
                  </a:moveTo>
                  <a:cubicBezTo>
                    <a:pt x="36" y="19"/>
                    <a:pt x="36" y="19"/>
                    <a:pt x="36" y="20"/>
                  </a:cubicBezTo>
                  <a:cubicBezTo>
                    <a:pt x="35" y="21"/>
                    <a:pt x="35" y="22"/>
                    <a:pt x="36" y="22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23"/>
                    <a:pt x="38" y="22"/>
                    <a:pt x="39" y="22"/>
                  </a:cubicBezTo>
                  <a:cubicBezTo>
                    <a:pt x="39" y="21"/>
                    <a:pt x="39" y="20"/>
                    <a:pt x="38" y="19"/>
                  </a:cubicBezTo>
                  <a:cubicBezTo>
                    <a:pt x="38" y="19"/>
                    <a:pt x="37" y="19"/>
                    <a:pt x="37" y="19"/>
                  </a:cubicBezTo>
                  <a:moveTo>
                    <a:pt x="28" y="14"/>
                  </a:moveTo>
                  <a:cubicBezTo>
                    <a:pt x="28" y="14"/>
                    <a:pt x="27" y="15"/>
                    <a:pt x="27" y="15"/>
                  </a:cubicBezTo>
                  <a:cubicBezTo>
                    <a:pt x="26" y="16"/>
                    <a:pt x="27" y="17"/>
                    <a:pt x="27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9" y="18"/>
                    <a:pt x="29" y="17"/>
                    <a:pt x="30" y="17"/>
                  </a:cubicBezTo>
                  <a:cubicBezTo>
                    <a:pt x="30" y="16"/>
                    <a:pt x="30" y="15"/>
                    <a:pt x="29" y="15"/>
                  </a:cubicBezTo>
                  <a:cubicBezTo>
                    <a:pt x="29" y="14"/>
                    <a:pt x="29" y="14"/>
                    <a:pt x="28" y="14"/>
                  </a:cubicBezTo>
                  <a:moveTo>
                    <a:pt x="19" y="10"/>
                  </a:moveTo>
                  <a:cubicBezTo>
                    <a:pt x="19" y="10"/>
                    <a:pt x="18" y="10"/>
                    <a:pt x="18" y="10"/>
                  </a:cubicBezTo>
                  <a:cubicBezTo>
                    <a:pt x="18" y="11"/>
                    <a:pt x="18" y="12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20" y="13"/>
                    <a:pt x="21" y="13"/>
                    <a:pt x="21" y="12"/>
                  </a:cubicBezTo>
                  <a:cubicBezTo>
                    <a:pt x="21" y="11"/>
                    <a:pt x="21" y="10"/>
                    <a:pt x="20" y="10"/>
                  </a:cubicBezTo>
                  <a:cubicBezTo>
                    <a:pt x="20" y="10"/>
                    <a:pt x="20" y="10"/>
                    <a:pt x="19" y="10"/>
                  </a:cubicBezTo>
                  <a:moveTo>
                    <a:pt x="11" y="5"/>
                  </a:moveTo>
                  <a:cubicBezTo>
                    <a:pt x="10" y="5"/>
                    <a:pt x="10" y="5"/>
                    <a:pt x="9" y="6"/>
                  </a:cubicBezTo>
                  <a:cubicBezTo>
                    <a:pt x="9" y="7"/>
                    <a:pt x="9" y="8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2" y="8"/>
                    <a:pt x="12" y="7"/>
                  </a:cubicBezTo>
                  <a:cubicBezTo>
                    <a:pt x="13" y="6"/>
                    <a:pt x="12" y="5"/>
                    <a:pt x="12" y="5"/>
                  </a:cubicBezTo>
                  <a:cubicBezTo>
                    <a:pt x="11" y="5"/>
                    <a:pt x="11" y="5"/>
                    <a:pt x="11" y="5"/>
                  </a:cubicBezTo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2"/>
                    <a:pt x="4" y="1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18" name="Freeform 1161"/>
            <p:cNvSpPr>
              <a:spLocks noEditPoints="1"/>
            </p:cNvSpPr>
            <p:nvPr/>
          </p:nvSpPr>
          <p:spPr bwMode="auto">
            <a:xfrm>
              <a:off x="6917911" y="2261348"/>
              <a:ext cx="198751" cy="249280"/>
            </a:xfrm>
            <a:custGeom>
              <a:avLst/>
              <a:gdLst>
                <a:gd name="T0" fmla="*/ 0 w 58"/>
                <a:gd name="T1" fmla="*/ 71 h 73"/>
                <a:gd name="T2" fmla="*/ 2 w 58"/>
                <a:gd name="T3" fmla="*/ 73 h 73"/>
                <a:gd name="T4" fmla="*/ 3 w 58"/>
                <a:gd name="T5" fmla="*/ 71 h 73"/>
                <a:gd name="T6" fmla="*/ 2 w 58"/>
                <a:gd name="T7" fmla="*/ 70 h 73"/>
                <a:gd name="T8" fmla="*/ 8 w 58"/>
                <a:gd name="T9" fmla="*/ 62 h 73"/>
                <a:gd name="T10" fmla="*/ 7 w 58"/>
                <a:gd name="T11" fmla="*/ 65 h 73"/>
                <a:gd name="T12" fmla="*/ 9 w 58"/>
                <a:gd name="T13" fmla="*/ 65 h 73"/>
                <a:gd name="T14" fmla="*/ 8 w 58"/>
                <a:gd name="T15" fmla="*/ 62 h 73"/>
                <a:gd name="T16" fmla="*/ 13 w 58"/>
                <a:gd name="T17" fmla="*/ 55 h 73"/>
                <a:gd name="T18" fmla="*/ 14 w 58"/>
                <a:gd name="T19" fmla="*/ 58 h 73"/>
                <a:gd name="T20" fmla="*/ 15 w 58"/>
                <a:gd name="T21" fmla="*/ 57 h 73"/>
                <a:gd name="T22" fmla="*/ 14 w 58"/>
                <a:gd name="T23" fmla="*/ 54 h 73"/>
                <a:gd name="T24" fmla="*/ 19 w 58"/>
                <a:gd name="T25" fmla="*/ 47 h 73"/>
                <a:gd name="T26" fmla="*/ 20 w 58"/>
                <a:gd name="T27" fmla="*/ 50 h 73"/>
                <a:gd name="T28" fmla="*/ 21 w 58"/>
                <a:gd name="T29" fmla="*/ 47 h 73"/>
                <a:gd name="T30" fmla="*/ 28 w 58"/>
                <a:gd name="T31" fmla="*/ 40 h 73"/>
                <a:gd name="T32" fmla="*/ 28 w 58"/>
                <a:gd name="T33" fmla="*/ 40 h 73"/>
                <a:gd name="T34" fmla="*/ 31 w 58"/>
                <a:gd name="T35" fmla="*/ 31 h 73"/>
                <a:gd name="T36" fmla="*/ 32 w 58"/>
                <a:gd name="T37" fmla="*/ 34 h 73"/>
                <a:gd name="T38" fmla="*/ 33 w 58"/>
                <a:gd name="T39" fmla="*/ 31 h 73"/>
                <a:gd name="T40" fmla="*/ 39 w 58"/>
                <a:gd name="T41" fmla="*/ 23 h 73"/>
                <a:gd name="T42" fmla="*/ 38 w 58"/>
                <a:gd name="T43" fmla="*/ 26 h 73"/>
                <a:gd name="T44" fmla="*/ 40 w 58"/>
                <a:gd name="T45" fmla="*/ 26 h 73"/>
                <a:gd name="T46" fmla="*/ 39 w 58"/>
                <a:gd name="T47" fmla="*/ 23 h 73"/>
                <a:gd name="T48" fmla="*/ 43 w 58"/>
                <a:gd name="T49" fmla="*/ 16 h 73"/>
                <a:gd name="T50" fmla="*/ 45 w 58"/>
                <a:gd name="T51" fmla="*/ 18 h 73"/>
                <a:gd name="T52" fmla="*/ 46 w 58"/>
                <a:gd name="T53" fmla="*/ 15 h 73"/>
                <a:gd name="T54" fmla="*/ 51 w 58"/>
                <a:gd name="T55" fmla="*/ 7 h 73"/>
                <a:gd name="T56" fmla="*/ 50 w 58"/>
                <a:gd name="T57" fmla="*/ 10 h 73"/>
                <a:gd name="T58" fmla="*/ 52 w 58"/>
                <a:gd name="T59" fmla="*/ 10 h 73"/>
                <a:gd name="T60" fmla="*/ 51 w 58"/>
                <a:gd name="T61" fmla="*/ 7 h 73"/>
                <a:gd name="T62" fmla="*/ 56 w 58"/>
                <a:gd name="T63" fmla="*/ 2 h 73"/>
                <a:gd name="T64" fmla="*/ 58 w 58"/>
                <a:gd name="T65" fmla="*/ 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8" h="73">
                  <a:moveTo>
                    <a:pt x="2" y="70"/>
                  </a:moveTo>
                  <a:cubicBezTo>
                    <a:pt x="1" y="70"/>
                    <a:pt x="1" y="70"/>
                    <a:pt x="0" y="71"/>
                  </a:cubicBezTo>
                  <a:cubicBezTo>
                    <a:pt x="0" y="71"/>
                    <a:pt x="0" y="72"/>
                    <a:pt x="1" y="73"/>
                  </a:cubicBezTo>
                  <a:cubicBezTo>
                    <a:pt x="1" y="73"/>
                    <a:pt x="1" y="73"/>
                    <a:pt x="2" y="73"/>
                  </a:cubicBezTo>
                  <a:cubicBezTo>
                    <a:pt x="2" y="73"/>
                    <a:pt x="3" y="73"/>
                    <a:pt x="3" y="73"/>
                  </a:cubicBezTo>
                  <a:cubicBezTo>
                    <a:pt x="3" y="72"/>
                    <a:pt x="3" y="71"/>
                    <a:pt x="3" y="71"/>
                  </a:cubicBezTo>
                  <a:cubicBezTo>
                    <a:pt x="3" y="71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moveTo>
                    <a:pt x="8" y="62"/>
                  </a:moveTo>
                  <a:cubicBezTo>
                    <a:pt x="7" y="62"/>
                    <a:pt x="7" y="62"/>
                    <a:pt x="6" y="63"/>
                  </a:cubicBezTo>
                  <a:cubicBezTo>
                    <a:pt x="6" y="64"/>
                    <a:pt x="6" y="65"/>
                    <a:pt x="7" y="65"/>
                  </a:cubicBezTo>
                  <a:cubicBezTo>
                    <a:pt x="7" y="65"/>
                    <a:pt x="7" y="66"/>
                    <a:pt x="8" y="66"/>
                  </a:cubicBezTo>
                  <a:cubicBezTo>
                    <a:pt x="8" y="66"/>
                    <a:pt x="9" y="65"/>
                    <a:pt x="9" y="65"/>
                  </a:cubicBezTo>
                  <a:cubicBezTo>
                    <a:pt x="10" y="64"/>
                    <a:pt x="10" y="63"/>
                    <a:pt x="9" y="63"/>
                  </a:cubicBezTo>
                  <a:cubicBezTo>
                    <a:pt x="9" y="62"/>
                    <a:pt x="8" y="62"/>
                    <a:pt x="8" y="62"/>
                  </a:cubicBezTo>
                  <a:moveTo>
                    <a:pt x="14" y="54"/>
                  </a:moveTo>
                  <a:cubicBezTo>
                    <a:pt x="14" y="54"/>
                    <a:pt x="13" y="54"/>
                    <a:pt x="13" y="55"/>
                  </a:cubicBezTo>
                  <a:cubicBezTo>
                    <a:pt x="13" y="55"/>
                    <a:pt x="13" y="55"/>
                    <a:pt x="13" y="55"/>
                  </a:cubicBezTo>
                  <a:cubicBezTo>
                    <a:pt x="14" y="56"/>
                    <a:pt x="14" y="57"/>
                    <a:pt x="14" y="58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4" y="58"/>
                    <a:pt x="15" y="57"/>
                    <a:pt x="15" y="57"/>
                  </a:cubicBezTo>
                  <a:cubicBezTo>
                    <a:pt x="16" y="56"/>
                    <a:pt x="16" y="55"/>
                    <a:pt x="15" y="55"/>
                  </a:cubicBezTo>
                  <a:cubicBezTo>
                    <a:pt x="15" y="54"/>
                    <a:pt x="14" y="54"/>
                    <a:pt x="14" y="54"/>
                  </a:cubicBezTo>
                  <a:moveTo>
                    <a:pt x="20" y="46"/>
                  </a:moveTo>
                  <a:cubicBezTo>
                    <a:pt x="20" y="46"/>
                    <a:pt x="19" y="47"/>
                    <a:pt x="19" y="47"/>
                  </a:cubicBezTo>
                  <a:cubicBezTo>
                    <a:pt x="18" y="48"/>
                    <a:pt x="18" y="49"/>
                    <a:pt x="19" y="49"/>
                  </a:cubicBezTo>
                  <a:cubicBezTo>
                    <a:pt x="19" y="50"/>
                    <a:pt x="20" y="50"/>
                    <a:pt x="20" y="50"/>
                  </a:cubicBezTo>
                  <a:cubicBezTo>
                    <a:pt x="21" y="50"/>
                    <a:pt x="21" y="50"/>
                    <a:pt x="21" y="49"/>
                  </a:cubicBezTo>
                  <a:cubicBezTo>
                    <a:pt x="22" y="48"/>
                    <a:pt x="22" y="47"/>
                    <a:pt x="21" y="47"/>
                  </a:cubicBezTo>
                  <a:cubicBezTo>
                    <a:pt x="21" y="47"/>
                    <a:pt x="20" y="46"/>
                    <a:pt x="20" y="46"/>
                  </a:cubicBezTo>
                  <a:moveTo>
                    <a:pt x="28" y="40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0"/>
                    <a:pt x="28" y="40"/>
                    <a:pt x="28" y="40"/>
                  </a:cubicBezTo>
                  <a:moveTo>
                    <a:pt x="32" y="31"/>
                  </a:moveTo>
                  <a:cubicBezTo>
                    <a:pt x="32" y="31"/>
                    <a:pt x="31" y="31"/>
                    <a:pt x="31" y="31"/>
                  </a:cubicBezTo>
                  <a:cubicBezTo>
                    <a:pt x="31" y="32"/>
                    <a:pt x="31" y="33"/>
                    <a:pt x="31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3" y="34"/>
                    <a:pt x="33" y="34"/>
                    <a:pt x="34" y="33"/>
                  </a:cubicBezTo>
                  <a:cubicBezTo>
                    <a:pt x="34" y="33"/>
                    <a:pt x="34" y="32"/>
                    <a:pt x="33" y="31"/>
                  </a:cubicBezTo>
                  <a:cubicBezTo>
                    <a:pt x="33" y="31"/>
                    <a:pt x="33" y="31"/>
                    <a:pt x="32" y="31"/>
                  </a:cubicBezTo>
                  <a:moveTo>
                    <a:pt x="39" y="23"/>
                  </a:moveTo>
                  <a:cubicBezTo>
                    <a:pt x="38" y="23"/>
                    <a:pt x="38" y="23"/>
                    <a:pt x="37" y="23"/>
                  </a:cubicBezTo>
                  <a:cubicBezTo>
                    <a:pt x="37" y="24"/>
                    <a:pt x="37" y="25"/>
                    <a:pt x="38" y="26"/>
                  </a:cubicBezTo>
                  <a:cubicBezTo>
                    <a:pt x="38" y="26"/>
                    <a:pt x="38" y="26"/>
                    <a:pt x="39" y="26"/>
                  </a:cubicBezTo>
                  <a:cubicBezTo>
                    <a:pt x="39" y="26"/>
                    <a:pt x="40" y="26"/>
                    <a:pt x="40" y="26"/>
                  </a:cubicBezTo>
                  <a:cubicBezTo>
                    <a:pt x="41" y="25"/>
                    <a:pt x="40" y="24"/>
                    <a:pt x="40" y="23"/>
                  </a:cubicBezTo>
                  <a:cubicBezTo>
                    <a:pt x="39" y="23"/>
                    <a:pt x="39" y="23"/>
                    <a:pt x="39" y="23"/>
                  </a:cubicBezTo>
                  <a:moveTo>
                    <a:pt x="45" y="15"/>
                  </a:moveTo>
                  <a:cubicBezTo>
                    <a:pt x="44" y="15"/>
                    <a:pt x="44" y="15"/>
                    <a:pt x="43" y="16"/>
                  </a:cubicBezTo>
                  <a:cubicBezTo>
                    <a:pt x="43" y="16"/>
                    <a:pt x="43" y="17"/>
                    <a:pt x="44" y="18"/>
                  </a:cubicBezTo>
                  <a:cubicBezTo>
                    <a:pt x="44" y="18"/>
                    <a:pt x="44" y="18"/>
                    <a:pt x="45" y="18"/>
                  </a:cubicBezTo>
                  <a:cubicBezTo>
                    <a:pt x="45" y="18"/>
                    <a:pt x="46" y="18"/>
                    <a:pt x="46" y="18"/>
                  </a:cubicBezTo>
                  <a:cubicBezTo>
                    <a:pt x="47" y="17"/>
                    <a:pt x="47" y="16"/>
                    <a:pt x="46" y="15"/>
                  </a:cubicBezTo>
                  <a:cubicBezTo>
                    <a:pt x="46" y="15"/>
                    <a:pt x="45" y="15"/>
                    <a:pt x="45" y="15"/>
                  </a:cubicBezTo>
                  <a:moveTo>
                    <a:pt x="51" y="7"/>
                  </a:moveTo>
                  <a:cubicBezTo>
                    <a:pt x="50" y="7"/>
                    <a:pt x="50" y="7"/>
                    <a:pt x="50" y="8"/>
                  </a:cubicBezTo>
                  <a:cubicBezTo>
                    <a:pt x="49" y="8"/>
                    <a:pt x="49" y="10"/>
                    <a:pt x="50" y="10"/>
                  </a:cubicBezTo>
                  <a:cubicBezTo>
                    <a:pt x="50" y="10"/>
                    <a:pt x="51" y="10"/>
                    <a:pt x="51" y="10"/>
                  </a:cubicBezTo>
                  <a:cubicBezTo>
                    <a:pt x="51" y="10"/>
                    <a:pt x="52" y="10"/>
                    <a:pt x="52" y="10"/>
                  </a:cubicBezTo>
                  <a:cubicBezTo>
                    <a:pt x="53" y="9"/>
                    <a:pt x="53" y="8"/>
                    <a:pt x="52" y="7"/>
                  </a:cubicBezTo>
                  <a:cubicBezTo>
                    <a:pt x="52" y="7"/>
                    <a:pt x="51" y="7"/>
                    <a:pt x="51" y="7"/>
                  </a:cubicBezTo>
                  <a:moveTo>
                    <a:pt x="56" y="0"/>
                  </a:moveTo>
                  <a:cubicBezTo>
                    <a:pt x="55" y="1"/>
                    <a:pt x="56" y="2"/>
                    <a:pt x="56" y="2"/>
                  </a:cubicBezTo>
                  <a:cubicBezTo>
                    <a:pt x="56" y="2"/>
                    <a:pt x="57" y="3"/>
                    <a:pt x="57" y="3"/>
                  </a:cubicBezTo>
                  <a:cubicBezTo>
                    <a:pt x="58" y="3"/>
                    <a:pt x="58" y="2"/>
                    <a:pt x="58" y="2"/>
                  </a:cubicBezTo>
                  <a:cubicBezTo>
                    <a:pt x="57" y="2"/>
                    <a:pt x="56" y="1"/>
                    <a:pt x="56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19" name="Freeform 1162"/>
            <p:cNvSpPr>
              <a:spLocks noEditPoints="1"/>
            </p:cNvSpPr>
            <p:nvPr/>
          </p:nvSpPr>
          <p:spPr bwMode="auto">
            <a:xfrm>
              <a:off x="6008376" y="2682430"/>
              <a:ext cx="471611" cy="471611"/>
            </a:xfrm>
            <a:custGeom>
              <a:avLst/>
              <a:gdLst>
                <a:gd name="T0" fmla="*/ 129 w 138"/>
                <a:gd name="T1" fmla="*/ 72 h 138"/>
                <a:gd name="T2" fmla="*/ 119 w 138"/>
                <a:gd name="T3" fmla="*/ 75 h 138"/>
                <a:gd name="T4" fmla="*/ 119 w 138"/>
                <a:gd name="T5" fmla="*/ 71 h 138"/>
                <a:gd name="T6" fmla="*/ 107 w 138"/>
                <a:gd name="T7" fmla="*/ 72 h 138"/>
                <a:gd name="T8" fmla="*/ 109 w 138"/>
                <a:gd name="T9" fmla="*/ 74 h 138"/>
                <a:gd name="T10" fmla="*/ 99 w 138"/>
                <a:gd name="T11" fmla="*/ 70 h 138"/>
                <a:gd name="T12" fmla="*/ 99 w 138"/>
                <a:gd name="T13" fmla="*/ 73 h 138"/>
                <a:gd name="T14" fmla="*/ 89 w 138"/>
                <a:gd name="T15" fmla="*/ 69 h 138"/>
                <a:gd name="T16" fmla="*/ 79 w 138"/>
                <a:gd name="T17" fmla="*/ 71 h 138"/>
                <a:gd name="T18" fmla="*/ 81 w 138"/>
                <a:gd name="T19" fmla="*/ 70 h 138"/>
                <a:gd name="T20" fmla="*/ 73 w 138"/>
                <a:gd name="T21" fmla="*/ 70 h 138"/>
                <a:gd name="T22" fmla="*/ 75 w 138"/>
                <a:gd name="T23" fmla="*/ 70 h 138"/>
                <a:gd name="T24" fmla="*/ 69 w 138"/>
                <a:gd name="T25" fmla="*/ 67 h 138"/>
                <a:gd name="T26" fmla="*/ 71 w 138"/>
                <a:gd name="T27" fmla="*/ 69 h 138"/>
                <a:gd name="T28" fmla="*/ 59 w 138"/>
                <a:gd name="T29" fmla="*/ 70 h 138"/>
                <a:gd name="T30" fmla="*/ 61 w 138"/>
                <a:gd name="T31" fmla="*/ 68 h 138"/>
                <a:gd name="T32" fmla="*/ 47 w 138"/>
                <a:gd name="T33" fmla="*/ 68 h 138"/>
                <a:gd name="T34" fmla="*/ 49 w 138"/>
                <a:gd name="T35" fmla="*/ 69 h 138"/>
                <a:gd name="T36" fmla="*/ 61 w 138"/>
                <a:gd name="T37" fmla="*/ 67 h 138"/>
                <a:gd name="T38" fmla="*/ 63 w 138"/>
                <a:gd name="T39" fmla="*/ 69 h 138"/>
                <a:gd name="T40" fmla="*/ 39 w 138"/>
                <a:gd name="T41" fmla="*/ 65 h 138"/>
                <a:gd name="T42" fmla="*/ 29 w 138"/>
                <a:gd name="T43" fmla="*/ 68 h 138"/>
                <a:gd name="T44" fmla="*/ 31 w 138"/>
                <a:gd name="T45" fmla="*/ 67 h 138"/>
                <a:gd name="T46" fmla="*/ 17 w 138"/>
                <a:gd name="T47" fmla="*/ 66 h 138"/>
                <a:gd name="T48" fmla="*/ 19 w 138"/>
                <a:gd name="T49" fmla="*/ 67 h 138"/>
                <a:gd name="T50" fmla="*/ 9 w 138"/>
                <a:gd name="T51" fmla="*/ 63 h 138"/>
                <a:gd name="T52" fmla="*/ 9 w 138"/>
                <a:gd name="T53" fmla="*/ 67 h 138"/>
                <a:gd name="T54" fmla="*/ 83 w 138"/>
                <a:gd name="T55" fmla="*/ 62 h 138"/>
                <a:gd name="T56" fmla="*/ 59 w 138"/>
                <a:gd name="T57" fmla="*/ 63 h 138"/>
                <a:gd name="T58" fmla="*/ 61 w 138"/>
                <a:gd name="T59" fmla="*/ 61 h 138"/>
                <a:gd name="T60" fmla="*/ 90 w 138"/>
                <a:gd name="T61" fmla="*/ 60 h 138"/>
                <a:gd name="T62" fmla="*/ 93 w 138"/>
                <a:gd name="T63" fmla="*/ 61 h 138"/>
                <a:gd name="T64" fmla="*/ 64 w 138"/>
                <a:gd name="T65" fmla="*/ 56 h 138"/>
                <a:gd name="T66" fmla="*/ 64 w 138"/>
                <a:gd name="T67" fmla="*/ 59 h 138"/>
                <a:gd name="T68" fmla="*/ 101 w 138"/>
                <a:gd name="T69" fmla="*/ 53 h 138"/>
                <a:gd name="T70" fmla="*/ 55 w 138"/>
                <a:gd name="T71" fmla="*/ 54 h 138"/>
                <a:gd name="T72" fmla="*/ 57 w 138"/>
                <a:gd name="T73" fmla="*/ 51 h 138"/>
                <a:gd name="T74" fmla="*/ 108 w 138"/>
                <a:gd name="T75" fmla="*/ 50 h 138"/>
                <a:gd name="T76" fmla="*/ 110 w 138"/>
                <a:gd name="T77" fmla="*/ 51 h 138"/>
                <a:gd name="T78" fmla="*/ 65 w 138"/>
                <a:gd name="T79" fmla="*/ 46 h 138"/>
                <a:gd name="T80" fmla="*/ 65 w 138"/>
                <a:gd name="T81" fmla="*/ 49 h 138"/>
                <a:gd name="T82" fmla="*/ 118 w 138"/>
                <a:gd name="T83" fmla="*/ 43 h 138"/>
                <a:gd name="T84" fmla="*/ 51 w 138"/>
                <a:gd name="T85" fmla="*/ 45 h 138"/>
                <a:gd name="T86" fmla="*/ 52 w 138"/>
                <a:gd name="T87" fmla="*/ 42 h 138"/>
                <a:gd name="T88" fmla="*/ 125 w 138"/>
                <a:gd name="T89" fmla="*/ 40 h 138"/>
                <a:gd name="T90" fmla="*/ 128 w 138"/>
                <a:gd name="T91" fmla="*/ 41 h 138"/>
                <a:gd name="T92" fmla="*/ 66 w 138"/>
                <a:gd name="T93" fmla="*/ 36 h 138"/>
                <a:gd name="T94" fmla="*/ 66 w 138"/>
                <a:gd name="T95" fmla="*/ 39 h 138"/>
                <a:gd name="T96" fmla="*/ 47 w 138"/>
                <a:gd name="T97" fmla="*/ 32 h 138"/>
                <a:gd name="T98" fmla="*/ 67 w 138"/>
                <a:gd name="T99" fmla="*/ 29 h 138"/>
                <a:gd name="T100" fmla="*/ 69 w 138"/>
                <a:gd name="T101" fmla="*/ 28 h 138"/>
                <a:gd name="T102" fmla="*/ 41 w 138"/>
                <a:gd name="T103" fmla="*/ 26 h 138"/>
                <a:gd name="T104" fmla="*/ 43 w 138"/>
                <a:gd name="T105" fmla="*/ 26 h 138"/>
                <a:gd name="T106" fmla="*/ 69 w 138"/>
                <a:gd name="T107" fmla="*/ 16 h 138"/>
                <a:gd name="T108" fmla="*/ 69 w 138"/>
                <a:gd name="T109" fmla="*/ 20 h 138"/>
                <a:gd name="T110" fmla="*/ 38 w 138"/>
                <a:gd name="T111" fmla="*/ 14 h 138"/>
                <a:gd name="T112" fmla="*/ 70 w 138"/>
                <a:gd name="T113" fmla="*/ 10 h 138"/>
                <a:gd name="T114" fmla="*/ 72 w 138"/>
                <a:gd name="T115" fmla="*/ 8 h 138"/>
                <a:gd name="T116" fmla="*/ 0 w 138"/>
                <a:gd name="T117" fmla="*/ 63 h 138"/>
                <a:gd name="T118" fmla="*/ 69 w 138"/>
                <a:gd name="T119" fmla="*/ 138 h 138"/>
                <a:gd name="T120" fmla="*/ 138 w 138"/>
                <a:gd name="T121" fmla="*/ 69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8" h="138">
                  <a:moveTo>
                    <a:pt x="129" y="76"/>
                  </a:moveTo>
                  <a:cubicBezTo>
                    <a:pt x="128" y="76"/>
                    <a:pt x="127" y="75"/>
                    <a:pt x="127" y="74"/>
                  </a:cubicBezTo>
                  <a:cubicBezTo>
                    <a:pt x="127" y="73"/>
                    <a:pt x="128" y="72"/>
                    <a:pt x="129" y="72"/>
                  </a:cubicBezTo>
                  <a:cubicBezTo>
                    <a:pt x="129" y="72"/>
                    <a:pt x="129" y="72"/>
                    <a:pt x="129" y="72"/>
                  </a:cubicBezTo>
                  <a:cubicBezTo>
                    <a:pt x="130" y="72"/>
                    <a:pt x="131" y="73"/>
                    <a:pt x="131" y="74"/>
                  </a:cubicBezTo>
                  <a:cubicBezTo>
                    <a:pt x="131" y="75"/>
                    <a:pt x="130" y="76"/>
                    <a:pt x="129" y="76"/>
                  </a:cubicBezTo>
                  <a:cubicBezTo>
                    <a:pt x="129" y="76"/>
                    <a:pt x="129" y="76"/>
                    <a:pt x="129" y="76"/>
                  </a:cubicBezTo>
                  <a:moveTo>
                    <a:pt x="119" y="75"/>
                  </a:moveTo>
                  <a:cubicBezTo>
                    <a:pt x="119" y="75"/>
                    <a:pt x="119" y="75"/>
                    <a:pt x="119" y="75"/>
                  </a:cubicBezTo>
                  <a:cubicBezTo>
                    <a:pt x="118" y="75"/>
                    <a:pt x="117" y="74"/>
                    <a:pt x="117" y="73"/>
                  </a:cubicBezTo>
                  <a:cubicBezTo>
                    <a:pt x="117" y="72"/>
                    <a:pt x="118" y="71"/>
                    <a:pt x="119" y="71"/>
                  </a:cubicBezTo>
                  <a:cubicBezTo>
                    <a:pt x="119" y="71"/>
                    <a:pt x="119" y="71"/>
                    <a:pt x="119" y="71"/>
                  </a:cubicBezTo>
                  <a:cubicBezTo>
                    <a:pt x="120" y="72"/>
                    <a:pt x="121" y="72"/>
                    <a:pt x="121" y="73"/>
                  </a:cubicBezTo>
                  <a:cubicBezTo>
                    <a:pt x="121" y="74"/>
                    <a:pt x="120" y="75"/>
                    <a:pt x="119" y="75"/>
                  </a:cubicBezTo>
                  <a:moveTo>
                    <a:pt x="109" y="74"/>
                  </a:moveTo>
                  <a:cubicBezTo>
                    <a:pt x="108" y="74"/>
                    <a:pt x="107" y="73"/>
                    <a:pt x="107" y="72"/>
                  </a:cubicBezTo>
                  <a:cubicBezTo>
                    <a:pt x="107" y="71"/>
                    <a:pt x="108" y="71"/>
                    <a:pt x="109" y="71"/>
                  </a:cubicBezTo>
                  <a:cubicBezTo>
                    <a:pt x="109" y="71"/>
                    <a:pt x="109" y="71"/>
                    <a:pt x="109" y="71"/>
                  </a:cubicBezTo>
                  <a:cubicBezTo>
                    <a:pt x="110" y="71"/>
                    <a:pt x="111" y="71"/>
                    <a:pt x="111" y="72"/>
                  </a:cubicBezTo>
                  <a:cubicBezTo>
                    <a:pt x="111" y="73"/>
                    <a:pt x="110" y="74"/>
                    <a:pt x="109" y="74"/>
                  </a:cubicBezTo>
                  <a:cubicBezTo>
                    <a:pt x="109" y="74"/>
                    <a:pt x="109" y="74"/>
                    <a:pt x="109" y="74"/>
                  </a:cubicBezTo>
                  <a:moveTo>
                    <a:pt x="99" y="73"/>
                  </a:moveTo>
                  <a:cubicBezTo>
                    <a:pt x="98" y="73"/>
                    <a:pt x="97" y="72"/>
                    <a:pt x="97" y="71"/>
                  </a:cubicBezTo>
                  <a:cubicBezTo>
                    <a:pt x="97" y="70"/>
                    <a:pt x="98" y="70"/>
                    <a:pt x="99" y="70"/>
                  </a:cubicBezTo>
                  <a:cubicBezTo>
                    <a:pt x="99" y="70"/>
                    <a:pt x="99" y="70"/>
                    <a:pt x="99" y="70"/>
                  </a:cubicBezTo>
                  <a:cubicBezTo>
                    <a:pt x="100" y="70"/>
                    <a:pt x="101" y="71"/>
                    <a:pt x="101" y="72"/>
                  </a:cubicBezTo>
                  <a:cubicBezTo>
                    <a:pt x="101" y="72"/>
                    <a:pt x="100" y="73"/>
                    <a:pt x="99" y="73"/>
                  </a:cubicBezTo>
                  <a:cubicBezTo>
                    <a:pt x="99" y="73"/>
                    <a:pt x="99" y="73"/>
                    <a:pt x="99" y="73"/>
                  </a:cubicBezTo>
                  <a:moveTo>
                    <a:pt x="89" y="72"/>
                  </a:moveTo>
                  <a:cubicBezTo>
                    <a:pt x="88" y="72"/>
                    <a:pt x="87" y="71"/>
                    <a:pt x="87" y="71"/>
                  </a:cubicBezTo>
                  <a:cubicBezTo>
                    <a:pt x="88" y="70"/>
                    <a:pt x="88" y="69"/>
                    <a:pt x="89" y="69"/>
                  </a:cubicBezTo>
                  <a:cubicBezTo>
                    <a:pt x="89" y="69"/>
                    <a:pt x="89" y="69"/>
                    <a:pt x="89" y="69"/>
                  </a:cubicBezTo>
                  <a:cubicBezTo>
                    <a:pt x="90" y="69"/>
                    <a:pt x="91" y="70"/>
                    <a:pt x="91" y="71"/>
                  </a:cubicBezTo>
                  <a:cubicBezTo>
                    <a:pt x="91" y="72"/>
                    <a:pt x="90" y="72"/>
                    <a:pt x="89" y="72"/>
                  </a:cubicBezTo>
                  <a:cubicBezTo>
                    <a:pt x="89" y="72"/>
                    <a:pt x="89" y="72"/>
                    <a:pt x="89" y="72"/>
                  </a:cubicBezTo>
                  <a:moveTo>
                    <a:pt x="79" y="71"/>
                  </a:moveTo>
                  <a:cubicBezTo>
                    <a:pt x="78" y="71"/>
                    <a:pt x="77" y="71"/>
                    <a:pt x="77" y="70"/>
                  </a:cubicBezTo>
                  <a:cubicBezTo>
                    <a:pt x="78" y="69"/>
                    <a:pt x="78" y="68"/>
                    <a:pt x="79" y="68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80" y="68"/>
                    <a:pt x="81" y="69"/>
                    <a:pt x="81" y="70"/>
                  </a:cubicBezTo>
                  <a:cubicBezTo>
                    <a:pt x="81" y="71"/>
                    <a:pt x="80" y="71"/>
                    <a:pt x="79" y="71"/>
                  </a:cubicBezTo>
                  <a:cubicBezTo>
                    <a:pt x="79" y="71"/>
                    <a:pt x="79" y="71"/>
                    <a:pt x="79" y="71"/>
                  </a:cubicBezTo>
                  <a:moveTo>
                    <a:pt x="75" y="71"/>
                  </a:moveTo>
                  <a:cubicBezTo>
                    <a:pt x="74" y="71"/>
                    <a:pt x="73" y="70"/>
                    <a:pt x="73" y="70"/>
                  </a:cubicBezTo>
                  <a:cubicBezTo>
                    <a:pt x="73" y="69"/>
                    <a:pt x="73" y="68"/>
                    <a:pt x="74" y="68"/>
                  </a:cubicBezTo>
                  <a:cubicBezTo>
                    <a:pt x="74" y="67"/>
                    <a:pt x="74" y="67"/>
                    <a:pt x="74" y="67"/>
                  </a:cubicBezTo>
                  <a:cubicBezTo>
                    <a:pt x="75" y="67"/>
                    <a:pt x="76" y="68"/>
                    <a:pt x="76" y="68"/>
                  </a:cubicBezTo>
                  <a:cubicBezTo>
                    <a:pt x="76" y="69"/>
                    <a:pt x="76" y="70"/>
                    <a:pt x="75" y="70"/>
                  </a:cubicBezTo>
                  <a:cubicBezTo>
                    <a:pt x="75" y="71"/>
                    <a:pt x="75" y="71"/>
                    <a:pt x="75" y="71"/>
                  </a:cubicBezTo>
                  <a:moveTo>
                    <a:pt x="69" y="71"/>
                  </a:moveTo>
                  <a:cubicBezTo>
                    <a:pt x="68" y="71"/>
                    <a:pt x="67" y="70"/>
                    <a:pt x="67" y="69"/>
                  </a:cubicBezTo>
                  <a:cubicBezTo>
                    <a:pt x="67" y="68"/>
                    <a:pt x="68" y="67"/>
                    <a:pt x="69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70" y="67"/>
                    <a:pt x="71" y="68"/>
                    <a:pt x="71" y="69"/>
                  </a:cubicBezTo>
                  <a:cubicBezTo>
                    <a:pt x="71" y="70"/>
                    <a:pt x="70" y="71"/>
                    <a:pt x="69" y="71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9" y="71"/>
                    <a:pt x="69" y="71"/>
                    <a:pt x="69" y="71"/>
                  </a:cubicBezTo>
                  <a:moveTo>
                    <a:pt x="59" y="70"/>
                  </a:moveTo>
                  <a:cubicBezTo>
                    <a:pt x="58" y="70"/>
                    <a:pt x="57" y="69"/>
                    <a:pt x="57" y="68"/>
                  </a:cubicBezTo>
                  <a:cubicBezTo>
                    <a:pt x="57" y="67"/>
                    <a:pt x="58" y="67"/>
                    <a:pt x="59" y="67"/>
                  </a:cubicBezTo>
                  <a:cubicBezTo>
                    <a:pt x="59" y="67"/>
                    <a:pt x="59" y="67"/>
                    <a:pt x="59" y="67"/>
                  </a:cubicBezTo>
                  <a:cubicBezTo>
                    <a:pt x="60" y="67"/>
                    <a:pt x="61" y="68"/>
                    <a:pt x="61" y="68"/>
                  </a:cubicBezTo>
                  <a:cubicBezTo>
                    <a:pt x="61" y="69"/>
                    <a:pt x="60" y="70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moveTo>
                    <a:pt x="49" y="69"/>
                  </a:moveTo>
                  <a:cubicBezTo>
                    <a:pt x="48" y="69"/>
                    <a:pt x="47" y="69"/>
                    <a:pt x="47" y="68"/>
                  </a:cubicBezTo>
                  <a:cubicBezTo>
                    <a:pt x="47" y="67"/>
                    <a:pt x="48" y="66"/>
                    <a:pt x="49" y="66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50" y="66"/>
                    <a:pt x="51" y="67"/>
                    <a:pt x="51" y="68"/>
                  </a:cubicBezTo>
                  <a:cubicBezTo>
                    <a:pt x="51" y="69"/>
                    <a:pt x="50" y="69"/>
                    <a:pt x="49" y="69"/>
                  </a:cubicBezTo>
                  <a:cubicBezTo>
                    <a:pt x="49" y="69"/>
                    <a:pt x="49" y="69"/>
                    <a:pt x="49" y="69"/>
                  </a:cubicBezTo>
                  <a:moveTo>
                    <a:pt x="63" y="6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62" y="69"/>
                    <a:pt x="61" y="68"/>
                    <a:pt x="61" y="67"/>
                  </a:cubicBezTo>
                  <a:cubicBezTo>
                    <a:pt x="62" y="67"/>
                    <a:pt x="62" y="66"/>
                    <a:pt x="63" y="66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4" y="66"/>
                    <a:pt x="65" y="67"/>
                    <a:pt x="65" y="68"/>
                  </a:cubicBezTo>
                  <a:cubicBezTo>
                    <a:pt x="65" y="69"/>
                    <a:pt x="64" y="69"/>
                    <a:pt x="63" y="69"/>
                  </a:cubicBezTo>
                  <a:moveTo>
                    <a:pt x="39" y="69"/>
                  </a:move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7" y="68"/>
                    <a:pt x="37" y="67"/>
                  </a:cubicBezTo>
                  <a:cubicBezTo>
                    <a:pt x="37" y="66"/>
                    <a:pt x="38" y="65"/>
                    <a:pt x="39" y="65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40" y="65"/>
                    <a:pt x="41" y="66"/>
                    <a:pt x="41" y="67"/>
                  </a:cubicBezTo>
                  <a:cubicBezTo>
                    <a:pt x="41" y="68"/>
                    <a:pt x="40" y="69"/>
                    <a:pt x="39" y="69"/>
                  </a:cubicBezTo>
                  <a:moveTo>
                    <a:pt x="29" y="68"/>
                  </a:moveTo>
                  <a:cubicBezTo>
                    <a:pt x="28" y="68"/>
                    <a:pt x="27" y="67"/>
                    <a:pt x="27" y="66"/>
                  </a:cubicBezTo>
                  <a:cubicBezTo>
                    <a:pt x="27" y="65"/>
                    <a:pt x="28" y="65"/>
                    <a:pt x="29" y="65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5"/>
                    <a:pt x="31" y="66"/>
                    <a:pt x="31" y="67"/>
                  </a:cubicBezTo>
                  <a:cubicBezTo>
                    <a:pt x="31" y="67"/>
                    <a:pt x="30" y="68"/>
                    <a:pt x="29" y="68"/>
                  </a:cubicBezTo>
                  <a:cubicBezTo>
                    <a:pt x="29" y="68"/>
                    <a:pt x="29" y="68"/>
                    <a:pt x="29" y="68"/>
                  </a:cubicBezTo>
                  <a:moveTo>
                    <a:pt x="19" y="67"/>
                  </a:moveTo>
                  <a:cubicBezTo>
                    <a:pt x="18" y="67"/>
                    <a:pt x="17" y="67"/>
                    <a:pt x="17" y="66"/>
                  </a:cubicBezTo>
                  <a:cubicBezTo>
                    <a:pt x="17" y="65"/>
                    <a:pt x="18" y="64"/>
                    <a:pt x="19" y="64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20" y="64"/>
                    <a:pt x="21" y="65"/>
                    <a:pt x="21" y="66"/>
                  </a:cubicBezTo>
                  <a:cubicBezTo>
                    <a:pt x="21" y="67"/>
                    <a:pt x="20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moveTo>
                    <a:pt x="9" y="67"/>
                  </a:moveTo>
                  <a:cubicBezTo>
                    <a:pt x="8" y="67"/>
                    <a:pt x="7" y="66"/>
                    <a:pt x="7" y="65"/>
                  </a:cubicBezTo>
                  <a:cubicBezTo>
                    <a:pt x="7" y="64"/>
                    <a:pt x="8" y="63"/>
                    <a:pt x="9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10" y="64"/>
                    <a:pt x="11" y="64"/>
                    <a:pt x="11" y="65"/>
                  </a:cubicBezTo>
                  <a:cubicBezTo>
                    <a:pt x="11" y="66"/>
                    <a:pt x="10" y="67"/>
                    <a:pt x="9" y="67"/>
                  </a:cubicBezTo>
                  <a:cubicBezTo>
                    <a:pt x="9" y="67"/>
                    <a:pt x="9" y="67"/>
                    <a:pt x="9" y="67"/>
                  </a:cubicBezTo>
                  <a:moveTo>
                    <a:pt x="83" y="66"/>
                  </a:moveTo>
                  <a:cubicBezTo>
                    <a:pt x="83" y="66"/>
                    <a:pt x="82" y="65"/>
                    <a:pt x="82" y="65"/>
                  </a:cubicBezTo>
                  <a:cubicBezTo>
                    <a:pt x="81" y="64"/>
                    <a:pt x="82" y="63"/>
                    <a:pt x="82" y="63"/>
                  </a:cubicBezTo>
                  <a:cubicBezTo>
                    <a:pt x="83" y="62"/>
                    <a:pt x="83" y="62"/>
                    <a:pt x="83" y="62"/>
                  </a:cubicBezTo>
                  <a:cubicBezTo>
                    <a:pt x="84" y="62"/>
                    <a:pt x="84" y="63"/>
                    <a:pt x="85" y="63"/>
                  </a:cubicBezTo>
                  <a:cubicBezTo>
                    <a:pt x="85" y="64"/>
                    <a:pt x="85" y="65"/>
                    <a:pt x="84" y="66"/>
                  </a:cubicBezTo>
                  <a:cubicBezTo>
                    <a:pt x="83" y="66"/>
                    <a:pt x="83" y="66"/>
                    <a:pt x="83" y="66"/>
                  </a:cubicBezTo>
                  <a:moveTo>
                    <a:pt x="59" y="63"/>
                  </a:moveTo>
                  <a:cubicBezTo>
                    <a:pt x="59" y="63"/>
                    <a:pt x="58" y="63"/>
                    <a:pt x="58" y="62"/>
                  </a:cubicBezTo>
                  <a:cubicBezTo>
                    <a:pt x="57" y="61"/>
                    <a:pt x="58" y="60"/>
                    <a:pt x="59" y="60"/>
                  </a:cubicBezTo>
                  <a:cubicBezTo>
                    <a:pt x="59" y="60"/>
                    <a:pt x="59" y="60"/>
                    <a:pt x="59" y="60"/>
                  </a:cubicBezTo>
                  <a:cubicBezTo>
                    <a:pt x="60" y="60"/>
                    <a:pt x="61" y="60"/>
                    <a:pt x="61" y="61"/>
                  </a:cubicBezTo>
                  <a:cubicBezTo>
                    <a:pt x="61" y="61"/>
                    <a:pt x="61" y="62"/>
                    <a:pt x="60" y="63"/>
                  </a:cubicBezTo>
                  <a:cubicBezTo>
                    <a:pt x="59" y="63"/>
                    <a:pt x="59" y="63"/>
                    <a:pt x="59" y="63"/>
                  </a:cubicBezTo>
                  <a:moveTo>
                    <a:pt x="92" y="61"/>
                  </a:moveTo>
                  <a:cubicBezTo>
                    <a:pt x="91" y="61"/>
                    <a:pt x="91" y="61"/>
                    <a:pt x="90" y="60"/>
                  </a:cubicBezTo>
                  <a:cubicBezTo>
                    <a:pt x="90" y="59"/>
                    <a:pt x="90" y="58"/>
                    <a:pt x="91" y="58"/>
                  </a:cubicBezTo>
                  <a:cubicBezTo>
                    <a:pt x="91" y="58"/>
                    <a:pt x="92" y="57"/>
                    <a:pt x="92" y="57"/>
                  </a:cubicBezTo>
                  <a:cubicBezTo>
                    <a:pt x="92" y="57"/>
                    <a:pt x="93" y="58"/>
                    <a:pt x="93" y="58"/>
                  </a:cubicBezTo>
                  <a:cubicBezTo>
                    <a:pt x="94" y="59"/>
                    <a:pt x="94" y="60"/>
                    <a:pt x="93" y="61"/>
                  </a:cubicBezTo>
                  <a:cubicBezTo>
                    <a:pt x="92" y="61"/>
                    <a:pt x="92" y="61"/>
                    <a:pt x="92" y="61"/>
                  </a:cubicBezTo>
                  <a:moveTo>
                    <a:pt x="64" y="59"/>
                  </a:moveTo>
                  <a:cubicBezTo>
                    <a:pt x="63" y="59"/>
                    <a:pt x="62" y="58"/>
                    <a:pt x="63" y="57"/>
                  </a:cubicBezTo>
                  <a:cubicBezTo>
                    <a:pt x="63" y="57"/>
                    <a:pt x="63" y="56"/>
                    <a:pt x="64" y="56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65" y="56"/>
                    <a:pt x="66" y="57"/>
                    <a:pt x="66" y="58"/>
                  </a:cubicBezTo>
                  <a:cubicBezTo>
                    <a:pt x="66" y="59"/>
                    <a:pt x="65" y="59"/>
                    <a:pt x="64" y="59"/>
                  </a:cubicBezTo>
                  <a:cubicBezTo>
                    <a:pt x="64" y="59"/>
                    <a:pt x="64" y="59"/>
                    <a:pt x="64" y="59"/>
                  </a:cubicBezTo>
                  <a:moveTo>
                    <a:pt x="101" y="56"/>
                  </a:moveTo>
                  <a:cubicBezTo>
                    <a:pt x="100" y="56"/>
                    <a:pt x="99" y="56"/>
                    <a:pt x="99" y="55"/>
                  </a:cubicBezTo>
                  <a:cubicBezTo>
                    <a:pt x="99" y="54"/>
                    <a:pt x="99" y="53"/>
                    <a:pt x="100" y="53"/>
                  </a:cubicBezTo>
                  <a:cubicBezTo>
                    <a:pt x="100" y="53"/>
                    <a:pt x="100" y="53"/>
                    <a:pt x="101" y="53"/>
                  </a:cubicBezTo>
                  <a:cubicBezTo>
                    <a:pt x="101" y="53"/>
                    <a:pt x="102" y="53"/>
                    <a:pt x="102" y="53"/>
                  </a:cubicBezTo>
                  <a:cubicBezTo>
                    <a:pt x="103" y="54"/>
                    <a:pt x="102" y="55"/>
                    <a:pt x="101" y="56"/>
                  </a:cubicBezTo>
                  <a:cubicBezTo>
                    <a:pt x="101" y="56"/>
                    <a:pt x="101" y="56"/>
                    <a:pt x="101" y="56"/>
                  </a:cubicBezTo>
                  <a:moveTo>
                    <a:pt x="55" y="54"/>
                  </a:moveTo>
                  <a:cubicBezTo>
                    <a:pt x="54" y="54"/>
                    <a:pt x="54" y="53"/>
                    <a:pt x="54" y="53"/>
                  </a:cubicBezTo>
                  <a:cubicBezTo>
                    <a:pt x="53" y="52"/>
                    <a:pt x="54" y="51"/>
                    <a:pt x="54" y="51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56" y="51"/>
                    <a:pt x="56" y="51"/>
                    <a:pt x="57" y="51"/>
                  </a:cubicBezTo>
                  <a:cubicBezTo>
                    <a:pt x="57" y="52"/>
                    <a:pt x="57" y="53"/>
                    <a:pt x="56" y="54"/>
                  </a:cubicBezTo>
                  <a:cubicBezTo>
                    <a:pt x="55" y="54"/>
                    <a:pt x="55" y="54"/>
                    <a:pt x="55" y="54"/>
                  </a:cubicBezTo>
                  <a:moveTo>
                    <a:pt x="109" y="51"/>
                  </a:moveTo>
                  <a:cubicBezTo>
                    <a:pt x="109" y="51"/>
                    <a:pt x="108" y="51"/>
                    <a:pt x="108" y="50"/>
                  </a:cubicBezTo>
                  <a:cubicBezTo>
                    <a:pt x="107" y="49"/>
                    <a:pt x="108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10" y="48"/>
                    <a:pt x="110" y="48"/>
                    <a:pt x="111" y="49"/>
                  </a:cubicBezTo>
                  <a:cubicBezTo>
                    <a:pt x="111" y="49"/>
                    <a:pt x="111" y="50"/>
                    <a:pt x="110" y="51"/>
                  </a:cubicBezTo>
                  <a:cubicBezTo>
                    <a:pt x="109" y="51"/>
                    <a:pt x="109" y="51"/>
                    <a:pt x="109" y="51"/>
                  </a:cubicBezTo>
                  <a:moveTo>
                    <a:pt x="65" y="49"/>
                  </a:moveTo>
                  <a:cubicBezTo>
                    <a:pt x="64" y="49"/>
                    <a:pt x="64" y="48"/>
                    <a:pt x="64" y="48"/>
                  </a:cubicBezTo>
                  <a:cubicBezTo>
                    <a:pt x="64" y="47"/>
                    <a:pt x="64" y="46"/>
                    <a:pt x="65" y="46"/>
                  </a:cubicBezTo>
                  <a:cubicBezTo>
                    <a:pt x="65" y="46"/>
                    <a:pt x="65" y="46"/>
                    <a:pt x="66" y="46"/>
                  </a:cubicBezTo>
                  <a:cubicBezTo>
                    <a:pt x="66" y="46"/>
                    <a:pt x="67" y="47"/>
                    <a:pt x="67" y="48"/>
                  </a:cubicBezTo>
                  <a:cubicBezTo>
                    <a:pt x="67" y="49"/>
                    <a:pt x="66" y="49"/>
                    <a:pt x="65" y="49"/>
                  </a:cubicBezTo>
                  <a:cubicBezTo>
                    <a:pt x="65" y="49"/>
                    <a:pt x="65" y="49"/>
                    <a:pt x="65" y="49"/>
                  </a:cubicBezTo>
                  <a:moveTo>
                    <a:pt x="118" y="46"/>
                  </a:moveTo>
                  <a:cubicBezTo>
                    <a:pt x="117" y="46"/>
                    <a:pt x="117" y="46"/>
                    <a:pt x="117" y="45"/>
                  </a:cubicBezTo>
                  <a:cubicBezTo>
                    <a:pt x="116" y="44"/>
                    <a:pt x="116" y="43"/>
                    <a:pt x="117" y="43"/>
                  </a:cubicBezTo>
                  <a:cubicBezTo>
                    <a:pt x="117" y="43"/>
                    <a:pt x="118" y="43"/>
                    <a:pt x="118" y="43"/>
                  </a:cubicBezTo>
                  <a:cubicBezTo>
                    <a:pt x="119" y="43"/>
                    <a:pt x="119" y="43"/>
                    <a:pt x="119" y="44"/>
                  </a:cubicBezTo>
                  <a:cubicBezTo>
                    <a:pt x="120" y="44"/>
                    <a:pt x="120" y="45"/>
                    <a:pt x="119" y="46"/>
                  </a:cubicBezTo>
                  <a:cubicBezTo>
                    <a:pt x="118" y="46"/>
                    <a:pt x="118" y="46"/>
                    <a:pt x="118" y="46"/>
                  </a:cubicBezTo>
                  <a:moveTo>
                    <a:pt x="51" y="45"/>
                  </a:moveTo>
                  <a:cubicBezTo>
                    <a:pt x="50" y="45"/>
                    <a:pt x="50" y="44"/>
                    <a:pt x="49" y="44"/>
                  </a:cubicBezTo>
                  <a:cubicBezTo>
                    <a:pt x="49" y="43"/>
                    <a:pt x="49" y="42"/>
                    <a:pt x="50" y="42"/>
                  </a:cubicBezTo>
                  <a:cubicBezTo>
                    <a:pt x="50" y="41"/>
                    <a:pt x="51" y="41"/>
                    <a:pt x="51" y="41"/>
                  </a:cubicBezTo>
                  <a:cubicBezTo>
                    <a:pt x="51" y="41"/>
                    <a:pt x="52" y="42"/>
                    <a:pt x="52" y="42"/>
                  </a:cubicBezTo>
                  <a:cubicBezTo>
                    <a:pt x="53" y="43"/>
                    <a:pt x="52" y="44"/>
                    <a:pt x="52" y="45"/>
                  </a:cubicBezTo>
                  <a:cubicBezTo>
                    <a:pt x="51" y="45"/>
                    <a:pt x="51" y="45"/>
                    <a:pt x="51" y="45"/>
                  </a:cubicBezTo>
                  <a:moveTo>
                    <a:pt x="127" y="41"/>
                  </a:moveTo>
                  <a:cubicBezTo>
                    <a:pt x="126" y="41"/>
                    <a:pt x="126" y="41"/>
                    <a:pt x="125" y="40"/>
                  </a:cubicBezTo>
                  <a:cubicBezTo>
                    <a:pt x="125" y="40"/>
                    <a:pt x="125" y="38"/>
                    <a:pt x="126" y="38"/>
                  </a:cubicBezTo>
                  <a:cubicBezTo>
                    <a:pt x="126" y="38"/>
                    <a:pt x="126" y="38"/>
                    <a:pt x="127" y="38"/>
                  </a:cubicBezTo>
                  <a:cubicBezTo>
                    <a:pt x="127" y="38"/>
                    <a:pt x="128" y="38"/>
                    <a:pt x="128" y="39"/>
                  </a:cubicBezTo>
                  <a:cubicBezTo>
                    <a:pt x="129" y="39"/>
                    <a:pt x="128" y="40"/>
                    <a:pt x="128" y="41"/>
                  </a:cubicBezTo>
                  <a:cubicBezTo>
                    <a:pt x="127" y="41"/>
                    <a:pt x="127" y="41"/>
                    <a:pt x="127" y="41"/>
                  </a:cubicBezTo>
                  <a:moveTo>
                    <a:pt x="66" y="39"/>
                  </a:moveTo>
                  <a:cubicBezTo>
                    <a:pt x="65" y="39"/>
                    <a:pt x="65" y="38"/>
                    <a:pt x="65" y="38"/>
                  </a:cubicBezTo>
                  <a:cubicBezTo>
                    <a:pt x="65" y="37"/>
                    <a:pt x="66" y="36"/>
                    <a:pt x="66" y="36"/>
                  </a:cubicBezTo>
                  <a:cubicBezTo>
                    <a:pt x="67" y="36"/>
                    <a:pt x="67" y="36"/>
                    <a:pt x="67" y="36"/>
                  </a:cubicBezTo>
                  <a:cubicBezTo>
                    <a:pt x="68" y="36"/>
                    <a:pt x="68" y="37"/>
                    <a:pt x="68" y="38"/>
                  </a:cubicBezTo>
                  <a:cubicBezTo>
                    <a:pt x="68" y="39"/>
                    <a:pt x="67" y="39"/>
                    <a:pt x="66" y="39"/>
                  </a:cubicBezTo>
                  <a:cubicBezTo>
                    <a:pt x="66" y="39"/>
                    <a:pt x="66" y="39"/>
                    <a:pt x="66" y="39"/>
                  </a:cubicBezTo>
                  <a:moveTo>
                    <a:pt x="47" y="36"/>
                  </a:moveTo>
                  <a:cubicBezTo>
                    <a:pt x="46" y="36"/>
                    <a:pt x="45" y="35"/>
                    <a:pt x="45" y="35"/>
                  </a:cubicBezTo>
                  <a:cubicBezTo>
                    <a:pt x="45" y="34"/>
                    <a:pt x="45" y="33"/>
                    <a:pt x="46" y="33"/>
                  </a:cubicBezTo>
                  <a:cubicBezTo>
                    <a:pt x="46" y="32"/>
                    <a:pt x="46" y="32"/>
                    <a:pt x="47" y="32"/>
                  </a:cubicBezTo>
                  <a:cubicBezTo>
                    <a:pt x="47" y="32"/>
                    <a:pt x="48" y="33"/>
                    <a:pt x="48" y="33"/>
                  </a:cubicBezTo>
                  <a:cubicBezTo>
                    <a:pt x="49" y="34"/>
                    <a:pt x="48" y="35"/>
                    <a:pt x="47" y="36"/>
                  </a:cubicBezTo>
                  <a:cubicBezTo>
                    <a:pt x="47" y="36"/>
                    <a:pt x="47" y="36"/>
                    <a:pt x="47" y="36"/>
                  </a:cubicBezTo>
                  <a:moveTo>
                    <a:pt x="67" y="29"/>
                  </a:moveTo>
                  <a:cubicBezTo>
                    <a:pt x="67" y="29"/>
                    <a:pt x="66" y="29"/>
                    <a:pt x="66" y="28"/>
                  </a:cubicBezTo>
                  <a:cubicBezTo>
                    <a:pt x="66" y="27"/>
                    <a:pt x="67" y="26"/>
                    <a:pt x="68" y="26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9" y="26"/>
                    <a:pt x="69" y="27"/>
                    <a:pt x="69" y="28"/>
                  </a:cubicBezTo>
                  <a:cubicBezTo>
                    <a:pt x="69" y="29"/>
                    <a:pt x="68" y="29"/>
                    <a:pt x="68" y="29"/>
                  </a:cubicBezTo>
                  <a:cubicBezTo>
                    <a:pt x="67" y="29"/>
                    <a:pt x="67" y="29"/>
                    <a:pt x="67" y="29"/>
                  </a:cubicBezTo>
                  <a:moveTo>
                    <a:pt x="42" y="27"/>
                  </a:moveTo>
                  <a:cubicBezTo>
                    <a:pt x="42" y="27"/>
                    <a:pt x="41" y="26"/>
                    <a:pt x="41" y="26"/>
                  </a:cubicBezTo>
                  <a:cubicBezTo>
                    <a:pt x="41" y="25"/>
                    <a:pt x="41" y="24"/>
                    <a:pt x="42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3"/>
                    <a:pt x="44" y="24"/>
                    <a:pt x="44" y="24"/>
                  </a:cubicBezTo>
                  <a:cubicBezTo>
                    <a:pt x="44" y="25"/>
                    <a:pt x="44" y="26"/>
                    <a:pt x="43" y="26"/>
                  </a:cubicBezTo>
                  <a:cubicBezTo>
                    <a:pt x="42" y="27"/>
                    <a:pt x="42" y="27"/>
                    <a:pt x="42" y="27"/>
                  </a:cubicBezTo>
                  <a:moveTo>
                    <a:pt x="69" y="20"/>
                  </a:moveTo>
                  <a:cubicBezTo>
                    <a:pt x="68" y="19"/>
                    <a:pt x="67" y="19"/>
                    <a:pt x="67" y="18"/>
                  </a:cubicBezTo>
                  <a:cubicBezTo>
                    <a:pt x="67" y="17"/>
                    <a:pt x="68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70" y="16"/>
                    <a:pt x="70" y="17"/>
                    <a:pt x="70" y="18"/>
                  </a:cubicBezTo>
                  <a:cubicBezTo>
                    <a:pt x="70" y="19"/>
                    <a:pt x="70" y="20"/>
                    <a:pt x="69" y="20"/>
                  </a:cubicBezTo>
                  <a:cubicBezTo>
                    <a:pt x="69" y="20"/>
                    <a:pt x="69" y="20"/>
                    <a:pt x="69" y="20"/>
                  </a:cubicBezTo>
                  <a:moveTo>
                    <a:pt x="38" y="18"/>
                  </a:moveTo>
                  <a:cubicBezTo>
                    <a:pt x="38" y="18"/>
                    <a:pt x="37" y="17"/>
                    <a:pt x="37" y="17"/>
                  </a:cubicBezTo>
                  <a:cubicBezTo>
                    <a:pt x="36" y="16"/>
                    <a:pt x="37" y="15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9" y="14"/>
                    <a:pt x="39" y="15"/>
                    <a:pt x="40" y="15"/>
                  </a:cubicBezTo>
                  <a:cubicBezTo>
                    <a:pt x="40" y="16"/>
                    <a:pt x="40" y="17"/>
                    <a:pt x="39" y="17"/>
                  </a:cubicBezTo>
                  <a:cubicBezTo>
                    <a:pt x="38" y="18"/>
                    <a:pt x="38" y="18"/>
                    <a:pt x="38" y="18"/>
                  </a:cubicBezTo>
                  <a:moveTo>
                    <a:pt x="70" y="10"/>
                  </a:moveTo>
                  <a:cubicBezTo>
                    <a:pt x="69" y="10"/>
                    <a:pt x="68" y="9"/>
                    <a:pt x="68" y="8"/>
                  </a:cubicBezTo>
                  <a:cubicBezTo>
                    <a:pt x="68" y="7"/>
                    <a:pt x="69" y="6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71" y="6"/>
                    <a:pt x="72" y="7"/>
                    <a:pt x="72" y="8"/>
                  </a:cubicBezTo>
                  <a:cubicBezTo>
                    <a:pt x="71" y="9"/>
                    <a:pt x="71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moveTo>
                    <a:pt x="69" y="0"/>
                  </a:moveTo>
                  <a:cubicBezTo>
                    <a:pt x="33" y="0"/>
                    <a:pt x="3" y="28"/>
                    <a:pt x="0" y="63"/>
                  </a:cubicBezTo>
                  <a:cubicBezTo>
                    <a:pt x="1" y="64"/>
                    <a:pt x="1" y="64"/>
                    <a:pt x="1" y="65"/>
                  </a:cubicBezTo>
                  <a:cubicBezTo>
                    <a:pt x="1" y="65"/>
                    <a:pt x="1" y="65"/>
                    <a:pt x="0" y="66"/>
                  </a:cubicBezTo>
                  <a:cubicBezTo>
                    <a:pt x="0" y="67"/>
                    <a:pt x="0" y="68"/>
                    <a:pt x="0" y="69"/>
                  </a:cubicBezTo>
                  <a:cubicBezTo>
                    <a:pt x="0" y="107"/>
                    <a:pt x="31" y="138"/>
                    <a:pt x="69" y="138"/>
                  </a:cubicBezTo>
                  <a:cubicBezTo>
                    <a:pt x="105" y="138"/>
                    <a:pt x="134" y="111"/>
                    <a:pt x="138" y="76"/>
                  </a:cubicBezTo>
                  <a:cubicBezTo>
                    <a:pt x="137" y="76"/>
                    <a:pt x="137" y="75"/>
                    <a:pt x="137" y="75"/>
                  </a:cubicBezTo>
                  <a:cubicBezTo>
                    <a:pt x="137" y="74"/>
                    <a:pt x="138" y="74"/>
                    <a:pt x="138" y="73"/>
                  </a:cubicBezTo>
                  <a:cubicBezTo>
                    <a:pt x="138" y="72"/>
                    <a:pt x="138" y="70"/>
                    <a:pt x="138" y="69"/>
                  </a:cubicBezTo>
                  <a:cubicBezTo>
                    <a:pt x="138" y="31"/>
                    <a:pt x="107" y="0"/>
                    <a:pt x="69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20" name="Freeform 1163"/>
            <p:cNvSpPr>
              <a:spLocks noEditPoints="1"/>
            </p:cNvSpPr>
            <p:nvPr/>
          </p:nvSpPr>
          <p:spPr bwMode="auto">
            <a:xfrm>
              <a:off x="6008376" y="2898024"/>
              <a:ext cx="235805" cy="26949"/>
            </a:xfrm>
            <a:custGeom>
              <a:avLst/>
              <a:gdLst>
                <a:gd name="T0" fmla="*/ 69 w 69"/>
                <a:gd name="T1" fmla="*/ 4 h 8"/>
                <a:gd name="T2" fmla="*/ 67 w 69"/>
                <a:gd name="T3" fmla="*/ 6 h 8"/>
                <a:gd name="T4" fmla="*/ 69 w 69"/>
                <a:gd name="T5" fmla="*/ 8 h 8"/>
                <a:gd name="T6" fmla="*/ 68 w 69"/>
                <a:gd name="T7" fmla="*/ 6 h 8"/>
                <a:gd name="T8" fmla="*/ 69 w 69"/>
                <a:gd name="T9" fmla="*/ 4 h 8"/>
                <a:gd name="T10" fmla="*/ 69 w 69"/>
                <a:gd name="T11" fmla="*/ 4 h 8"/>
                <a:gd name="T12" fmla="*/ 69 w 69"/>
                <a:gd name="T13" fmla="*/ 4 h 8"/>
                <a:gd name="T14" fmla="*/ 69 w 69"/>
                <a:gd name="T15" fmla="*/ 4 h 8"/>
                <a:gd name="T16" fmla="*/ 59 w 69"/>
                <a:gd name="T17" fmla="*/ 4 h 8"/>
                <a:gd name="T18" fmla="*/ 57 w 69"/>
                <a:gd name="T19" fmla="*/ 5 h 8"/>
                <a:gd name="T20" fmla="*/ 59 w 69"/>
                <a:gd name="T21" fmla="*/ 7 h 8"/>
                <a:gd name="T22" fmla="*/ 59 w 69"/>
                <a:gd name="T23" fmla="*/ 7 h 8"/>
                <a:gd name="T24" fmla="*/ 61 w 69"/>
                <a:gd name="T25" fmla="*/ 5 h 8"/>
                <a:gd name="T26" fmla="*/ 59 w 69"/>
                <a:gd name="T27" fmla="*/ 4 h 8"/>
                <a:gd name="T28" fmla="*/ 59 w 69"/>
                <a:gd name="T29" fmla="*/ 4 h 8"/>
                <a:gd name="T30" fmla="*/ 49 w 69"/>
                <a:gd name="T31" fmla="*/ 3 h 8"/>
                <a:gd name="T32" fmla="*/ 47 w 69"/>
                <a:gd name="T33" fmla="*/ 5 h 8"/>
                <a:gd name="T34" fmla="*/ 49 w 69"/>
                <a:gd name="T35" fmla="*/ 6 h 8"/>
                <a:gd name="T36" fmla="*/ 49 w 69"/>
                <a:gd name="T37" fmla="*/ 6 h 8"/>
                <a:gd name="T38" fmla="*/ 51 w 69"/>
                <a:gd name="T39" fmla="*/ 5 h 8"/>
                <a:gd name="T40" fmla="*/ 49 w 69"/>
                <a:gd name="T41" fmla="*/ 3 h 8"/>
                <a:gd name="T42" fmla="*/ 49 w 69"/>
                <a:gd name="T43" fmla="*/ 3 h 8"/>
                <a:gd name="T44" fmla="*/ 39 w 69"/>
                <a:gd name="T45" fmla="*/ 2 h 8"/>
                <a:gd name="T46" fmla="*/ 37 w 69"/>
                <a:gd name="T47" fmla="*/ 4 h 8"/>
                <a:gd name="T48" fmla="*/ 39 w 69"/>
                <a:gd name="T49" fmla="*/ 6 h 8"/>
                <a:gd name="T50" fmla="*/ 39 w 69"/>
                <a:gd name="T51" fmla="*/ 6 h 8"/>
                <a:gd name="T52" fmla="*/ 41 w 69"/>
                <a:gd name="T53" fmla="*/ 4 h 8"/>
                <a:gd name="T54" fmla="*/ 39 w 69"/>
                <a:gd name="T55" fmla="*/ 2 h 8"/>
                <a:gd name="T56" fmla="*/ 39 w 69"/>
                <a:gd name="T57" fmla="*/ 2 h 8"/>
                <a:gd name="T58" fmla="*/ 29 w 69"/>
                <a:gd name="T59" fmla="*/ 2 h 8"/>
                <a:gd name="T60" fmla="*/ 27 w 69"/>
                <a:gd name="T61" fmla="*/ 3 h 8"/>
                <a:gd name="T62" fmla="*/ 29 w 69"/>
                <a:gd name="T63" fmla="*/ 5 h 8"/>
                <a:gd name="T64" fmla="*/ 29 w 69"/>
                <a:gd name="T65" fmla="*/ 5 h 8"/>
                <a:gd name="T66" fmla="*/ 31 w 69"/>
                <a:gd name="T67" fmla="*/ 4 h 8"/>
                <a:gd name="T68" fmla="*/ 29 w 69"/>
                <a:gd name="T69" fmla="*/ 2 h 8"/>
                <a:gd name="T70" fmla="*/ 29 w 69"/>
                <a:gd name="T71" fmla="*/ 2 h 8"/>
                <a:gd name="T72" fmla="*/ 19 w 69"/>
                <a:gd name="T73" fmla="*/ 1 h 8"/>
                <a:gd name="T74" fmla="*/ 17 w 69"/>
                <a:gd name="T75" fmla="*/ 3 h 8"/>
                <a:gd name="T76" fmla="*/ 19 w 69"/>
                <a:gd name="T77" fmla="*/ 4 h 8"/>
                <a:gd name="T78" fmla="*/ 19 w 69"/>
                <a:gd name="T79" fmla="*/ 4 h 8"/>
                <a:gd name="T80" fmla="*/ 21 w 69"/>
                <a:gd name="T81" fmla="*/ 3 h 8"/>
                <a:gd name="T82" fmla="*/ 19 w 69"/>
                <a:gd name="T83" fmla="*/ 1 h 8"/>
                <a:gd name="T84" fmla="*/ 19 w 69"/>
                <a:gd name="T85" fmla="*/ 1 h 8"/>
                <a:gd name="T86" fmla="*/ 9 w 69"/>
                <a:gd name="T87" fmla="*/ 0 h 8"/>
                <a:gd name="T88" fmla="*/ 7 w 69"/>
                <a:gd name="T89" fmla="*/ 2 h 8"/>
                <a:gd name="T90" fmla="*/ 9 w 69"/>
                <a:gd name="T91" fmla="*/ 4 h 8"/>
                <a:gd name="T92" fmla="*/ 9 w 69"/>
                <a:gd name="T93" fmla="*/ 4 h 8"/>
                <a:gd name="T94" fmla="*/ 11 w 69"/>
                <a:gd name="T95" fmla="*/ 2 h 8"/>
                <a:gd name="T96" fmla="*/ 9 w 69"/>
                <a:gd name="T97" fmla="*/ 0 h 8"/>
                <a:gd name="T98" fmla="*/ 9 w 69"/>
                <a:gd name="T99" fmla="*/ 0 h 8"/>
                <a:gd name="T100" fmla="*/ 0 w 69"/>
                <a:gd name="T101" fmla="*/ 0 h 8"/>
                <a:gd name="T102" fmla="*/ 0 w 69"/>
                <a:gd name="T103" fmla="*/ 3 h 8"/>
                <a:gd name="T104" fmla="*/ 1 w 69"/>
                <a:gd name="T105" fmla="*/ 2 h 8"/>
                <a:gd name="T106" fmla="*/ 0 w 69"/>
                <a:gd name="T10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9" h="8">
                  <a:moveTo>
                    <a:pt x="69" y="4"/>
                  </a:moveTo>
                  <a:cubicBezTo>
                    <a:pt x="68" y="4"/>
                    <a:pt x="67" y="5"/>
                    <a:pt x="67" y="6"/>
                  </a:cubicBezTo>
                  <a:cubicBezTo>
                    <a:pt x="67" y="7"/>
                    <a:pt x="68" y="8"/>
                    <a:pt x="69" y="8"/>
                  </a:cubicBezTo>
                  <a:cubicBezTo>
                    <a:pt x="68" y="7"/>
                    <a:pt x="67" y="7"/>
                    <a:pt x="68" y="6"/>
                  </a:cubicBezTo>
                  <a:cubicBezTo>
                    <a:pt x="68" y="5"/>
                    <a:pt x="68" y="4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moveTo>
                    <a:pt x="59" y="4"/>
                  </a:moveTo>
                  <a:cubicBezTo>
                    <a:pt x="58" y="4"/>
                    <a:pt x="57" y="4"/>
                    <a:pt x="57" y="5"/>
                  </a:cubicBezTo>
                  <a:cubicBezTo>
                    <a:pt x="57" y="6"/>
                    <a:pt x="58" y="7"/>
                    <a:pt x="59" y="7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60" y="7"/>
                    <a:pt x="61" y="6"/>
                    <a:pt x="61" y="5"/>
                  </a:cubicBezTo>
                  <a:cubicBezTo>
                    <a:pt x="61" y="5"/>
                    <a:pt x="60" y="4"/>
                    <a:pt x="59" y="4"/>
                  </a:cubicBezTo>
                  <a:cubicBezTo>
                    <a:pt x="59" y="4"/>
                    <a:pt x="59" y="4"/>
                    <a:pt x="59" y="4"/>
                  </a:cubicBezTo>
                  <a:moveTo>
                    <a:pt x="49" y="3"/>
                  </a:moveTo>
                  <a:cubicBezTo>
                    <a:pt x="48" y="3"/>
                    <a:pt x="47" y="4"/>
                    <a:pt x="47" y="5"/>
                  </a:cubicBezTo>
                  <a:cubicBezTo>
                    <a:pt x="47" y="6"/>
                    <a:pt x="48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50" y="6"/>
                    <a:pt x="51" y="6"/>
                    <a:pt x="51" y="5"/>
                  </a:cubicBezTo>
                  <a:cubicBezTo>
                    <a:pt x="51" y="4"/>
                    <a:pt x="50" y="3"/>
                    <a:pt x="49" y="3"/>
                  </a:cubicBezTo>
                  <a:cubicBezTo>
                    <a:pt x="49" y="3"/>
                    <a:pt x="49" y="3"/>
                    <a:pt x="49" y="3"/>
                  </a:cubicBezTo>
                  <a:moveTo>
                    <a:pt x="39" y="2"/>
                  </a:moveTo>
                  <a:cubicBezTo>
                    <a:pt x="38" y="2"/>
                    <a:pt x="37" y="3"/>
                    <a:pt x="37" y="4"/>
                  </a:cubicBezTo>
                  <a:cubicBezTo>
                    <a:pt x="37" y="5"/>
                    <a:pt x="38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1" y="5"/>
                    <a:pt x="41" y="4"/>
                  </a:cubicBezTo>
                  <a:cubicBezTo>
                    <a:pt x="41" y="3"/>
                    <a:pt x="40" y="2"/>
                    <a:pt x="39" y="2"/>
                  </a:cubicBezTo>
                  <a:cubicBezTo>
                    <a:pt x="39" y="2"/>
                    <a:pt x="39" y="2"/>
                    <a:pt x="39" y="2"/>
                  </a:cubicBezTo>
                  <a:moveTo>
                    <a:pt x="29" y="2"/>
                  </a:moveTo>
                  <a:cubicBezTo>
                    <a:pt x="28" y="2"/>
                    <a:pt x="27" y="2"/>
                    <a:pt x="27" y="3"/>
                  </a:cubicBezTo>
                  <a:cubicBezTo>
                    <a:pt x="27" y="4"/>
                    <a:pt x="28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0" y="5"/>
                    <a:pt x="31" y="4"/>
                    <a:pt x="31" y="4"/>
                  </a:cubicBezTo>
                  <a:cubicBezTo>
                    <a:pt x="31" y="3"/>
                    <a:pt x="30" y="2"/>
                    <a:pt x="29" y="2"/>
                  </a:cubicBezTo>
                  <a:cubicBezTo>
                    <a:pt x="29" y="2"/>
                    <a:pt x="29" y="2"/>
                    <a:pt x="29" y="2"/>
                  </a:cubicBezTo>
                  <a:moveTo>
                    <a:pt x="19" y="1"/>
                  </a:moveTo>
                  <a:cubicBezTo>
                    <a:pt x="18" y="1"/>
                    <a:pt x="17" y="2"/>
                    <a:pt x="17" y="3"/>
                  </a:cubicBezTo>
                  <a:cubicBezTo>
                    <a:pt x="17" y="4"/>
                    <a:pt x="18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4"/>
                    <a:pt x="21" y="4"/>
                    <a:pt x="21" y="3"/>
                  </a:cubicBezTo>
                  <a:cubicBezTo>
                    <a:pt x="21" y="2"/>
                    <a:pt x="20" y="1"/>
                    <a:pt x="19" y="1"/>
                  </a:cubicBezTo>
                  <a:cubicBezTo>
                    <a:pt x="19" y="1"/>
                    <a:pt x="19" y="1"/>
                    <a:pt x="19" y="1"/>
                  </a:cubicBezTo>
                  <a:moveTo>
                    <a:pt x="9" y="0"/>
                  </a:moveTo>
                  <a:cubicBezTo>
                    <a:pt x="8" y="0"/>
                    <a:pt x="7" y="1"/>
                    <a:pt x="7" y="2"/>
                  </a:cubicBezTo>
                  <a:cubicBezTo>
                    <a:pt x="7" y="3"/>
                    <a:pt x="8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1" y="3"/>
                    <a:pt x="11" y="2"/>
                  </a:cubicBezTo>
                  <a:cubicBezTo>
                    <a:pt x="11" y="1"/>
                    <a:pt x="10" y="1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21" name="Freeform 1164"/>
            <p:cNvSpPr>
              <a:spLocks noEditPoints="1"/>
            </p:cNvSpPr>
            <p:nvPr/>
          </p:nvSpPr>
          <p:spPr bwMode="auto">
            <a:xfrm>
              <a:off x="6257656" y="2813806"/>
              <a:ext cx="192014" cy="111166"/>
            </a:xfrm>
            <a:custGeom>
              <a:avLst/>
              <a:gdLst>
                <a:gd name="T0" fmla="*/ 1 w 56"/>
                <a:gd name="T1" fmla="*/ 29 h 33"/>
                <a:gd name="T2" fmla="*/ 1 w 56"/>
                <a:gd name="T3" fmla="*/ 30 h 33"/>
                <a:gd name="T4" fmla="*/ 0 w 56"/>
                <a:gd name="T5" fmla="*/ 32 h 33"/>
                <a:gd name="T6" fmla="*/ 2 w 56"/>
                <a:gd name="T7" fmla="*/ 33 h 33"/>
                <a:gd name="T8" fmla="*/ 2 w 56"/>
                <a:gd name="T9" fmla="*/ 32 h 33"/>
                <a:gd name="T10" fmla="*/ 3 w 56"/>
                <a:gd name="T11" fmla="*/ 30 h 33"/>
                <a:gd name="T12" fmla="*/ 1 w 56"/>
                <a:gd name="T13" fmla="*/ 29 h 33"/>
                <a:gd name="T14" fmla="*/ 10 w 56"/>
                <a:gd name="T15" fmla="*/ 24 h 33"/>
                <a:gd name="T16" fmla="*/ 9 w 56"/>
                <a:gd name="T17" fmla="*/ 25 h 33"/>
                <a:gd name="T18" fmla="*/ 9 w 56"/>
                <a:gd name="T19" fmla="*/ 27 h 33"/>
                <a:gd name="T20" fmla="*/ 10 w 56"/>
                <a:gd name="T21" fmla="*/ 28 h 33"/>
                <a:gd name="T22" fmla="*/ 11 w 56"/>
                <a:gd name="T23" fmla="*/ 28 h 33"/>
                <a:gd name="T24" fmla="*/ 12 w 56"/>
                <a:gd name="T25" fmla="*/ 25 h 33"/>
                <a:gd name="T26" fmla="*/ 10 w 56"/>
                <a:gd name="T27" fmla="*/ 24 h 33"/>
                <a:gd name="T28" fmla="*/ 19 w 56"/>
                <a:gd name="T29" fmla="*/ 19 h 33"/>
                <a:gd name="T30" fmla="*/ 18 w 56"/>
                <a:gd name="T31" fmla="*/ 20 h 33"/>
                <a:gd name="T32" fmla="*/ 17 w 56"/>
                <a:gd name="T33" fmla="*/ 22 h 33"/>
                <a:gd name="T34" fmla="*/ 19 w 56"/>
                <a:gd name="T35" fmla="*/ 23 h 33"/>
                <a:gd name="T36" fmla="*/ 20 w 56"/>
                <a:gd name="T37" fmla="*/ 23 h 33"/>
                <a:gd name="T38" fmla="*/ 20 w 56"/>
                <a:gd name="T39" fmla="*/ 20 h 33"/>
                <a:gd name="T40" fmla="*/ 19 w 56"/>
                <a:gd name="T41" fmla="*/ 19 h 33"/>
                <a:gd name="T42" fmla="*/ 28 w 56"/>
                <a:gd name="T43" fmla="*/ 15 h 33"/>
                <a:gd name="T44" fmla="*/ 27 w 56"/>
                <a:gd name="T45" fmla="*/ 15 h 33"/>
                <a:gd name="T46" fmla="*/ 26 w 56"/>
                <a:gd name="T47" fmla="*/ 17 h 33"/>
                <a:gd name="T48" fmla="*/ 28 w 56"/>
                <a:gd name="T49" fmla="*/ 18 h 33"/>
                <a:gd name="T50" fmla="*/ 28 w 56"/>
                <a:gd name="T51" fmla="*/ 18 h 33"/>
                <a:gd name="T52" fmla="*/ 29 w 56"/>
                <a:gd name="T53" fmla="*/ 15 h 33"/>
                <a:gd name="T54" fmla="*/ 28 w 56"/>
                <a:gd name="T55" fmla="*/ 15 h 33"/>
                <a:gd name="T56" fmla="*/ 36 w 56"/>
                <a:gd name="T57" fmla="*/ 10 h 33"/>
                <a:gd name="T58" fmla="*/ 36 w 56"/>
                <a:gd name="T59" fmla="*/ 10 h 33"/>
                <a:gd name="T60" fmla="*/ 35 w 56"/>
                <a:gd name="T61" fmla="*/ 12 h 33"/>
                <a:gd name="T62" fmla="*/ 36 w 56"/>
                <a:gd name="T63" fmla="*/ 13 h 33"/>
                <a:gd name="T64" fmla="*/ 37 w 56"/>
                <a:gd name="T65" fmla="*/ 13 h 33"/>
                <a:gd name="T66" fmla="*/ 38 w 56"/>
                <a:gd name="T67" fmla="*/ 11 h 33"/>
                <a:gd name="T68" fmla="*/ 36 w 56"/>
                <a:gd name="T69" fmla="*/ 10 h 33"/>
                <a:gd name="T70" fmla="*/ 45 w 56"/>
                <a:gd name="T71" fmla="*/ 5 h 33"/>
                <a:gd name="T72" fmla="*/ 44 w 56"/>
                <a:gd name="T73" fmla="*/ 5 h 33"/>
                <a:gd name="T74" fmla="*/ 44 w 56"/>
                <a:gd name="T75" fmla="*/ 7 h 33"/>
                <a:gd name="T76" fmla="*/ 45 w 56"/>
                <a:gd name="T77" fmla="*/ 8 h 33"/>
                <a:gd name="T78" fmla="*/ 46 w 56"/>
                <a:gd name="T79" fmla="*/ 8 h 33"/>
                <a:gd name="T80" fmla="*/ 46 w 56"/>
                <a:gd name="T81" fmla="*/ 6 h 33"/>
                <a:gd name="T82" fmla="*/ 45 w 56"/>
                <a:gd name="T83" fmla="*/ 5 h 33"/>
                <a:gd name="T84" fmla="*/ 54 w 56"/>
                <a:gd name="T85" fmla="*/ 0 h 33"/>
                <a:gd name="T86" fmla="*/ 53 w 56"/>
                <a:gd name="T87" fmla="*/ 0 h 33"/>
                <a:gd name="T88" fmla="*/ 52 w 56"/>
                <a:gd name="T89" fmla="*/ 2 h 33"/>
                <a:gd name="T90" fmla="*/ 54 w 56"/>
                <a:gd name="T91" fmla="*/ 3 h 33"/>
                <a:gd name="T92" fmla="*/ 55 w 56"/>
                <a:gd name="T93" fmla="*/ 3 h 33"/>
                <a:gd name="T94" fmla="*/ 55 w 56"/>
                <a:gd name="T95" fmla="*/ 1 h 33"/>
                <a:gd name="T96" fmla="*/ 54 w 56"/>
                <a:gd name="T9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6" h="33">
                  <a:moveTo>
                    <a:pt x="1" y="29"/>
                  </a:moveTo>
                  <a:cubicBezTo>
                    <a:pt x="1" y="29"/>
                    <a:pt x="1" y="29"/>
                    <a:pt x="1" y="30"/>
                  </a:cubicBezTo>
                  <a:cubicBezTo>
                    <a:pt x="0" y="30"/>
                    <a:pt x="0" y="31"/>
                    <a:pt x="0" y="32"/>
                  </a:cubicBezTo>
                  <a:cubicBezTo>
                    <a:pt x="0" y="32"/>
                    <a:pt x="1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3" y="32"/>
                    <a:pt x="3" y="31"/>
                    <a:pt x="3" y="30"/>
                  </a:cubicBezTo>
                  <a:cubicBezTo>
                    <a:pt x="3" y="30"/>
                    <a:pt x="2" y="29"/>
                    <a:pt x="1" y="29"/>
                  </a:cubicBezTo>
                  <a:moveTo>
                    <a:pt x="10" y="24"/>
                  </a:moveTo>
                  <a:cubicBezTo>
                    <a:pt x="10" y="24"/>
                    <a:pt x="10" y="24"/>
                    <a:pt x="9" y="25"/>
                  </a:cubicBezTo>
                  <a:cubicBezTo>
                    <a:pt x="9" y="25"/>
                    <a:pt x="8" y="26"/>
                    <a:pt x="9" y="27"/>
                  </a:cubicBezTo>
                  <a:cubicBezTo>
                    <a:pt x="9" y="27"/>
                    <a:pt x="10" y="28"/>
                    <a:pt x="10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2" y="27"/>
                    <a:pt x="12" y="26"/>
                    <a:pt x="12" y="25"/>
                  </a:cubicBezTo>
                  <a:cubicBezTo>
                    <a:pt x="11" y="25"/>
                    <a:pt x="11" y="24"/>
                    <a:pt x="10" y="24"/>
                  </a:cubicBezTo>
                  <a:moveTo>
                    <a:pt x="19" y="19"/>
                  </a:moveTo>
                  <a:cubicBezTo>
                    <a:pt x="19" y="19"/>
                    <a:pt x="18" y="20"/>
                    <a:pt x="18" y="20"/>
                  </a:cubicBezTo>
                  <a:cubicBezTo>
                    <a:pt x="17" y="20"/>
                    <a:pt x="17" y="21"/>
                    <a:pt x="17" y="22"/>
                  </a:cubicBezTo>
                  <a:cubicBezTo>
                    <a:pt x="18" y="23"/>
                    <a:pt x="18" y="23"/>
                    <a:pt x="19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1" y="22"/>
                    <a:pt x="21" y="21"/>
                    <a:pt x="20" y="20"/>
                  </a:cubicBezTo>
                  <a:cubicBezTo>
                    <a:pt x="20" y="20"/>
                    <a:pt x="19" y="19"/>
                    <a:pt x="19" y="19"/>
                  </a:cubicBezTo>
                  <a:moveTo>
                    <a:pt x="28" y="15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6" y="15"/>
                    <a:pt x="26" y="16"/>
                    <a:pt x="26" y="17"/>
                  </a:cubicBezTo>
                  <a:cubicBezTo>
                    <a:pt x="26" y="18"/>
                    <a:pt x="27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9" y="17"/>
                    <a:pt x="30" y="16"/>
                    <a:pt x="29" y="15"/>
                  </a:cubicBezTo>
                  <a:cubicBezTo>
                    <a:pt x="29" y="15"/>
                    <a:pt x="28" y="15"/>
                    <a:pt x="28" y="15"/>
                  </a:cubicBezTo>
                  <a:moveTo>
                    <a:pt x="36" y="10"/>
                  </a:moveTo>
                  <a:cubicBezTo>
                    <a:pt x="36" y="10"/>
                    <a:pt x="36" y="10"/>
                    <a:pt x="36" y="10"/>
                  </a:cubicBezTo>
                  <a:cubicBezTo>
                    <a:pt x="35" y="10"/>
                    <a:pt x="34" y="11"/>
                    <a:pt x="35" y="12"/>
                  </a:cubicBezTo>
                  <a:cubicBezTo>
                    <a:pt x="35" y="13"/>
                    <a:pt x="36" y="13"/>
                    <a:pt x="36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8" y="12"/>
                    <a:pt x="38" y="11"/>
                    <a:pt x="38" y="11"/>
                  </a:cubicBezTo>
                  <a:cubicBezTo>
                    <a:pt x="37" y="10"/>
                    <a:pt x="37" y="10"/>
                    <a:pt x="36" y="10"/>
                  </a:cubicBezTo>
                  <a:moveTo>
                    <a:pt x="45" y="5"/>
                  </a:moveTo>
                  <a:cubicBezTo>
                    <a:pt x="45" y="5"/>
                    <a:pt x="44" y="5"/>
                    <a:pt x="44" y="5"/>
                  </a:cubicBezTo>
                  <a:cubicBezTo>
                    <a:pt x="43" y="5"/>
                    <a:pt x="43" y="6"/>
                    <a:pt x="44" y="7"/>
                  </a:cubicBezTo>
                  <a:cubicBezTo>
                    <a:pt x="44" y="8"/>
                    <a:pt x="44" y="8"/>
                    <a:pt x="45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7" y="7"/>
                    <a:pt x="47" y="6"/>
                    <a:pt x="46" y="6"/>
                  </a:cubicBezTo>
                  <a:cubicBezTo>
                    <a:pt x="46" y="5"/>
                    <a:pt x="46" y="5"/>
                    <a:pt x="45" y="5"/>
                  </a:cubicBezTo>
                  <a:moveTo>
                    <a:pt x="54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52" y="0"/>
                    <a:pt x="52" y="2"/>
                    <a:pt x="52" y="2"/>
                  </a:cubicBezTo>
                  <a:cubicBezTo>
                    <a:pt x="53" y="3"/>
                    <a:pt x="53" y="3"/>
                    <a:pt x="54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2"/>
                    <a:pt x="56" y="1"/>
                    <a:pt x="55" y="1"/>
                  </a:cubicBezTo>
                  <a:cubicBezTo>
                    <a:pt x="55" y="0"/>
                    <a:pt x="54" y="0"/>
                    <a:pt x="54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22" name="Freeform 1165"/>
            <p:cNvSpPr>
              <a:spLocks noEditPoints="1"/>
            </p:cNvSpPr>
            <p:nvPr/>
          </p:nvSpPr>
          <p:spPr bwMode="auto">
            <a:xfrm>
              <a:off x="6129648" y="2702642"/>
              <a:ext cx="350339" cy="239175"/>
            </a:xfrm>
            <a:custGeom>
              <a:avLst/>
              <a:gdLst>
                <a:gd name="T0" fmla="*/ 102 w 102"/>
                <a:gd name="T1" fmla="*/ 70 h 70"/>
                <a:gd name="T2" fmla="*/ 91 w 102"/>
                <a:gd name="T3" fmla="*/ 68 h 70"/>
                <a:gd name="T4" fmla="*/ 95 w 102"/>
                <a:gd name="T5" fmla="*/ 68 h 70"/>
                <a:gd name="T6" fmla="*/ 83 w 102"/>
                <a:gd name="T7" fmla="*/ 65 h 70"/>
                <a:gd name="T8" fmla="*/ 83 w 102"/>
                <a:gd name="T9" fmla="*/ 69 h 70"/>
                <a:gd name="T10" fmla="*/ 83 w 102"/>
                <a:gd name="T11" fmla="*/ 65 h 70"/>
                <a:gd name="T12" fmla="*/ 73 w 102"/>
                <a:gd name="T13" fmla="*/ 68 h 70"/>
                <a:gd name="T14" fmla="*/ 73 w 102"/>
                <a:gd name="T15" fmla="*/ 65 h 70"/>
                <a:gd name="T16" fmla="*/ 61 w 102"/>
                <a:gd name="T17" fmla="*/ 65 h 70"/>
                <a:gd name="T18" fmla="*/ 65 w 102"/>
                <a:gd name="T19" fmla="*/ 66 h 70"/>
                <a:gd name="T20" fmla="*/ 53 w 102"/>
                <a:gd name="T21" fmla="*/ 63 h 70"/>
                <a:gd name="T22" fmla="*/ 53 w 102"/>
                <a:gd name="T23" fmla="*/ 66 h 70"/>
                <a:gd name="T24" fmla="*/ 53 w 102"/>
                <a:gd name="T25" fmla="*/ 63 h 70"/>
                <a:gd name="T26" fmla="*/ 43 w 102"/>
                <a:gd name="T27" fmla="*/ 65 h 70"/>
                <a:gd name="T28" fmla="*/ 43 w 102"/>
                <a:gd name="T29" fmla="*/ 62 h 70"/>
                <a:gd name="T30" fmla="*/ 32 w 102"/>
                <a:gd name="T31" fmla="*/ 63 h 70"/>
                <a:gd name="T32" fmla="*/ 33 w 102"/>
                <a:gd name="T33" fmla="*/ 65 h 70"/>
                <a:gd name="T34" fmla="*/ 33 w 102"/>
                <a:gd name="T35" fmla="*/ 61 h 70"/>
                <a:gd name="T36" fmla="*/ 25 w 102"/>
                <a:gd name="T37" fmla="*/ 61 h 70"/>
                <a:gd name="T38" fmla="*/ 29 w 102"/>
                <a:gd name="T39" fmla="*/ 62 h 70"/>
                <a:gd name="T40" fmla="*/ 23 w 102"/>
                <a:gd name="T41" fmla="*/ 54 h 70"/>
                <a:gd name="T42" fmla="*/ 23 w 102"/>
                <a:gd name="T43" fmla="*/ 57 h 70"/>
                <a:gd name="T44" fmla="*/ 23 w 102"/>
                <a:gd name="T45" fmla="*/ 54 h 70"/>
                <a:gd name="T46" fmla="*/ 28 w 102"/>
                <a:gd name="T47" fmla="*/ 53 h 70"/>
                <a:gd name="T48" fmla="*/ 28 w 102"/>
                <a:gd name="T49" fmla="*/ 50 h 70"/>
                <a:gd name="T50" fmla="*/ 18 w 102"/>
                <a:gd name="T51" fmla="*/ 45 h 70"/>
                <a:gd name="T52" fmla="*/ 20 w 102"/>
                <a:gd name="T53" fmla="*/ 48 h 70"/>
                <a:gd name="T54" fmla="*/ 29 w 102"/>
                <a:gd name="T55" fmla="*/ 40 h 70"/>
                <a:gd name="T56" fmla="*/ 29 w 102"/>
                <a:gd name="T57" fmla="*/ 43 h 70"/>
                <a:gd name="T58" fmla="*/ 29 w 102"/>
                <a:gd name="T59" fmla="*/ 40 h 70"/>
                <a:gd name="T60" fmla="*/ 13 w 102"/>
                <a:gd name="T61" fmla="*/ 38 h 70"/>
                <a:gd name="T62" fmla="*/ 16 w 102"/>
                <a:gd name="T63" fmla="*/ 36 h 70"/>
                <a:gd name="T64" fmla="*/ 29 w 102"/>
                <a:gd name="T65" fmla="*/ 32 h 70"/>
                <a:gd name="T66" fmla="*/ 32 w 102"/>
                <a:gd name="T67" fmla="*/ 32 h 70"/>
                <a:gd name="T68" fmla="*/ 11 w 102"/>
                <a:gd name="T69" fmla="*/ 26 h 70"/>
                <a:gd name="T70" fmla="*/ 11 w 102"/>
                <a:gd name="T71" fmla="*/ 30 h 70"/>
                <a:gd name="T72" fmla="*/ 11 w 102"/>
                <a:gd name="T73" fmla="*/ 26 h 70"/>
                <a:gd name="T74" fmla="*/ 31 w 102"/>
                <a:gd name="T75" fmla="*/ 23 h 70"/>
                <a:gd name="T76" fmla="*/ 32 w 102"/>
                <a:gd name="T77" fmla="*/ 20 h 70"/>
                <a:gd name="T78" fmla="*/ 6 w 102"/>
                <a:gd name="T79" fmla="*/ 17 h 70"/>
                <a:gd name="T80" fmla="*/ 7 w 102"/>
                <a:gd name="T81" fmla="*/ 20 h 70"/>
                <a:gd name="T82" fmla="*/ 33 w 102"/>
                <a:gd name="T83" fmla="*/ 10 h 70"/>
                <a:gd name="T84" fmla="*/ 33 w 102"/>
                <a:gd name="T85" fmla="*/ 14 h 70"/>
                <a:gd name="T86" fmla="*/ 33 w 102"/>
                <a:gd name="T87" fmla="*/ 10 h 70"/>
                <a:gd name="T88" fmla="*/ 1 w 102"/>
                <a:gd name="T89" fmla="*/ 11 h 70"/>
                <a:gd name="T90" fmla="*/ 4 w 102"/>
                <a:gd name="T91" fmla="*/ 9 h 70"/>
                <a:gd name="T92" fmla="*/ 32 w 102"/>
                <a:gd name="T93" fmla="*/ 2 h 70"/>
                <a:gd name="T94" fmla="*/ 36 w 102"/>
                <a:gd name="T95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2" h="70">
                  <a:moveTo>
                    <a:pt x="102" y="67"/>
                  </a:moveTo>
                  <a:cubicBezTo>
                    <a:pt x="102" y="68"/>
                    <a:pt x="101" y="68"/>
                    <a:pt x="101" y="69"/>
                  </a:cubicBezTo>
                  <a:cubicBezTo>
                    <a:pt x="101" y="69"/>
                    <a:pt x="101" y="70"/>
                    <a:pt x="102" y="70"/>
                  </a:cubicBezTo>
                  <a:cubicBezTo>
                    <a:pt x="102" y="69"/>
                    <a:pt x="102" y="68"/>
                    <a:pt x="102" y="67"/>
                  </a:cubicBezTo>
                  <a:moveTo>
                    <a:pt x="93" y="66"/>
                  </a:moveTo>
                  <a:cubicBezTo>
                    <a:pt x="92" y="66"/>
                    <a:pt x="91" y="67"/>
                    <a:pt x="91" y="68"/>
                  </a:cubicBezTo>
                  <a:cubicBezTo>
                    <a:pt x="91" y="69"/>
                    <a:pt x="92" y="70"/>
                    <a:pt x="93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4" y="70"/>
                    <a:pt x="95" y="69"/>
                    <a:pt x="95" y="68"/>
                  </a:cubicBezTo>
                  <a:cubicBezTo>
                    <a:pt x="95" y="67"/>
                    <a:pt x="94" y="66"/>
                    <a:pt x="93" y="66"/>
                  </a:cubicBezTo>
                  <a:cubicBezTo>
                    <a:pt x="93" y="66"/>
                    <a:pt x="93" y="66"/>
                    <a:pt x="93" y="66"/>
                  </a:cubicBezTo>
                  <a:moveTo>
                    <a:pt x="83" y="65"/>
                  </a:moveTo>
                  <a:cubicBezTo>
                    <a:pt x="82" y="65"/>
                    <a:pt x="81" y="66"/>
                    <a:pt x="81" y="67"/>
                  </a:cubicBezTo>
                  <a:cubicBezTo>
                    <a:pt x="81" y="68"/>
                    <a:pt x="82" y="69"/>
                    <a:pt x="83" y="69"/>
                  </a:cubicBezTo>
                  <a:cubicBezTo>
                    <a:pt x="83" y="69"/>
                    <a:pt x="83" y="69"/>
                    <a:pt x="83" y="69"/>
                  </a:cubicBezTo>
                  <a:cubicBezTo>
                    <a:pt x="84" y="69"/>
                    <a:pt x="85" y="68"/>
                    <a:pt x="85" y="67"/>
                  </a:cubicBezTo>
                  <a:cubicBezTo>
                    <a:pt x="85" y="66"/>
                    <a:pt x="84" y="66"/>
                    <a:pt x="83" y="65"/>
                  </a:cubicBezTo>
                  <a:cubicBezTo>
                    <a:pt x="83" y="65"/>
                    <a:pt x="83" y="65"/>
                    <a:pt x="83" y="65"/>
                  </a:cubicBezTo>
                  <a:moveTo>
                    <a:pt x="73" y="65"/>
                  </a:moveTo>
                  <a:cubicBezTo>
                    <a:pt x="72" y="65"/>
                    <a:pt x="71" y="65"/>
                    <a:pt x="71" y="66"/>
                  </a:cubicBezTo>
                  <a:cubicBezTo>
                    <a:pt x="71" y="67"/>
                    <a:pt x="72" y="68"/>
                    <a:pt x="73" y="68"/>
                  </a:cubicBezTo>
                  <a:cubicBezTo>
                    <a:pt x="73" y="68"/>
                    <a:pt x="73" y="68"/>
                    <a:pt x="73" y="68"/>
                  </a:cubicBezTo>
                  <a:cubicBezTo>
                    <a:pt x="74" y="68"/>
                    <a:pt x="75" y="67"/>
                    <a:pt x="75" y="66"/>
                  </a:cubicBezTo>
                  <a:cubicBezTo>
                    <a:pt x="75" y="65"/>
                    <a:pt x="74" y="65"/>
                    <a:pt x="73" y="65"/>
                  </a:cubicBezTo>
                  <a:cubicBezTo>
                    <a:pt x="73" y="65"/>
                    <a:pt x="73" y="65"/>
                    <a:pt x="73" y="65"/>
                  </a:cubicBezTo>
                  <a:moveTo>
                    <a:pt x="63" y="64"/>
                  </a:moveTo>
                  <a:cubicBezTo>
                    <a:pt x="62" y="64"/>
                    <a:pt x="61" y="64"/>
                    <a:pt x="61" y="65"/>
                  </a:cubicBezTo>
                  <a:cubicBezTo>
                    <a:pt x="61" y="66"/>
                    <a:pt x="62" y="67"/>
                    <a:pt x="63" y="67"/>
                  </a:cubicBezTo>
                  <a:cubicBezTo>
                    <a:pt x="63" y="67"/>
                    <a:pt x="63" y="67"/>
                    <a:pt x="63" y="67"/>
                  </a:cubicBezTo>
                  <a:cubicBezTo>
                    <a:pt x="64" y="67"/>
                    <a:pt x="65" y="66"/>
                    <a:pt x="65" y="66"/>
                  </a:cubicBezTo>
                  <a:cubicBezTo>
                    <a:pt x="65" y="65"/>
                    <a:pt x="64" y="64"/>
                    <a:pt x="63" y="64"/>
                  </a:cubicBezTo>
                  <a:cubicBezTo>
                    <a:pt x="63" y="64"/>
                    <a:pt x="63" y="64"/>
                    <a:pt x="63" y="64"/>
                  </a:cubicBezTo>
                  <a:moveTo>
                    <a:pt x="53" y="63"/>
                  </a:moveTo>
                  <a:cubicBezTo>
                    <a:pt x="52" y="63"/>
                    <a:pt x="52" y="64"/>
                    <a:pt x="51" y="65"/>
                  </a:cubicBezTo>
                  <a:cubicBezTo>
                    <a:pt x="51" y="65"/>
                    <a:pt x="52" y="66"/>
                    <a:pt x="53" y="66"/>
                  </a:cubicBezTo>
                  <a:cubicBezTo>
                    <a:pt x="53" y="66"/>
                    <a:pt x="53" y="66"/>
                    <a:pt x="53" y="66"/>
                  </a:cubicBezTo>
                  <a:cubicBezTo>
                    <a:pt x="54" y="66"/>
                    <a:pt x="55" y="66"/>
                    <a:pt x="55" y="65"/>
                  </a:cubicBezTo>
                  <a:cubicBezTo>
                    <a:pt x="55" y="64"/>
                    <a:pt x="54" y="63"/>
                    <a:pt x="53" y="63"/>
                  </a:cubicBezTo>
                  <a:cubicBezTo>
                    <a:pt x="53" y="63"/>
                    <a:pt x="53" y="63"/>
                    <a:pt x="53" y="63"/>
                  </a:cubicBezTo>
                  <a:moveTo>
                    <a:pt x="43" y="62"/>
                  </a:moveTo>
                  <a:cubicBezTo>
                    <a:pt x="42" y="62"/>
                    <a:pt x="42" y="63"/>
                    <a:pt x="41" y="64"/>
                  </a:cubicBezTo>
                  <a:cubicBezTo>
                    <a:pt x="41" y="65"/>
                    <a:pt x="42" y="65"/>
                    <a:pt x="43" y="6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44" y="65"/>
                    <a:pt x="45" y="65"/>
                    <a:pt x="45" y="64"/>
                  </a:cubicBezTo>
                  <a:cubicBezTo>
                    <a:pt x="45" y="63"/>
                    <a:pt x="44" y="62"/>
                    <a:pt x="43" y="62"/>
                  </a:cubicBezTo>
                  <a:cubicBezTo>
                    <a:pt x="43" y="62"/>
                    <a:pt x="43" y="62"/>
                    <a:pt x="43" y="62"/>
                  </a:cubicBezTo>
                  <a:moveTo>
                    <a:pt x="33" y="61"/>
                  </a:moveTo>
                  <a:cubicBezTo>
                    <a:pt x="32" y="61"/>
                    <a:pt x="32" y="62"/>
                    <a:pt x="32" y="63"/>
                  </a:cubicBezTo>
                  <a:cubicBezTo>
                    <a:pt x="31" y="64"/>
                    <a:pt x="32" y="64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4" y="65"/>
                    <a:pt x="35" y="64"/>
                    <a:pt x="35" y="63"/>
                  </a:cubicBezTo>
                  <a:cubicBezTo>
                    <a:pt x="35" y="62"/>
                    <a:pt x="34" y="61"/>
                    <a:pt x="33" y="61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1"/>
                    <a:pt x="33" y="61"/>
                    <a:pt x="33" y="61"/>
                  </a:cubicBezTo>
                  <a:moveTo>
                    <a:pt x="27" y="60"/>
                  </a:moveTo>
                  <a:cubicBezTo>
                    <a:pt x="26" y="60"/>
                    <a:pt x="26" y="61"/>
                    <a:pt x="25" y="61"/>
                  </a:cubicBezTo>
                  <a:cubicBezTo>
                    <a:pt x="25" y="62"/>
                    <a:pt x="26" y="63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8" y="63"/>
                    <a:pt x="29" y="63"/>
                    <a:pt x="29" y="62"/>
                  </a:cubicBezTo>
                  <a:cubicBezTo>
                    <a:pt x="29" y="61"/>
                    <a:pt x="28" y="60"/>
                    <a:pt x="27" y="60"/>
                  </a:cubicBezTo>
                  <a:cubicBezTo>
                    <a:pt x="27" y="60"/>
                    <a:pt x="27" y="60"/>
                    <a:pt x="27" y="60"/>
                  </a:cubicBezTo>
                  <a:moveTo>
                    <a:pt x="23" y="54"/>
                  </a:moveTo>
                  <a:cubicBezTo>
                    <a:pt x="23" y="54"/>
                    <a:pt x="23" y="54"/>
                    <a:pt x="23" y="54"/>
                  </a:cubicBezTo>
                  <a:cubicBezTo>
                    <a:pt x="22" y="54"/>
                    <a:pt x="21" y="55"/>
                    <a:pt x="22" y="56"/>
                  </a:cubicBezTo>
                  <a:cubicBezTo>
                    <a:pt x="22" y="57"/>
                    <a:pt x="23" y="57"/>
                    <a:pt x="23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6"/>
                    <a:pt x="25" y="55"/>
                    <a:pt x="25" y="55"/>
                  </a:cubicBezTo>
                  <a:cubicBezTo>
                    <a:pt x="25" y="54"/>
                    <a:pt x="24" y="54"/>
                    <a:pt x="23" y="54"/>
                  </a:cubicBezTo>
                  <a:moveTo>
                    <a:pt x="28" y="50"/>
                  </a:moveTo>
                  <a:cubicBezTo>
                    <a:pt x="27" y="50"/>
                    <a:pt x="27" y="51"/>
                    <a:pt x="27" y="51"/>
                  </a:cubicBezTo>
                  <a:cubicBezTo>
                    <a:pt x="26" y="52"/>
                    <a:pt x="27" y="53"/>
                    <a:pt x="28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9" y="53"/>
                    <a:pt x="30" y="53"/>
                    <a:pt x="30" y="52"/>
                  </a:cubicBezTo>
                  <a:cubicBezTo>
                    <a:pt x="30" y="51"/>
                    <a:pt x="29" y="50"/>
                    <a:pt x="28" y="50"/>
                  </a:cubicBezTo>
                  <a:cubicBezTo>
                    <a:pt x="28" y="50"/>
                    <a:pt x="28" y="50"/>
                    <a:pt x="28" y="50"/>
                  </a:cubicBezTo>
                  <a:moveTo>
                    <a:pt x="19" y="45"/>
                  </a:moveTo>
                  <a:cubicBezTo>
                    <a:pt x="19" y="45"/>
                    <a:pt x="19" y="45"/>
                    <a:pt x="18" y="45"/>
                  </a:cubicBezTo>
                  <a:cubicBezTo>
                    <a:pt x="18" y="45"/>
                    <a:pt x="17" y="46"/>
                    <a:pt x="18" y="47"/>
                  </a:cubicBezTo>
                  <a:cubicBezTo>
                    <a:pt x="18" y="47"/>
                    <a:pt x="18" y="48"/>
                    <a:pt x="19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1" y="47"/>
                    <a:pt x="21" y="46"/>
                    <a:pt x="21" y="45"/>
                  </a:cubicBezTo>
                  <a:cubicBezTo>
                    <a:pt x="20" y="45"/>
                    <a:pt x="20" y="45"/>
                    <a:pt x="19" y="45"/>
                  </a:cubicBezTo>
                  <a:moveTo>
                    <a:pt x="29" y="40"/>
                  </a:moveTo>
                  <a:cubicBezTo>
                    <a:pt x="28" y="40"/>
                    <a:pt x="28" y="41"/>
                    <a:pt x="28" y="42"/>
                  </a:cubicBezTo>
                  <a:cubicBezTo>
                    <a:pt x="28" y="42"/>
                    <a:pt x="28" y="43"/>
                    <a:pt x="29" y="43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30" y="43"/>
                    <a:pt x="31" y="43"/>
                    <a:pt x="31" y="42"/>
                  </a:cubicBezTo>
                  <a:cubicBezTo>
                    <a:pt x="31" y="41"/>
                    <a:pt x="30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moveTo>
                    <a:pt x="15" y="35"/>
                  </a:moveTo>
                  <a:cubicBezTo>
                    <a:pt x="15" y="35"/>
                    <a:pt x="14" y="35"/>
                    <a:pt x="14" y="36"/>
                  </a:cubicBezTo>
                  <a:cubicBezTo>
                    <a:pt x="13" y="36"/>
                    <a:pt x="13" y="37"/>
                    <a:pt x="13" y="38"/>
                  </a:cubicBezTo>
                  <a:cubicBezTo>
                    <a:pt x="14" y="38"/>
                    <a:pt x="14" y="39"/>
                    <a:pt x="15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7" y="37"/>
                    <a:pt x="16" y="36"/>
                  </a:cubicBezTo>
                  <a:cubicBezTo>
                    <a:pt x="16" y="36"/>
                    <a:pt x="15" y="35"/>
                    <a:pt x="15" y="35"/>
                  </a:cubicBezTo>
                  <a:moveTo>
                    <a:pt x="30" y="30"/>
                  </a:moveTo>
                  <a:cubicBezTo>
                    <a:pt x="30" y="30"/>
                    <a:pt x="29" y="31"/>
                    <a:pt x="29" y="32"/>
                  </a:cubicBezTo>
                  <a:cubicBezTo>
                    <a:pt x="29" y="32"/>
                    <a:pt x="29" y="33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3"/>
                    <a:pt x="32" y="33"/>
                    <a:pt x="32" y="32"/>
                  </a:cubicBezTo>
                  <a:cubicBezTo>
                    <a:pt x="32" y="31"/>
                    <a:pt x="32" y="30"/>
                    <a:pt x="31" y="30"/>
                  </a:cubicBezTo>
                  <a:cubicBezTo>
                    <a:pt x="31" y="30"/>
                    <a:pt x="31" y="30"/>
                    <a:pt x="30" y="30"/>
                  </a:cubicBezTo>
                  <a:moveTo>
                    <a:pt x="11" y="26"/>
                  </a:moveTo>
                  <a:cubicBezTo>
                    <a:pt x="10" y="26"/>
                    <a:pt x="10" y="26"/>
                    <a:pt x="10" y="27"/>
                  </a:cubicBezTo>
                  <a:cubicBezTo>
                    <a:pt x="9" y="27"/>
                    <a:pt x="9" y="28"/>
                    <a:pt x="9" y="29"/>
                  </a:cubicBezTo>
                  <a:cubicBezTo>
                    <a:pt x="9" y="29"/>
                    <a:pt x="10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29"/>
                    <a:pt x="13" y="28"/>
                    <a:pt x="12" y="27"/>
                  </a:cubicBezTo>
                  <a:cubicBezTo>
                    <a:pt x="12" y="27"/>
                    <a:pt x="11" y="26"/>
                    <a:pt x="11" y="26"/>
                  </a:cubicBezTo>
                  <a:moveTo>
                    <a:pt x="32" y="20"/>
                  </a:moveTo>
                  <a:cubicBezTo>
                    <a:pt x="31" y="20"/>
                    <a:pt x="30" y="21"/>
                    <a:pt x="30" y="22"/>
                  </a:cubicBezTo>
                  <a:cubicBezTo>
                    <a:pt x="30" y="23"/>
                    <a:pt x="31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3" y="23"/>
                    <a:pt x="33" y="22"/>
                  </a:cubicBezTo>
                  <a:cubicBezTo>
                    <a:pt x="33" y="21"/>
                    <a:pt x="33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5" y="18"/>
                    <a:pt x="5" y="19"/>
                    <a:pt x="5" y="20"/>
                  </a:cubicBezTo>
                  <a:cubicBezTo>
                    <a:pt x="5" y="20"/>
                    <a:pt x="6" y="21"/>
                    <a:pt x="6" y="21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19"/>
                    <a:pt x="8" y="18"/>
                  </a:cubicBezTo>
                  <a:cubicBezTo>
                    <a:pt x="8" y="18"/>
                    <a:pt x="7" y="17"/>
                    <a:pt x="6" y="17"/>
                  </a:cubicBezTo>
                  <a:moveTo>
                    <a:pt x="33" y="10"/>
                  </a:moveTo>
                  <a:cubicBezTo>
                    <a:pt x="32" y="10"/>
                    <a:pt x="31" y="11"/>
                    <a:pt x="31" y="12"/>
                  </a:cubicBezTo>
                  <a:cubicBezTo>
                    <a:pt x="31" y="13"/>
                    <a:pt x="32" y="13"/>
                    <a:pt x="33" y="14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4" y="14"/>
                    <a:pt x="34" y="13"/>
                    <a:pt x="34" y="12"/>
                  </a:cubicBezTo>
                  <a:cubicBezTo>
                    <a:pt x="34" y="11"/>
                    <a:pt x="34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moveTo>
                    <a:pt x="2" y="8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1" y="9"/>
                    <a:pt x="0" y="10"/>
                    <a:pt x="1" y="11"/>
                  </a:cubicBezTo>
                  <a:cubicBezTo>
                    <a:pt x="1" y="11"/>
                    <a:pt x="2" y="12"/>
                    <a:pt x="2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4" y="10"/>
                    <a:pt x="4" y="9"/>
                  </a:cubicBezTo>
                  <a:cubicBezTo>
                    <a:pt x="3" y="9"/>
                    <a:pt x="3" y="8"/>
                    <a:pt x="2" y="8"/>
                  </a:cubicBezTo>
                  <a:moveTo>
                    <a:pt x="34" y="0"/>
                  </a:moveTo>
                  <a:cubicBezTo>
                    <a:pt x="33" y="0"/>
                    <a:pt x="32" y="1"/>
                    <a:pt x="32" y="2"/>
                  </a:cubicBezTo>
                  <a:cubicBezTo>
                    <a:pt x="32" y="3"/>
                    <a:pt x="33" y="4"/>
                    <a:pt x="34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5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23" name="Freeform 1166"/>
            <p:cNvSpPr>
              <a:spLocks noEditPoints="1"/>
            </p:cNvSpPr>
            <p:nvPr/>
          </p:nvSpPr>
          <p:spPr bwMode="auto">
            <a:xfrm>
              <a:off x="4004031" y="2342196"/>
              <a:ext cx="468243" cy="471611"/>
            </a:xfrm>
            <a:custGeom>
              <a:avLst/>
              <a:gdLst>
                <a:gd name="T0" fmla="*/ 98 w 138"/>
                <a:gd name="T1" fmla="*/ 99 h 138"/>
                <a:gd name="T2" fmla="*/ 90 w 138"/>
                <a:gd name="T3" fmla="*/ 93 h 138"/>
                <a:gd name="T4" fmla="*/ 54 w 138"/>
                <a:gd name="T5" fmla="*/ 101 h 138"/>
                <a:gd name="T6" fmla="*/ 49 w 138"/>
                <a:gd name="T7" fmla="*/ 93 h 138"/>
                <a:gd name="T8" fmla="*/ 60 w 138"/>
                <a:gd name="T9" fmla="*/ 95 h 138"/>
                <a:gd name="T10" fmla="*/ 60 w 138"/>
                <a:gd name="T11" fmla="*/ 95 h 138"/>
                <a:gd name="T12" fmla="*/ 68 w 138"/>
                <a:gd name="T13" fmla="*/ 111 h 138"/>
                <a:gd name="T14" fmla="*/ 44 w 138"/>
                <a:gd name="T15" fmla="*/ 71 h 138"/>
                <a:gd name="T16" fmla="*/ 55 w 138"/>
                <a:gd name="T17" fmla="*/ 74 h 138"/>
                <a:gd name="T18" fmla="*/ 56 w 138"/>
                <a:gd name="T19" fmla="*/ 77 h 138"/>
                <a:gd name="T20" fmla="*/ 47 w 138"/>
                <a:gd name="T21" fmla="*/ 72 h 138"/>
                <a:gd name="T22" fmla="*/ 68 w 138"/>
                <a:gd name="T23" fmla="*/ 85 h 138"/>
                <a:gd name="T24" fmla="*/ 74 w 138"/>
                <a:gd name="T25" fmla="*/ 77 h 138"/>
                <a:gd name="T26" fmla="*/ 73 w 138"/>
                <a:gd name="T27" fmla="*/ 71 h 138"/>
                <a:gd name="T28" fmla="*/ 81 w 138"/>
                <a:gd name="T29" fmla="*/ 84 h 138"/>
                <a:gd name="T30" fmla="*/ 93 w 138"/>
                <a:gd name="T31" fmla="*/ 71 h 138"/>
                <a:gd name="T32" fmla="*/ 112 w 138"/>
                <a:gd name="T33" fmla="*/ 71 h 138"/>
                <a:gd name="T34" fmla="*/ 50 w 138"/>
                <a:gd name="T35" fmla="*/ 65 h 138"/>
                <a:gd name="T36" fmla="*/ 57 w 138"/>
                <a:gd name="T37" fmla="*/ 64 h 138"/>
                <a:gd name="T38" fmla="*/ 58 w 138"/>
                <a:gd name="T39" fmla="*/ 54 h 138"/>
                <a:gd name="T40" fmla="*/ 47 w 138"/>
                <a:gd name="T41" fmla="*/ 68 h 138"/>
                <a:gd name="T42" fmla="*/ 79 w 138"/>
                <a:gd name="T43" fmla="*/ 65 h 138"/>
                <a:gd name="T44" fmla="*/ 87 w 138"/>
                <a:gd name="T45" fmla="*/ 62 h 138"/>
                <a:gd name="T46" fmla="*/ 88 w 138"/>
                <a:gd name="T47" fmla="*/ 49 h 138"/>
                <a:gd name="T48" fmla="*/ 88 w 138"/>
                <a:gd name="T49" fmla="*/ 49 h 138"/>
                <a:gd name="T50" fmla="*/ 44 w 138"/>
                <a:gd name="T51" fmla="*/ 59 h 138"/>
                <a:gd name="T52" fmla="*/ 40 w 138"/>
                <a:gd name="T53" fmla="*/ 48 h 138"/>
                <a:gd name="T54" fmla="*/ 26 w 138"/>
                <a:gd name="T55" fmla="*/ 68 h 138"/>
                <a:gd name="T56" fmla="*/ 95 w 138"/>
                <a:gd name="T57" fmla="*/ 56 h 138"/>
                <a:gd name="T58" fmla="*/ 104 w 138"/>
                <a:gd name="T59" fmla="*/ 51 h 138"/>
                <a:gd name="T60" fmla="*/ 104 w 138"/>
                <a:gd name="T61" fmla="*/ 51 h 138"/>
                <a:gd name="T62" fmla="*/ 71 w 138"/>
                <a:gd name="T63" fmla="*/ 29 h 138"/>
                <a:gd name="T64" fmla="*/ 57 w 138"/>
                <a:gd name="T65" fmla="*/ 45 h 138"/>
                <a:gd name="T66" fmla="*/ 61 w 138"/>
                <a:gd name="T67" fmla="*/ 35 h 138"/>
                <a:gd name="T68" fmla="*/ 68 w 138"/>
                <a:gd name="T69" fmla="*/ 51 h 138"/>
                <a:gd name="T70" fmla="*/ 66 w 138"/>
                <a:gd name="T71" fmla="*/ 27 h 138"/>
                <a:gd name="T72" fmla="*/ 29 w 138"/>
                <a:gd name="T73" fmla="*/ 119 h 138"/>
                <a:gd name="T74" fmla="*/ 37 w 138"/>
                <a:gd name="T75" fmla="*/ 115 h 138"/>
                <a:gd name="T76" fmla="*/ 112 w 138"/>
                <a:gd name="T77" fmla="*/ 114 h 138"/>
                <a:gd name="T78" fmla="*/ 112 w 138"/>
                <a:gd name="T79" fmla="*/ 114 h 138"/>
                <a:gd name="T80" fmla="*/ 105 w 138"/>
                <a:gd name="T81" fmla="*/ 107 h 138"/>
                <a:gd name="T82" fmla="*/ 114 w 138"/>
                <a:gd name="T83" fmla="*/ 43 h 138"/>
                <a:gd name="T84" fmla="*/ 121 w 138"/>
                <a:gd name="T85" fmla="*/ 36 h 138"/>
                <a:gd name="T86" fmla="*/ 28 w 138"/>
                <a:gd name="T87" fmla="*/ 30 h 138"/>
                <a:gd name="T88" fmla="*/ 58 w 138"/>
                <a:gd name="T89" fmla="*/ 25 h 138"/>
                <a:gd name="T90" fmla="*/ 108 w 138"/>
                <a:gd name="T91" fmla="*/ 46 h 138"/>
                <a:gd name="T92" fmla="*/ 44 w 138"/>
                <a:gd name="T93" fmla="*/ 108 h 138"/>
                <a:gd name="T94" fmla="*/ 33 w 138"/>
                <a:gd name="T95" fmla="*/ 38 h 138"/>
                <a:gd name="T96" fmla="*/ 23 w 138"/>
                <a:gd name="T97" fmla="*/ 23 h 138"/>
                <a:gd name="T98" fmla="*/ 60 w 138"/>
                <a:gd name="T99" fmla="*/ 17 h 138"/>
                <a:gd name="T100" fmla="*/ 60 w 138"/>
                <a:gd name="T101" fmla="*/ 17 h 138"/>
                <a:gd name="T102" fmla="*/ 61 w 138"/>
                <a:gd name="T103" fmla="*/ 7 h 138"/>
                <a:gd name="T104" fmla="*/ 118 w 138"/>
                <a:gd name="T105" fmla="*/ 118 h 138"/>
                <a:gd name="T106" fmla="*/ 69 w 138"/>
                <a:gd name="T107" fmla="*/ 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8" h="138">
                  <a:moveTo>
                    <a:pt x="90" y="93"/>
                  </a:moveTo>
                  <a:cubicBezTo>
                    <a:pt x="90" y="94"/>
                    <a:pt x="90" y="94"/>
                    <a:pt x="90" y="94"/>
                  </a:cubicBezTo>
                  <a:cubicBezTo>
                    <a:pt x="89" y="95"/>
                    <a:pt x="88" y="96"/>
                    <a:pt x="88" y="97"/>
                  </a:cubicBezTo>
                  <a:cubicBezTo>
                    <a:pt x="84" y="102"/>
                    <a:pt x="79" y="108"/>
                    <a:pt x="74" y="112"/>
                  </a:cubicBezTo>
                  <a:cubicBezTo>
                    <a:pt x="83" y="110"/>
                    <a:pt x="92" y="106"/>
                    <a:pt x="99" y="100"/>
                  </a:cubicBezTo>
                  <a:cubicBezTo>
                    <a:pt x="99" y="100"/>
                    <a:pt x="98" y="99"/>
                    <a:pt x="98" y="99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8" y="100"/>
                    <a:pt x="97" y="100"/>
                    <a:pt x="97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5" y="99"/>
                    <a:pt x="95" y="98"/>
                    <a:pt x="96" y="98"/>
                  </a:cubicBezTo>
                  <a:cubicBezTo>
                    <a:pt x="96" y="98"/>
                    <a:pt x="96" y="97"/>
                    <a:pt x="96" y="97"/>
                  </a:cubicBezTo>
                  <a:cubicBezTo>
                    <a:pt x="94" y="96"/>
                    <a:pt x="92" y="95"/>
                    <a:pt x="90" y="93"/>
                  </a:cubicBezTo>
                  <a:moveTo>
                    <a:pt x="49" y="93"/>
                  </a:moveTo>
                  <a:cubicBezTo>
                    <a:pt x="46" y="94"/>
                    <a:pt x="42" y="97"/>
                    <a:pt x="39" y="100"/>
                  </a:cubicBezTo>
                  <a:cubicBezTo>
                    <a:pt x="41" y="102"/>
                    <a:pt x="44" y="104"/>
                    <a:pt x="46" y="105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52" y="109"/>
                    <a:pt x="58" y="111"/>
                    <a:pt x="65" y="112"/>
                  </a:cubicBezTo>
                  <a:cubicBezTo>
                    <a:pt x="61" y="109"/>
                    <a:pt x="57" y="105"/>
                    <a:pt x="54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53" y="101"/>
                    <a:pt x="53" y="101"/>
                    <a:pt x="53" y="101"/>
                  </a:cubicBezTo>
                  <a:cubicBezTo>
                    <a:pt x="52" y="101"/>
                    <a:pt x="52" y="101"/>
                    <a:pt x="51" y="101"/>
                  </a:cubicBezTo>
                  <a:cubicBezTo>
                    <a:pt x="51" y="100"/>
                    <a:pt x="51" y="99"/>
                    <a:pt x="51" y="99"/>
                  </a:cubicBezTo>
                  <a:cubicBezTo>
                    <a:pt x="52" y="98"/>
                    <a:pt x="52" y="98"/>
                    <a:pt x="52" y="98"/>
                  </a:cubicBezTo>
                  <a:cubicBezTo>
                    <a:pt x="51" y="96"/>
                    <a:pt x="50" y="94"/>
                    <a:pt x="49" y="93"/>
                  </a:cubicBezTo>
                  <a:moveTo>
                    <a:pt x="71" y="88"/>
                  </a:moveTo>
                  <a:cubicBezTo>
                    <a:pt x="71" y="111"/>
                    <a:pt x="71" y="111"/>
                    <a:pt x="71" y="111"/>
                  </a:cubicBezTo>
                  <a:cubicBezTo>
                    <a:pt x="78" y="106"/>
                    <a:pt x="84" y="99"/>
                    <a:pt x="87" y="92"/>
                  </a:cubicBezTo>
                  <a:cubicBezTo>
                    <a:pt x="87" y="92"/>
                    <a:pt x="87" y="92"/>
                    <a:pt x="87" y="92"/>
                  </a:cubicBezTo>
                  <a:cubicBezTo>
                    <a:pt x="82" y="89"/>
                    <a:pt x="77" y="88"/>
                    <a:pt x="71" y="88"/>
                  </a:cubicBezTo>
                  <a:moveTo>
                    <a:pt x="60" y="95"/>
                  </a:moveTo>
                  <a:cubicBezTo>
                    <a:pt x="59" y="95"/>
                    <a:pt x="59" y="94"/>
                    <a:pt x="59" y="94"/>
                  </a:cubicBezTo>
                  <a:cubicBezTo>
                    <a:pt x="58" y="93"/>
                    <a:pt x="58" y="92"/>
                    <a:pt x="59" y="92"/>
                  </a:cubicBezTo>
                  <a:cubicBezTo>
                    <a:pt x="59" y="91"/>
                    <a:pt x="59" y="91"/>
                    <a:pt x="60" y="91"/>
                  </a:cubicBezTo>
                  <a:cubicBezTo>
                    <a:pt x="60" y="91"/>
                    <a:pt x="61" y="92"/>
                    <a:pt x="61" y="92"/>
                  </a:cubicBezTo>
                  <a:cubicBezTo>
                    <a:pt x="62" y="93"/>
                    <a:pt x="62" y="94"/>
                    <a:pt x="61" y="94"/>
                  </a:cubicBezTo>
                  <a:cubicBezTo>
                    <a:pt x="61" y="95"/>
                    <a:pt x="60" y="95"/>
                    <a:pt x="60" y="95"/>
                  </a:cubicBezTo>
                  <a:moveTo>
                    <a:pt x="68" y="88"/>
                  </a:moveTo>
                  <a:cubicBezTo>
                    <a:pt x="68" y="88"/>
                    <a:pt x="68" y="88"/>
                    <a:pt x="68" y="88"/>
                  </a:cubicBezTo>
                  <a:cubicBezTo>
                    <a:pt x="68" y="88"/>
                    <a:pt x="67" y="88"/>
                    <a:pt x="67" y="88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1" y="88"/>
                    <a:pt x="56" y="89"/>
                    <a:pt x="52" y="91"/>
                  </a:cubicBezTo>
                  <a:cubicBezTo>
                    <a:pt x="55" y="99"/>
                    <a:pt x="61" y="106"/>
                    <a:pt x="68" y="111"/>
                  </a:cubicBezTo>
                  <a:cubicBezTo>
                    <a:pt x="68" y="88"/>
                    <a:pt x="68" y="88"/>
                    <a:pt x="68" y="88"/>
                  </a:cubicBezTo>
                  <a:moveTo>
                    <a:pt x="43" y="71"/>
                  </a:moveTo>
                  <a:cubicBezTo>
                    <a:pt x="26" y="71"/>
                    <a:pt x="26" y="71"/>
                    <a:pt x="26" y="71"/>
                  </a:cubicBezTo>
                  <a:cubicBezTo>
                    <a:pt x="27" y="81"/>
                    <a:pt x="31" y="90"/>
                    <a:pt x="37" y="98"/>
                  </a:cubicBezTo>
                  <a:cubicBezTo>
                    <a:pt x="41" y="95"/>
                    <a:pt x="44" y="92"/>
                    <a:pt x="48" y="90"/>
                  </a:cubicBezTo>
                  <a:cubicBezTo>
                    <a:pt x="46" y="84"/>
                    <a:pt x="44" y="78"/>
                    <a:pt x="44" y="71"/>
                  </a:cubicBezTo>
                  <a:cubicBezTo>
                    <a:pt x="43" y="71"/>
                    <a:pt x="43" y="71"/>
                    <a:pt x="43" y="71"/>
                  </a:cubicBezTo>
                  <a:moveTo>
                    <a:pt x="53" y="77"/>
                  </a:moveTo>
                  <a:cubicBezTo>
                    <a:pt x="53" y="77"/>
                    <a:pt x="52" y="76"/>
                    <a:pt x="52" y="76"/>
                  </a:cubicBezTo>
                  <a:cubicBezTo>
                    <a:pt x="51" y="75"/>
                    <a:pt x="52" y="74"/>
                    <a:pt x="52" y="73"/>
                  </a:cubicBezTo>
                  <a:cubicBezTo>
                    <a:pt x="53" y="73"/>
                    <a:pt x="53" y="73"/>
                    <a:pt x="53" y="73"/>
                  </a:cubicBezTo>
                  <a:cubicBezTo>
                    <a:pt x="54" y="73"/>
                    <a:pt x="54" y="74"/>
                    <a:pt x="55" y="74"/>
                  </a:cubicBezTo>
                  <a:cubicBezTo>
                    <a:pt x="55" y="74"/>
                    <a:pt x="55" y="74"/>
                    <a:pt x="55" y="74"/>
                  </a:cubicBezTo>
                  <a:cubicBezTo>
                    <a:pt x="55" y="74"/>
                    <a:pt x="56" y="74"/>
                    <a:pt x="56" y="74"/>
                  </a:cubicBezTo>
                  <a:cubicBezTo>
                    <a:pt x="56" y="74"/>
                    <a:pt x="56" y="74"/>
                    <a:pt x="56" y="74"/>
                  </a:cubicBezTo>
                  <a:cubicBezTo>
                    <a:pt x="57" y="74"/>
                    <a:pt x="58" y="75"/>
                    <a:pt x="58" y="75"/>
                  </a:cubicBezTo>
                  <a:cubicBezTo>
                    <a:pt x="58" y="76"/>
                    <a:pt x="57" y="77"/>
                    <a:pt x="56" y="77"/>
                  </a:cubicBezTo>
                  <a:cubicBezTo>
                    <a:pt x="56" y="77"/>
                    <a:pt x="56" y="77"/>
                    <a:pt x="56" y="77"/>
                  </a:cubicBezTo>
                  <a:cubicBezTo>
                    <a:pt x="55" y="77"/>
                    <a:pt x="55" y="76"/>
                    <a:pt x="55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54" y="76"/>
                    <a:pt x="54" y="77"/>
                    <a:pt x="53" y="77"/>
                  </a:cubicBezTo>
                  <a:moveTo>
                    <a:pt x="64" y="71"/>
                  </a:moveTo>
                  <a:cubicBezTo>
                    <a:pt x="47" y="71"/>
                    <a:pt x="47" y="71"/>
                    <a:pt x="47" y="71"/>
                  </a:cubicBezTo>
                  <a:cubicBezTo>
                    <a:pt x="47" y="72"/>
                    <a:pt x="47" y="72"/>
                    <a:pt x="47" y="72"/>
                  </a:cubicBezTo>
                  <a:cubicBezTo>
                    <a:pt x="47" y="78"/>
                    <a:pt x="48" y="84"/>
                    <a:pt x="50" y="89"/>
                  </a:cubicBezTo>
                  <a:cubicBezTo>
                    <a:pt x="55" y="87"/>
                    <a:pt x="60" y="86"/>
                    <a:pt x="66" y="85"/>
                  </a:cubicBezTo>
                  <a:cubicBezTo>
                    <a:pt x="66" y="85"/>
                    <a:pt x="66" y="85"/>
                    <a:pt x="66" y="85"/>
                  </a:cubicBezTo>
                  <a:cubicBezTo>
                    <a:pt x="66" y="85"/>
                    <a:pt x="67" y="85"/>
                    <a:pt x="67" y="85"/>
                  </a:cubicBezTo>
                  <a:cubicBezTo>
                    <a:pt x="68" y="85"/>
                    <a:pt x="68" y="85"/>
                    <a:pt x="68" y="85"/>
                  </a:cubicBezTo>
                  <a:cubicBezTo>
                    <a:pt x="68" y="85"/>
                    <a:pt x="68" y="85"/>
                    <a:pt x="68" y="85"/>
                  </a:cubicBezTo>
                  <a:cubicBezTo>
                    <a:pt x="68" y="71"/>
                    <a:pt x="68" y="71"/>
                    <a:pt x="68" y="71"/>
                  </a:cubicBezTo>
                  <a:cubicBezTo>
                    <a:pt x="64" y="71"/>
                    <a:pt x="64" y="71"/>
                    <a:pt x="64" y="71"/>
                  </a:cubicBezTo>
                  <a:moveTo>
                    <a:pt x="74" y="80"/>
                  </a:moveTo>
                  <a:cubicBezTo>
                    <a:pt x="74" y="80"/>
                    <a:pt x="74" y="80"/>
                    <a:pt x="73" y="80"/>
                  </a:cubicBezTo>
                  <a:cubicBezTo>
                    <a:pt x="73" y="79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5" y="77"/>
                    <a:pt x="75" y="77"/>
                    <a:pt x="76" y="77"/>
                  </a:cubicBezTo>
                  <a:cubicBezTo>
                    <a:pt x="76" y="78"/>
                    <a:pt x="76" y="79"/>
                    <a:pt x="76" y="80"/>
                  </a:cubicBezTo>
                  <a:cubicBezTo>
                    <a:pt x="75" y="80"/>
                    <a:pt x="75" y="80"/>
                    <a:pt x="74" y="80"/>
                  </a:cubicBezTo>
                  <a:moveTo>
                    <a:pt x="92" y="71"/>
                  </a:moveTo>
                  <a:cubicBezTo>
                    <a:pt x="73" y="71"/>
                    <a:pt x="73" y="71"/>
                    <a:pt x="73" y="71"/>
                  </a:cubicBezTo>
                  <a:cubicBezTo>
                    <a:pt x="73" y="71"/>
                    <a:pt x="73" y="71"/>
                    <a:pt x="73" y="71"/>
                  </a:cubicBezTo>
                  <a:cubicBezTo>
                    <a:pt x="73" y="72"/>
                    <a:pt x="73" y="73"/>
                    <a:pt x="72" y="74"/>
                  </a:cubicBezTo>
                  <a:cubicBezTo>
                    <a:pt x="72" y="74"/>
                    <a:pt x="72" y="74"/>
                    <a:pt x="72" y="74"/>
                  </a:cubicBezTo>
                  <a:cubicBezTo>
                    <a:pt x="71" y="74"/>
                    <a:pt x="71" y="74"/>
                    <a:pt x="71" y="74"/>
                  </a:cubicBezTo>
                  <a:cubicBezTo>
                    <a:pt x="71" y="85"/>
                    <a:pt x="71" y="85"/>
                    <a:pt x="71" y="85"/>
                  </a:cubicBezTo>
                  <a:cubicBezTo>
                    <a:pt x="74" y="85"/>
                    <a:pt x="78" y="86"/>
                    <a:pt x="81" y="87"/>
                  </a:cubicBezTo>
                  <a:cubicBezTo>
                    <a:pt x="80" y="86"/>
                    <a:pt x="80" y="85"/>
                    <a:pt x="81" y="84"/>
                  </a:cubicBezTo>
                  <a:cubicBezTo>
                    <a:pt x="81" y="84"/>
                    <a:pt x="81" y="84"/>
                    <a:pt x="82" y="84"/>
                  </a:cubicBezTo>
                  <a:cubicBezTo>
                    <a:pt x="82" y="84"/>
                    <a:pt x="83" y="84"/>
                    <a:pt x="83" y="84"/>
                  </a:cubicBezTo>
                  <a:cubicBezTo>
                    <a:pt x="84" y="85"/>
                    <a:pt x="84" y="86"/>
                    <a:pt x="83" y="87"/>
                  </a:cubicBezTo>
                  <a:cubicBezTo>
                    <a:pt x="83" y="87"/>
                    <a:pt x="83" y="87"/>
                    <a:pt x="82" y="87"/>
                  </a:cubicBezTo>
                  <a:cubicBezTo>
                    <a:pt x="84" y="88"/>
                    <a:pt x="87" y="89"/>
                    <a:pt x="89" y="89"/>
                  </a:cubicBezTo>
                  <a:cubicBezTo>
                    <a:pt x="91" y="84"/>
                    <a:pt x="93" y="78"/>
                    <a:pt x="93" y="71"/>
                  </a:cubicBezTo>
                  <a:cubicBezTo>
                    <a:pt x="92" y="71"/>
                    <a:pt x="92" y="71"/>
                    <a:pt x="92" y="71"/>
                  </a:cubicBezTo>
                  <a:moveTo>
                    <a:pt x="111" y="71"/>
                  </a:moveTo>
                  <a:cubicBezTo>
                    <a:pt x="96" y="71"/>
                    <a:pt x="96" y="71"/>
                    <a:pt x="96" y="71"/>
                  </a:cubicBezTo>
                  <a:cubicBezTo>
                    <a:pt x="95" y="78"/>
                    <a:pt x="94" y="85"/>
                    <a:pt x="91" y="91"/>
                  </a:cubicBezTo>
                  <a:cubicBezTo>
                    <a:pt x="94" y="93"/>
                    <a:pt x="98" y="95"/>
                    <a:pt x="101" y="98"/>
                  </a:cubicBezTo>
                  <a:cubicBezTo>
                    <a:pt x="107" y="90"/>
                    <a:pt x="111" y="81"/>
                    <a:pt x="112" y="71"/>
                  </a:cubicBezTo>
                  <a:cubicBezTo>
                    <a:pt x="111" y="71"/>
                    <a:pt x="111" y="71"/>
                    <a:pt x="111" y="71"/>
                  </a:cubicBezTo>
                  <a:moveTo>
                    <a:pt x="48" y="68"/>
                  </a:moveTo>
                  <a:cubicBezTo>
                    <a:pt x="48" y="68"/>
                    <a:pt x="47" y="67"/>
                    <a:pt x="47" y="67"/>
                  </a:cubicBezTo>
                  <a:cubicBezTo>
                    <a:pt x="47" y="66"/>
                    <a:pt x="47" y="65"/>
                    <a:pt x="48" y="65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49" y="64"/>
                    <a:pt x="50" y="65"/>
                    <a:pt x="50" y="65"/>
                  </a:cubicBezTo>
                  <a:cubicBezTo>
                    <a:pt x="50" y="66"/>
                    <a:pt x="50" y="67"/>
                    <a:pt x="49" y="68"/>
                  </a:cubicBezTo>
                  <a:cubicBezTo>
                    <a:pt x="48" y="68"/>
                    <a:pt x="48" y="68"/>
                    <a:pt x="48" y="68"/>
                  </a:cubicBezTo>
                  <a:moveTo>
                    <a:pt x="57" y="67"/>
                  </a:moveTo>
                  <a:cubicBezTo>
                    <a:pt x="56" y="67"/>
                    <a:pt x="55" y="66"/>
                    <a:pt x="55" y="65"/>
                  </a:cubicBezTo>
                  <a:cubicBezTo>
                    <a:pt x="55" y="64"/>
                    <a:pt x="56" y="64"/>
                    <a:pt x="57" y="64"/>
                  </a:cubicBezTo>
                  <a:cubicBezTo>
                    <a:pt x="57" y="64"/>
                    <a:pt x="57" y="64"/>
                    <a:pt x="57" y="64"/>
                  </a:cubicBezTo>
                  <a:cubicBezTo>
                    <a:pt x="58" y="64"/>
                    <a:pt x="59" y="65"/>
                    <a:pt x="59" y="66"/>
                  </a:cubicBezTo>
                  <a:cubicBezTo>
                    <a:pt x="59" y="66"/>
                    <a:pt x="58" y="67"/>
                    <a:pt x="57" y="67"/>
                  </a:cubicBezTo>
                  <a:cubicBezTo>
                    <a:pt x="57" y="67"/>
                    <a:pt x="57" y="67"/>
                    <a:pt x="57" y="67"/>
                  </a:cubicBezTo>
                  <a:moveTo>
                    <a:pt x="58" y="57"/>
                  </a:moveTo>
                  <a:cubicBezTo>
                    <a:pt x="57" y="57"/>
                    <a:pt x="56" y="56"/>
                    <a:pt x="56" y="55"/>
                  </a:cubicBezTo>
                  <a:cubicBezTo>
                    <a:pt x="56" y="54"/>
                    <a:pt x="57" y="54"/>
                    <a:pt x="58" y="54"/>
                  </a:cubicBezTo>
                  <a:cubicBezTo>
                    <a:pt x="58" y="54"/>
                    <a:pt x="58" y="54"/>
                    <a:pt x="58" y="54"/>
                  </a:cubicBezTo>
                  <a:cubicBezTo>
                    <a:pt x="59" y="54"/>
                    <a:pt x="59" y="55"/>
                    <a:pt x="59" y="56"/>
                  </a:cubicBezTo>
                  <a:cubicBezTo>
                    <a:pt x="59" y="56"/>
                    <a:pt x="59" y="57"/>
                    <a:pt x="58" y="57"/>
                  </a:cubicBezTo>
                  <a:cubicBezTo>
                    <a:pt x="58" y="57"/>
                    <a:pt x="58" y="57"/>
                    <a:pt x="58" y="57"/>
                  </a:cubicBezTo>
                  <a:moveTo>
                    <a:pt x="51" y="50"/>
                  </a:moveTo>
                  <a:cubicBezTo>
                    <a:pt x="48" y="56"/>
                    <a:pt x="47" y="62"/>
                    <a:pt x="47" y="68"/>
                  </a:cubicBezTo>
                  <a:cubicBezTo>
                    <a:pt x="68" y="68"/>
                    <a:pt x="68" y="68"/>
                    <a:pt x="68" y="68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2" y="54"/>
                    <a:pt x="56" y="52"/>
                    <a:pt x="51" y="50"/>
                  </a:cubicBezTo>
                  <a:moveTo>
                    <a:pt x="80" y="68"/>
                  </a:moveTo>
                  <a:cubicBezTo>
                    <a:pt x="79" y="68"/>
                    <a:pt x="79" y="68"/>
                    <a:pt x="78" y="68"/>
                  </a:cubicBezTo>
                  <a:cubicBezTo>
                    <a:pt x="78" y="67"/>
                    <a:pt x="78" y="66"/>
                    <a:pt x="79" y="65"/>
                  </a:cubicBezTo>
                  <a:cubicBezTo>
                    <a:pt x="79" y="65"/>
                    <a:pt x="79" y="65"/>
                    <a:pt x="80" y="65"/>
                  </a:cubicBezTo>
                  <a:cubicBezTo>
                    <a:pt x="80" y="65"/>
                    <a:pt x="81" y="65"/>
                    <a:pt x="81" y="66"/>
                  </a:cubicBezTo>
                  <a:cubicBezTo>
                    <a:pt x="82" y="66"/>
                    <a:pt x="81" y="67"/>
                    <a:pt x="81" y="68"/>
                  </a:cubicBezTo>
                  <a:cubicBezTo>
                    <a:pt x="80" y="68"/>
                    <a:pt x="80" y="68"/>
                    <a:pt x="80" y="68"/>
                  </a:cubicBezTo>
                  <a:moveTo>
                    <a:pt x="88" y="62"/>
                  </a:moveTo>
                  <a:cubicBezTo>
                    <a:pt x="87" y="62"/>
                    <a:pt x="87" y="62"/>
                    <a:pt x="87" y="62"/>
                  </a:cubicBezTo>
                  <a:cubicBezTo>
                    <a:pt x="86" y="61"/>
                    <a:pt x="86" y="60"/>
                    <a:pt x="87" y="59"/>
                  </a:cubicBezTo>
                  <a:cubicBezTo>
                    <a:pt x="87" y="59"/>
                    <a:pt x="88" y="59"/>
                    <a:pt x="88" y="59"/>
                  </a:cubicBezTo>
                  <a:cubicBezTo>
                    <a:pt x="88" y="59"/>
                    <a:pt x="89" y="59"/>
                    <a:pt x="89" y="60"/>
                  </a:cubicBezTo>
                  <a:cubicBezTo>
                    <a:pt x="90" y="61"/>
                    <a:pt x="90" y="62"/>
                    <a:pt x="89" y="62"/>
                  </a:cubicBezTo>
                  <a:cubicBezTo>
                    <a:pt x="88" y="62"/>
                    <a:pt x="88" y="62"/>
                    <a:pt x="88" y="62"/>
                  </a:cubicBezTo>
                  <a:moveTo>
                    <a:pt x="88" y="49"/>
                  </a:moveTo>
                  <a:cubicBezTo>
                    <a:pt x="83" y="52"/>
                    <a:pt x="77" y="53"/>
                    <a:pt x="71" y="54"/>
                  </a:cubicBezTo>
                  <a:cubicBezTo>
                    <a:pt x="71" y="54"/>
                    <a:pt x="71" y="54"/>
                    <a:pt x="71" y="54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93" y="68"/>
                    <a:pt x="93" y="68"/>
                    <a:pt x="93" y="68"/>
                  </a:cubicBezTo>
                  <a:cubicBezTo>
                    <a:pt x="93" y="61"/>
                    <a:pt x="91" y="55"/>
                    <a:pt x="88" y="49"/>
                  </a:cubicBezTo>
                  <a:moveTo>
                    <a:pt x="44" y="59"/>
                  </a:moveTo>
                  <a:cubicBezTo>
                    <a:pt x="43" y="59"/>
                    <a:pt x="42" y="59"/>
                    <a:pt x="42" y="58"/>
                  </a:cubicBezTo>
                  <a:cubicBezTo>
                    <a:pt x="42" y="57"/>
                    <a:pt x="42" y="56"/>
                    <a:pt x="43" y="56"/>
                  </a:cubicBezTo>
                  <a:cubicBezTo>
                    <a:pt x="43" y="56"/>
                    <a:pt x="43" y="56"/>
                    <a:pt x="44" y="56"/>
                  </a:cubicBezTo>
                  <a:cubicBezTo>
                    <a:pt x="44" y="56"/>
                    <a:pt x="45" y="56"/>
                    <a:pt x="45" y="57"/>
                  </a:cubicBezTo>
                  <a:cubicBezTo>
                    <a:pt x="46" y="57"/>
                    <a:pt x="45" y="58"/>
                    <a:pt x="44" y="59"/>
                  </a:cubicBezTo>
                  <a:cubicBezTo>
                    <a:pt x="44" y="59"/>
                    <a:pt x="44" y="59"/>
                    <a:pt x="44" y="59"/>
                  </a:cubicBezTo>
                  <a:moveTo>
                    <a:pt x="39" y="50"/>
                  </a:moveTo>
                  <a:cubicBezTo>
                    <a:pt x="38" y="50"/>
                    <a:pt x="38" y="50"/>
                    <a:pt x="37" y="49"/>
                  </a:cubicBezTo>
                  <a:cubicBezTo>
                    <a:pt x="37" y="49"/>
                    <a:pt x="37" y="48"/>
                    <a:pt x="38" y="47"/>
                  </a:cubicBezTo>
                  <a:cubicBezTo>
                    <a:pt x="38" y="47"/>
                    <a:pt x="39" y="47"/>
                    <a:pt x="39" y="47"/>
                  </a:cubicBezTo>
                  <a:cubicBezTo>
                    <a:pt x="39" y="47"/>
                    <a:pt x="40" y="47"/>
                    <a:pt x="40" y="48"/>
                  </a:cubicBezTo>
                  <a:cubicBezTo>
                    <a:pt x="41" y="49"/>
                    <a:pt x="40" y="50"/>
                    <a:pt x="40" y="50"/>
                  </a:cubicBezTo>
                  <a:cubicBezTo>
                    <a:pt x="39" y="50"/>
                    <a:pt x="39" y="50"/>
                    <a:pt x="39" y="50"/>
                  </a:cubicBezTo>
                  <a:moveTo>
                    <a:pt x="37" y="41"/>
                  </a:moveTo>
                  <a:cubicBezTo>
                    <a:pt x="31" y="48"/>
                    <a:pt x="28" y="56"/>
                    <a:pt x="27" y="65"/>
                  </a:cubicBezTo>
                  <a:cubicBezTo>
                    <a:pt x="27" y="65"/>
                    <a:pt x="27" y="65"/>
                    <a:pt x="27" y="65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44" y="62"/>
                    <a:pt x="46" y="55"/>
                    <a:pt x="48" y="49"/>
                  </a:cubicBezTo>
                  <a:cubicBezTo>
                    <a:pt x="44" y="47"/>
                    <a:pt x="41" y="44"/>
                    <a:pt x="37" y="41"/>
                  </a:cubicBezTo>
                  <a:moveTo>
                    <a:pt x="96" y="57"/>
                  </a:moveTo>
                  <a:cubicBezTo>
                    <a:pt x="96" y="57"/>
                    <a:pt x="95" y="56"/>
                    <a:pt x="95" y="56"/>
                  </a:cubicBezTo>
                  <a:cubicBezTo>
                    <a:pt x="94" y="55"/>
                    <a:pt x="94" y="54"/>
                    <a:pt x="95" y="54"/>
                  </a:cubicBezTo>
                  <a:cubicBezTo>
                    <a:pt x="95" y="53"/>
                    <a:pt x="96" y="53"/>
                    <a:pt x="96" y="53"/>
                  </a:cubicBezTo>
                  <a:cubicBezTo>
                    <a:pt x="97" y="53"/>
                    <a:pt x="97" y="54"/>
                    <a:pt x="97" y="54"/>
                  </a:cubicBezTo>
                  <a:cubicBezTo>
                    <a:pt x="98" y="55"/>
                    <a:pt x="98" y="56"/>
                    <a:pt x="97" y="56"/>
                  </a:cubicBezTo>
                  <a:cubicBezTo>
                    <a:pt x="96" y="57"/>
                    <a:pt x="96" y="57"/>
                    <a:pt x="96" y="57"/>
                  </a:cubicBezTo>
                  <a:moveTo>
                    <a:pt x="104" y="51"/>
                  </a:moveTo>
                  <a:cubicBezTo>
                    <a:pt x="104" y="51"/>
                    <a:pt x="103" y="51"/>
                    <a:pt x="103" y="50"/>
                  </a:cubicBezTo>
                  <a:cubicBezTo>
                    <a:pt x="102" y="50"/>
                    <a:pt x="103" y="48"/>
                    <a:pt x="103" y="48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5" y="48"/>
                    <a:pt x="105" y="48"/>
                    <a:pt x="106" y="48"/>
                  </a:cubicBezTo>
                  <a:cubicBezTo>
                    <a:pt x="106" y="49"/>
                    <a:pt x="106" y="50"/>
                    <a:pt x="105" y="51"/>
                  </a:cubicBezTo>
                  <a:cubicBezTo>
                    <a:pt x="104" y="51"/>
                    <a:pt x="104" y="51"/>
                    <a:pt x="104" y="51"/>
                  </a:cubicBezTo>
                  <a:moveTo>
                    <a:pt x="101" y="41"/>
                  </a:moveTo>
                  <a:cubicBezTo>
                    <a:pt x="98" y="44"/>
                    <a:pt x="94" y="46"/>
                    <a:pt x="91" y="48"/>
                  </a:cubicBezTo>
                  <a:cubicBezTo>
                    <a:pt x="94" y="54"/>
                    <a:pt x="95" y="61"/>
                    <a:pt x="96" y="68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1" y="58"/>
                    <a:pt x="108" y="48"/>
                    <a:pt x="101" y="41"/>
                  </a:cubicBezTo>
                  <a:moveTo>
                    <a:pt x="71" y="29"/>
                  </a:moveTo>
                  <a:cubicBezTo>
                    <a:pt x="71" y="51"/>
                    <a:pt x="71" y="51"/>
                    <a:pt x="71" y="51"/>
                  </a:cubicBezTo>
                  <a:cubicBezTo>
                    <a:pt x="77" y="51"/>
                    <a:pt x="82" y="49"/>
                    <a:pt x="87" y="47"/>
                  </a:cubicBezTo>
                  <a:cubicBezTo>
                    <a:pt x="84" y="40"/>
                    <a:pt x="78" y="33"/>
                    <a:pt x="71" y="29"/>
                  </a:cubicBezTo>
                  <a:moveTo>
                    <a:pt x="58" y="47"/>
                  </a:moveTo>
                  <a:cubicBezTo>
                    <a:pt x="58" y="47"/>
                    <a:pt x="58" y="47"/>
                    <a:pt x="58" y="47"/>
                  </a:cubicBezTo>
                  <a:cubicBezTo>
                    <a:pt x="57" y="47"/>
                    <a:pt x="57" y="46"/>
                    <a:pt x="57" y="45"/>
                  </a:cubicBezTo>
                  <a:cubicBezTo>
                    <a:pt x="57" y="44"/>
                    <a:pt x="58" y="44"/>
                    <a:pt x="58" y="44"/>
                  </a:cubicBezTo>
                  <a:cubicBezTo>
                    <a:pt x="58" y="44"/>
                    <a:pt x="59" y="44"/>
                    <a:pt x="59" y="44"/>
                  </a:cubicBezTo>
                  <a:cubicBezTo>
                    <a:pt x="59" y="44"/>
                    <a:pt x="60" y="45"/>
                    <a:pt x="60" y="46"/>
                  </a:cubicBezTo>
                  <a:cubicBezTo>
                    <a:pt x="60" y="46"/>
                    <a:pt x="59" y="47"/>
                    <a:pt x="58" y="47"/>
                  </a:cubicBezTo>
                  <a:moveTo>
                    <a:pt x="68" y="28"/>
                  </a:moveTo>
                  <a:cubicBezTo>
                    <a:pt x="66" y="30"/>
                    <a:pt x="63" y="32"/>
                    <a:pt x="61" y="35"/>
                  </a:cubicBezTo>
                  <a:cubicBezTo>
                    <a:pt x="61" y="35"/>
                    <a:pt x="61" y="35"/>
                    <a:pt x="61" y="36"/>
                  </a:cubicBezTo>
                  <a:cubicBezTo>
                    <a:pt x="61" y="36"/>
                    <a:pt x="60" y="37"/>
                    <a:pt x="59" y="37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6" y="40"/>
                    <a:pt x="54" y="44"/>
                    <a:pt x="52" y="47"/>
                  </a:cubicBezTo>
                  <a:cubicBezTo>
                    <a:pt x="57" y="50"/>
                    <a:pt x="62" y="51"/>
                    <a:pt x="68" y="51"/>
                  </a:cubicBezTo>
                  <a:cubicBezTo>
                    <a:pt x="68" y="28"/>
                    <a:pt x="68" y="28"/>
                    <a:pt x="68" y="28"/>
                  </a:cubicBezTo>
                  <a:moveTo>
                    <a:pt x="73" y="27"/>
                  </a:moveTo>
                  <a:cubicBezTo>
                    <a:pt x="80" y="32"/>
                    <a:pt x="86" y="39"/>
                    <a:pt x="90" y="46"/>
                  </a:cubicBezTo>
                  <a:cubicBezTo>
                    <a:pt x="93" y="44"/>
                    <a:pt x="96" y="41"/>
                    <a:pt x="99" y="39"/>
                  </a:cubicBezTo>
                  <a:cubicBezTo>
                    <a:pt x="92" y="32"/>
                    <a:pt x="83" y="28"/>
                    <a:pt x="73" y="27"/>
                  </a:cubicBezTo>
                  <a:moveTo>
                    <a:pt x="66" y="27"/>
                  </a:moveTo>
                  <a:cubicBezTo>
                    <a:pt x="56" y="28"/>
                    <a:pt x="47" y="32"/>
                    <a:pt x="39" y="39"/>
                  </a:cubicBezTo>
                  <a:cubicBezTo>
                    <a:pt x="42" y="42"/>
                    <a:pt x="46" y="44"/>
                    <a:pt x="49" y="46"/>
                  </a:cubicBezTo>
                  <a:cubicBezTo>
                    <a:pt x="53" y="39"/>
                    <a:pt x="59" y="32"/>
                    <a:pt x="66" y="27"/>
                  </a:cubicBezTo>
                  <a:moveTo>
                    <a:pt x="31" y="122"/>
                  </a:moveTo>
                  <a:cubicBezTo>
                    <a:pt x="30" y="122"/>
                    <a:pt x="30" y="122"/>
                    <a:pt x="29" y="121"/>
                  </a:cubicBezTo>
                  <a:cubicBezTo>
                    <a:pt x="29" y="121"/>
                    <a:pt x="29" y="120"/>
                    <a:pt x="29" y="119"/>
                  </a:cubicBezTo>
                  <a:cubicBezTo>
                    <a:pt x="30" y="119"/>
                    <a:pt x="30" y="119"/>
                    <a:pt x="31" y="119"/>
                  </a:cubicBezTo>
                  <a:cubicBezTo>
                    <a:pt x="31" y="119"/>
                    <a:pt x="32" y="119"/>
                    <a:pt x="32" y="119"/>
                  </a:cubicBezTo>
                  <a:cubicBezTo>
                    <a:pt x="32" y="120"/>
                    <a:pt x="32" y="121"/>
                    <a:pt x="32" y="122"/>
                  </a:cubicBezTo>
                  <a:cubicBezTo>
                    <a:pt x="31" y="122"/>
                    <a:pt x="31" y="122"/>
                    <a:pt x="31" y="122"/>
                  </a:cubicBezTo>
                  <a:moveTo>
                    <a:pt x="38" y="115"/>
                  </a:moveTo>
                  <a:cubicBezTo>
                    <a:pt x="37" y="115"/>
                    <a:pt x="37" y="115"/>
                    <a:pt x="37" y="115"/>
                  </a:cubicBezTo>
                  <a:cubicBezTo>
                    <a:pt x="36" y="114"/>
                    <a:pt x="36" y="113"/>
                    <a:pt x="37" y="112"/>
                  </a:cubicBezTo>
                  <a:cubicBezTo>
                    <a:pt x="37" y="112"/>
                    <a:pt x="38" y="112"/>
                    <a:pt x="38" y="112"/>
                  </a:cubicBezTo>
                  <a:cubicBezTo>
                    <a:pt x="38" y="112"/>
                    <a:pt x="39" y="112"/>
                    <a:pt x="39" y="112"/>
                  </a:cubicBezTo>
                  <a:cubicBezTo>
                    <a:pt x="40" y="113"/>
                    <a:pt x="40" y="114"/>
                    <a:pt x="39" y="115"/>
                  </a:cubicBezTo>
                  <a:cubicBezTo>
                    <a:pt x="39" y="115"/>
                    <a:pt x="38" y="115"/>
                    <a:pt x="38" y="115"/>
                  </a:cubicBezTo>
                  <a:moveTo>
                    <a:pt x="112" y="114"/>
                  </a:moveTo>
                  <a:cubicBezTo>
                    <a:pt x="111" y="114"/>
                    <a:pt x="111" y="114"/>
                    <a:pt x="111" y="113"/>
                  </a:cubicBezTo>
                  <a:cubicBezTo>
                    <a:pt x="110" y="113"/>
                    <a:pt x="110" y="112"/>
                    <a:pt x="110" y="111"/>
                  </a:cubicBezTo>
                  <a:cubicBezTo>
                    <a:pt x="111" y="111"/>
                    <a:pt x="111" y="110"/>
                    <a:pt x="112" y="110"/>
                  </a:cubicBezTo>
                  <a:cubicBezTo>
                    <a:pt x="112" y="110"/>
                    <a:pt x="112" y="111"/>
                    <a:pt x="113" y="111"/>
                  </a:cubicBezTo>
                  <a:cubicBezTo>
                    <a:pt x="113" y="112"/>
                    <a:pt x="113" y="113"/>
                    <a:pt x="113" y="113"/>
                  </a:cubicBezTo>
                  <a:cubicBezTo>
                    <a:pt x="113" y="114"/>
                    <a:pt x="112" y="114"/>
                    <a:pt x="112" y="114"/>
                  </a:cubicBezTo>
                  <a:moveTo>
                    <a:pt x="104" y="107"/>
                  </a:moveTo>
                  <a:cubicBezTo>
                    <a:pt x="104" y="107"/>
                    <a:pt x="103" y="107"/>
                    <a:pt x="103" y="107"/>
                  </a:cubicBezTo>
                  <a:cubicBezTo>
                    <a:pt x="102" y="106"/>
                    <a:pt x="102" y="105"/>
                    <a:pt x="103" y="104"/>
                  </a:cubicBezTo>
                  <a:cubicBezTo>
                    <a:pt x="103" y="104"/>
                    <a:pt x="104" y="104"/>
                    <a:pt x="104" y="104"/>
                  </a:cubicBezTo>
                  <a:cubicBezTo>
                    <a:pt x="105" y="104"/>
                    <a:pt x="105" y="104"/>
                    <a:pt x="105" y="104"/>
                  </a:cubicBezTo>
                  <a:cubicBezTo>
                    <a:pt x="106" y="105"/>
                    <a:pt x="106" y="106"/>
                    <a:pt x="105" y="107"/>
                  </a:cubicBezTo>
                  <a:cubicBezTo>
                    <a:pt x="105" y="107"/>
                    <a:pt x="105" y="107"/>
                    <a:pt x="104" y="107"/>
                  </a:cubicBezTo>
                  <a:moveTo>
                    <a:pt x="112" y="45"/>
                  </a:moveTo>
                  <a:cubicBezTo>
                    <a:pt x="112" y="45"/>
                    <a:pt x="111" y="45"/>
                    <a:pt x="111" y="45"/>
                  </a:cubicBezTo>
                  <a:cubicBezTo>
                    <a:pt x="111" y="44"/>
                    <a:pt x="111" y="43"/>
                    <a:pt x="111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3" y="42"/>
                    <a:pt x="113" y="42"/>
                    <a:pt x="114" y="43"/>
                  </a:cubicBezTo>
                  <a:cubicBezTo>
                    <a:pt x="114" y="43"/>
                    <a:pt x="114" y="44"/>
                    <a:pt x="113" y="45"/>
                  </a:cubicBezTo>
                  <a:cubicBezTo>
                    <a:pt x="112" y="45"/>
                    <a:pt x="112" y="45"/>
                    <a:pt x="112" y="45"/>
                  </a:cubicBezTo>
                  <a:moveTo>
                    <a:pt x="121" y="39"/>
                  </a:moveTo>
                  <a:cubicBezTo>
                    <a:pt x="120" y="39"/>
                    <a:pt x="120" y="39"/>
                    <a:pt x="119" y="39"/>
                  </a:cubicBezTo>
                  <a:cubicBezTo>
                    <a:pt x="119" y="38"/>
                    <a:pt x="119" y="37"/>
                    <a:pt x="120" y="36"/>
                  </a:cubicBezTo>
                  <a:cubicBezTo>
                    <a:pt x="120" y="36"/>
                    <a:pt x="120" y="36"/>
                    <a:pt x="121" y="36"/>
                  </a:cubicBezTo>
                  <a:cubicBezTo>
                    <a:pt x="121" y="36"/>
                    <a:pt x="122" y="36"/>
                    <a:pt x="122" y="37"/>
                  </a:cubicBezTo>
                  <a:cubicBezTo>
                    <a:pt x="123" y="38"/>
                    <a:pt x="122" y="39"/>
                    <a:pt x="122" y="39"/>
                  </a:cubicBezTo>
                  <a:cubicBezTo>
                    <a:pt x="121" y="39"/>
                    <a:pt x="121" y="39"/>
                    <a:pt x="121" y="39"/>
                  </a:cubicBezTo>
                  <a:moveTo>
                    <a:pt x="29" y="33"/>
                  </a:moveTo>
                  <a:cubicBezTo>
                    <a:pt x="29" y="33"/>
                    <a:pt x="28" y="32"/>
                    <a:pt x="28" y="32"/>
                  </a:cubicBezTo>
                  <a:cubicBezTo>
                    <a:pt x="27" y="31"/>
                    <a:pt x="28" y="30"/>
                    <a:pt x="28" y="3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30" y="29"/>
                    <a:pt x="30" y="30"/>
                    <a:pt x="31" y="30"/>
                  </a:cubicBezTo>
                  <a:cubicBezTo>
                    <a:pt x="31" y="31"/>
                    <a:pt x="31" y="32"/>
                    <a:pt x="30" y="33"/>
                  </a:cubicBezTo>
                  <a:cubicBezTo>
                    <a:pt x="29" y="33"/>
                    <a:pt x="29" y="33"/>
                    <a:pt x="29" y="33"/>
                  </a:cubicBezTo>
                  <a:moveTo>
                    <a:pt x="58" y="26"/>
                  </a:moveTo>
                  <a:cubicBezTo>
                    <a:pt x="58" y="25"/>
                    <a:pt x="58" y="25"/>
                    <a:pt x="58" y="25"/>
                  </a:cubicBezTo>
                  <a:cubicBezTo>
                    <a:pt x="58" y="24"/>
                    <a:pt x="59" y="24"/>
                    <a:pt x="60" y="24"/>
                  </a:cubicBezTo>
                  <a:cubicBezTo>
                    <a:pt x="60" y="24"/>
                    <a:pt x="60" y="24"/>
                    <a:pt x="60" y="24"/>
                  </a:cubicBezTo>
                  <a:cubicBezTo>
                    <a:pt x="61" y="24"/>
                    <a:pt x="61" y="24"/>
                    <a:pt x="61" y="25"/>
                  </a:cubicBezTo>
                  <a:cubicBezTo>
                    <a:pt x="64" y="24"/>
                    <a:pt x="66" y="24"/>
                    <a:pt x="69" y="24"/>
                  </a:cubicBezTo>
                  <a:cubicBezTo>
                    <a:pt x="70" y="24"/>
                    <a:pt x="71" y="24"/>
                    <a:pt x="72" y="24"/>
                  </a:cubicBezTo>
                  <a:cubicBezTo>
                    <a:pt x="86" y="25"/>
                    <a:pt x="100" y="33"/>
                    <a:pt x="108" y="46"/>
                  </a:cubicBezTo>
                  <a:cubicBezTo>
                    <a:pt x="115" y="58"/>
                    <a:pt x="116" y="75"/>
                    <a:pt x="111" y="87"/>
                  </a:cubicBezTo>
                  <a:cubicBezTo>
                    <a:pt x="104" y="103"/>
                    <a:pt x="87" y="114"/>
                    <a:pt x="70" y="114"/>
                  </a:cubicBezTo>
                  <a:cubicBezTo>
                    <a:pt x="69" y="115"/>
                    <a:pt x="69" y="115"/>
                    <a:pt x="68" y="115"/>
                  </a:cubicBezTo>
                  <a:cubicBezTo>
                    <a:pt x="60" y="115"/>
                    <a:pt x="53" y="112"/>
                    <a:pt x="46" y="108"/>
                  </a:cubicBezTo>
                  <a:cubicBezTo>
                    <a:pt x="46" y="108"/>
                    <a:pt x="45" y="108"/>
                    <a:pt x="45" y="108"/>
                  </a:cubicBezTo>
                  <a:cubicBezTo>
                    <a:pt x="45" y="108"/>
                    <a:pt x="44" y="108"/>
                    <a:pt x="44" y="108"/>
                  </a:cubicBezTo>
                  <a:cubicBezTo>
                    <a:pt x="44" y="107"/>
                    <a:pt x="44" y="107"/>
                    <a:pt x="44" y="107"/>
                  </a:cubicBezTo>
                  <a:cubicBezTo>
                    <a:pt x="37" y="102"/>
                    <a:pt x="32" y="96"/>
                    <a:pt x="28" y="89"/>
                  </a:cubicBezTo>
                  <a:cubicBezTo>
                    <a:pt x="23" y="78"/>
                    <a:pt x="22" y="62"/>
                    <a:pt x="28" y="50"/>
                  </a:cubicBezTo>
                  <a:cubicBezTo>
                    <a:pt x="30" y="47"/>
                    <a:pt x="31" y="44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2" y="40"/>
                    <a:pt x="32" y="39"/>
                    <a:pt x="33" y="38"/>
                  </a:cubicBezTo>
                  <a:cubicBezTo>
                    <a:pt x="33" y="38"/>
                    <a:pt x="34" y="38"/>
                    <a:pt x="34" y="38"/>
                  </a:cubicBezTo>
                  <a:cubicBezTo>
                    <a:pt x="35" y="38"/>
                    <a:pt x="35" y="38"/>
                    <a:pt x="35" y="39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42" y="32"/>
                    <a:pt x="50" y="28"/>
                    <a:pt x="58" y="26"/>
                  </a:cubicBezTo>
                  <a:moveTo>
                    <a:pt x="24" y="24"/>
                  </a:moveTo>
                  <a:cubicBezTo>
                    <a:pt x="24" y="24"/>
                    <a:pt x="23" y="24"/>
                    <a:pt x="23" y="23"/>
                  </a:cubicBezTo>
                  <a:cubicBezTo>
                    <a:pt x="22" y="22"/>
                    <a:pt x="23" y="21"/>
                    <a:pt x="24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5" y="21"/>
                    <a:pt x="26" y="21"/>
                    <a:pt x="26" y="21"/>
                  </a:cubicBezTo>
                  <a:cubicBezTo>
                    <a:pt x="26" y="22"/>
                    <a:pt x="26" y="23"/>
                    <a:pt x="25" y="24"/>
                  </a:cubicBezTo>
                  <a:cubicBezTo>
                    <a:pt x="24" y="24"/>
                    <a:pt x="24" y="24"/>
                    <a:pt x="24" y="24"/>
                  </a:cubicBezTo>
                  <a:moveTo>
                    <a:pt x="60" y="17"/>
                  </a:moveTo>
                  <a:cubicBezTo>
                    <a:pt x="60" y="17"/>
                    <a:pt x="59" y="16"/>
                    <a:pt x="59" y="15"/>
                  </a:cubicBezTo>
                  <a:cubicBezTo>
                    <a:pt x="59" y="15"/>
                    <a:pt x="60" y="14"/>
                    <a:pt x="61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2" y="14"/>
                    <a:pt x="62" y="15"/>
                    <a:pt x="62" y="16"/>
                  </a:cubicBezTo>
                  <a:cubicBezTo>
                    <a:pt x="62" y="17"/>
                    <a:pt x="62" y="17"/>
                    <a:pt x="61" y="17"/>
                  </a:cubicBezTo>
                  <a:cubicBezTo>
                    <a:pt x="60" y="17"/>
                    <a:pt x="60" y="17"/>
                    <a:pt x="60" y="17"/>
                  </a:cubicBezTo>
                  <a:moveTo>
                    <a:pt x="61" y="7"/>
                  </a:moveTo>
                  <a:cubicBezTo>
                    <a:pt x="60" y="7"/>
                    <a:pt x="60" y="6"/>
                    <a:pt x="60" y="5"/>
                  </a:cubicBezTo>
                  <a:cubicBezTo>
                    <a:pt x="60" y="5"/>
                    <a:pt x="60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4"/>
                    <a:pt x="63" y="5"/>
                    <a:pt x="63" y="6"/>
                  </a:cubicBezTo>
                  <a:cubicBezTo>
                    <a:pt x="63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moveTo>
                    <a:pt x="69" y="0"/>
                  </a:moveTo>
                  <a:cubicBezTo>
                    <a:pt x="31" y="0"/>
                    <a:pt x="0" y="31"/>
                    <a:pt x="0" y="69"/>
                  </a:cubicBezTo>
                  <a:cubicBezTo>
                    <a:pt x="0" y="107"/>
                    <a:pt x="31" y="138"/>
                    <a:pt x="69" y="138"/>
                  </a:cubicBezTo>
                  <a:cubicBezTo>
                    <a:pt x="88" y="138"/>
                    <a:pt x="105" y="131"/>
                    <a:pt x="117" y="119"/>
                  </a:cubicBezTo>
                  <a:cubicBezTo>
                    <a:pt x="117" y="118"/>
                    <a:pt x="118" y="118"/>
                    <a:pt x="118" y="118"/>
                  </a:cubicBezTo>
                  <a:cubicBezTo>
                    <a:pt x="118" y="117"/>
                    <a:pt x="119" y="117"/>
                    <a:pt x="119" y="117"/>
                  </a:cubicBezTo>
                  <a:cubicBezTo>
                    <a:pt x="131" y="105"/>
                    <a:pt x="138" y="88"/>
                    <a:pt x="138" y="69"/>
                  </a:cubicBezTo>
                  <a:cubicBezTo>
                    <a:pt x="138" y="56"/>
                    <a:pt x="135" y="44"/>
                    <a:pt x="128" y="34"/>
                  </a:cubicBezTo>
                  <a:cubicBezTo>
                    <a:pt x="128" y="33"/>
                    <a:pt x="128" y="33"/>
                    <a:pt x="127" y="33"/>
                  </a:cubicBezTo>
                  <a:cubicBezTo>
                    <a:pt x="127" y="33"/>
                    <a:pt x="127" y="32"/>
                    <a:pt x="127" y="32"/>
                  </a:cubicBezTo>
                  <a:cubicBezTo>
                    <a:pt x="115" y="13"/>
                    <a:pt x="93" y="0"/>
                    <a:pt x="69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24" name="Freeform 1167"/>
            <p:cNvSpPr>
              <a:spLocks noEditPoints="1"/>
            </p:cNvSpPr>
            <p:nvPr/>
          </p:nvSpPr>
          <p:spPr bwMode="auto">
            <a:xfrm>
              <a:off x="4101722" y="2631899"/>
              <a:ext cx="134746" cy="128009"/>
            </a:xfrm>
            <a:custGeom>
              <a:avLst/>
              <a:gdLst>
                <a:gd name="T0" fmla="*/ 2 w 39"/>
                <a:gd name="T1" fmla="*/ 34 h 37"/>
                <a:gd name="T2" fmla="*/ 0 w 39"/>
                <a:gd name="T3" fmla="*/ 34 h 37"/>
                <a:gd name="T4" fmla="*/ 0 w 39"/>
                <a:gd name="T5" fmla="*/ 36 h 37"/>
                <a:gd name="T6" fmla="*/ 2 w 39"/>
                <a:gd name="T7" fmla="*/ 37 h 37"/>
                <a:gd name="T8" fmla="*/ 3 w 39"/>
                <a:gd name="T9" fmla="*/ 37 h 37"/>
                <a:gd name="T10" fmla="*/ 3 w 39"/>
                <a:gd name="T11" fmla="*/ 34 h 37"/>
                <a:gd name="T12" fmla="*/ 2 w 39"/>
                <a:gd name="T13" fmla="*/ 34 h 37"/>
                <a:gd name="T14" fmla="*/ 9 w 39"/>
                <a:gd name="T15" fmla="*/ 27 h 37"/>
                <a:gd name="T16" fmla="*/ 8 w 39"/>
                <a:gd name="T17" fmla="*/ 27 h 37"/>
                <a:gd name="T18" fmla="*/ 8 w 39"/>
                <a:gd name="T19" fmla="*/ 30 h 37"/>
                <a:gd name="T20" fmla="*/ 9 w 39"/>
                <a:gd name="T21" fmla="*/ 30 h 37"/>
                <a:gd name="T22" fmla="*/ 10 w 39"/>
                <a:gd name="T23" fmla="*/ 30 h 37"/>
                <a:gd name="T24" fmla="*/ 10 w 39"/>
                <a:gd name="T25" fmla="*/ 27 h 37"/>
                <a:gd name="T26" fmla="*/ 9 w 39"/>
                <a:gd name="T27" fmla="*/ 27 h 37"/>
                <a:gd name="T28" fmla="*/ 15 w 39"/>
                <a:gd name="T29" fmla="*/ 22 h 37"/>
                <a:gd name="T30" fmla="*/ 15 w 39"/>
                <a:gd name="T31" fmla="*/ 23 h 37"/>
                <a:gd name="T32" fmla="*/ 16 w 39"/>
                <a:gd name="T33" fmla="*/ 23 h 37"/>
                <a:gd name="T34" fmla="*/ 17 w 39"/>
                <a:gd name="T35" fmla="*/ 23 h 37"/>
                <a:gd name="T36" fmla="*/ 15 w 39"/>
                <a:gd name="T37" fmla="*/ 22 h 37"/>
                <a:gd name="T38" fmla="*/ 17 w 39"/>
                <a:gd name="T39" fmla="*/ 20 h 37"/>
                <a:gd name="T40" fmla="*/ 17 w 39"/>
                <a:gd name="T41" fmla="*/ 20 h 37"/>
                <a:gd name="T42" fmla="*/ 17 w 39"/>
                <a:gd name="T43" fmla="*/ 20 h 37"/>
                <a:gd name="T44" fmla="*/ 23 w 39"/>
                <a:gd name="T45" fmla="*/ 13 h 37"/>
                <a:gd name="T46" fmla="*/ 22 w 39"/>
                <a:gd name="T47" fmla="*/ 14 h 37"/>
                <a:gd name="T48" fmla="*/ 22 w 39"/>
                <a:gd name="T49" fmla="*/ 16 h 37"/>
                <a:gd name="T50" fmla="*/ 24 w 39"/>
                <a:gd name="T51" fmla="*/ 16 h 37"/>
                <a:gd name="T52" fmla="*/ 25 w 39"/>
                <a:gd name="T53" fmla="*/ 16 h 37"/>
                <a:gd name="T54" fmla="*/ 25 w 39"/>
                <a:gd name="T55" fmla="*/ 16 h 37"/>
                <a:gd name="T56" fmla="*/ 23 w 39"/>
                <a:gd name="T57" fmla="*/ 13 h 37"/>
                <a:gd name="T58" fmla="*/ 31 w 39"/>
                <a:gd name="T59" fmla="*/ 6 h 37"/>
                <a:gd name="T60" fmla="*/ 30 w 39"/>
                <a:gd name="T61" fmla="*/ 7 h 37"/>
                <a:gd name="T62" fmla="*/ 30 w 39"/>
                <a:gd name="T63" fmla="*/ 9 h 37"/>
                <a:gd name="T64" fmla="*/ 31 w 39"/>
                <a:gd name="T65" fmla="*/ 10 h 37"/>
                <a:gd name="T66" fmla="*/ 32 w 39"/>
                <a:gd name="T67" fmla="*/ 9 h 37"/>
                <a:gd name="T68" fmla="*/ 32 w 39"/>
                <a:gd name="T69" fmla="*/ 7 h 37"/>
                <a:gd name="T70" fmla="*/ 31 w 39"/>
                <a:gd name="T71" fmla="*/ 6 h 37"/>
                <a:gd name="T72" fmla="*/ 39 w 39"/>
                <a:gd name="T73" fmla="*/ 3 h 37"/>
                <a:gd name="T74" fmla="*/ 38 w 39"/>
                <a:gd name="T75" fmla="*/ 3 h 37"/>
                <a:gd name="T76" fmla="*/ 38 w 39"/>
                <a:gd name="T77" fmla="*/ 3 h 37"/>
                <a:gd name="T78" fmla="*/ 39 w 39"/>
                <a:gd name="T79" fmla="*/ 3 h 37"/>
                <a:gd name="T80" fmla="*/ 38 w 39"/>
                <a:gd name="T81" fmla="*/ 0 h 37"/>
                <a:gd name="T82" fmla="*/ 37 w 39"/>
                <a:gd name="T83" fmla="*/ 0 h 37"/>
                <a:gd name="T84" fmla="*/ 37 w 39"/>
                <a:gd name="T85" fmla="*/ 0 h 37"/>
                <a:gd name="T86" fmla="*/ 39 w 39"/>
                <a:gd name="T87" fmla="*/ 0 h 37"/>
                <a:gd name="T88" fmla="*/ 39 w 39"/>
                <a:gd name="T89" fmla="*/ 0 h 37"/>
                <a:gd name="T90" fmla="*/ 38 w 39"/>
                <a:gd name="T91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9" h="37">
                  <a:moveTo>
                    <a:pt x="2" y="34"/>
                  </a:moveTo>
                  <a:cubicBezTo>
                    <a:pt x="1" y="34"/>
                    <a:pt x="1" y="34"/>
                    <a:pt x="0" y="34"/>
                  </a:cubicBezTo>
                  <a:cubicBezTo>
                    <a:pt x="0" y="35"/>
                    <a:pt x="0" y="36"/>
                    <a:pt x="0" y="36"/>
                  </a:cubicBezTo>
                  <a:cubicBezTo>
                    <a:pt x="1" y="37"/>
                    <a:pt x="1" y="37"/>
                    <a:pt x="2" y="37"/>
                  </a:cubicBezTo>
                  <a:cubicBezTo>
                    <a:pt x="2" y="37"/>
                    <a:pt x="2" y="37"/>
                    <a:pt x="3" y="37"/>
                  </a:cubicBezTo>
                  <a:cubicBezTo>
                    <a:pt x="3" y="36"/>
                    <a:pt x="3" y="35"/>
                    <a:pt x="3" y="34"/>
                  </a:cubicBezTo>
                  <a:cubicBezTo>
                    <a:pt x="3" y="34"/>
                    <a:pt x="2" y="34"/>
                    <a:pt x="2" y="34"/>
                  </a:cubicBezTo>
                  <a:moveTo>
                    <a:pt x="9" y="27"/>
                  </a:moveTo>
                  <a:cubicBezTo>
                    <a:pt x="9" y="27"/>
                    <a:pt x="8" y="27"/>
                    <a:pt x="8" y="27"/>
                  </a:cubicBezTo>
                  <a:cubicBezTo>
                    <a:pt x="7" y="28"/>
                    <a:pt x="7" y="29"/>
                    <a:pt x="8" y="30"/>
                  </a:cubicBezTo>
                  <a:cubicBezTo>
                    <a:pt x="8" y="30"/>
                    <a:pt x="8" y="30"/>
                    <a:pt x="9" y="30"/>
                  </a:cubicBezTo>
                  <a:cubicBezTo>
                    <a:pt x="9" y="30"/>
                    <a:pt x="10" y="30"/>
                    <a:pt x="10" y="30"/>
                  </a:cubicBezTo>
                  <a:cubicBezTo>
                    <a:pt x="11" y="29"/>
                    <a:pt x="11" y="28"/>
                    <a:pt x="10" y="27"/>
                  </a:cubicBezTo>
                  <a:cubicBezTo>
                    <a:pt x="10" y="27"/>
                    <a:pt x="9" y="27"/>
                    <a:pt x="9" y="27"/>
                  </a:cubicBezTo>
                  <a:moveTo>
                    <a:pt x="15" y="22"/>
                  </a:moveTo>
                  <a:cubicBezTo>
                    <a:pt x="15" y="22"/>
                    <a:pt x="15" y="22"/>
                    <a:pt x="15" y="23"/>
                  </a:cubicBezTo>
                  <a:cubicBezTo>
                    <a:pt x="15" y="23"/>
                    <a:pt x="16" y="23"/>
                    <a:pt x="16" y="23"/>
                  </a:cubicBezTo>
                  <a:cubicBezTo>
                    <a:pt x="16" y="23"/>
                    <a:pt x="17" y="23"/>
                    <a:pt x="17" y="23"/>
                  </a:cubicBezTo>
                  <a:cubicBezTo>
                    <a:pt x="16" y="23"/>
                    <a:pt x="15" y="22"/>
                    <a:pt x="15" y="22"/>
                  </a:cubicBezTo>
                  <a:moveTo>
                    <a:pt x="17" y="20"/>
                  </a:move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moveTo>
                    <a:pt x="23" y="13"/>
                  </a:moveTo>
                  <a:cubicBezTo>
                    <a:pt x="23" y="13"/>
                    <a:pt x="23" y="13"/>
                    <a:pt x="22" y="14"/>
                  </a:cubicBezTo>
                  <a:cubicBezTo>
                    <a:pt x="22" y="14"/>
                    <a:pt x="22" y="15"/>
                    <a:pt x="22" y="16"/>
                  </a:cubicBezTo>
                  <a:cubicBezTo>
                    <a:pt x="23" y="16"/>
                    <a:pt x="23" y="16"/>
                    <a:pt x="24" y="16"/>
                  </a:cubicBezTo>
                  <a:cubicBezTo>
                    <a:pt x="24" y="16"/>
                    <a:pt x="24" y="16"/>
                    <a:pt x="25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5"/>
                    <a:pt x="24" y="14"/>
                    <a:pt x="23" y="13"/>
                  </a:cubicBezTo>
                  <a:moveTo>
                    <a:pt x="31" y="6"/>
                  </a:moveTo>
                  <a:cubicBezTo>
                    <a:pt x="30" y="6"/>
                    <a:pt x="30" y="6"/>
                    <a:pt x="30" y="7"/>
                  </a:cubicBezTo>
                  <a:cubicBezTo>
                    <a:pt x="29" y="7"/>
                    <a:pt x="29" y="8"/>
                    <a:pt x="30" y="9"/>
                  </a:cubicBezTo>
                  <a:cubicBezTo>
                    <a:pt x="30" y="9"/>
                    <a:pt x="30" y="10"/>
                    <a:pt x="31" y="10"/>
                  </a:cubicBezTo>
                  <a:cubicBezTo>
                    <a:pt x="31" y="10"/>
                    <a:pt x="32" y="10"/>
                    <a:pt x="32" y="9"/>
                  </a:cubicBezTo>
                  <a:cubicBezTo>
                    <a:pt x="33" y="9"/>
                    <a:pt x="33" y="8"/>
                    <a:pt x="32" y="7"/>
                  </a:cubicBezTo>
                  <a:cubicBezTo>
                    <a:pt x="32" y="7"/>
                    <a:pt x="31" y="6"/>
                    <a:pt x="31" y="6"/>
                  </a:cubicBezTo>
                  <a:moveTo>
                    <a:pt x="39" y="3"/>
                  </a:move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8" y="3"/>
                    <a:pt x="39" y="3"/>
                    <a:pt x="39" y="3"/>
                  </a:cubicBezTo>
                  <a:moveTo>
                    <a:pt x="38" y="0"/>
                  </a:moveTo>
                  <a:cubicBezTo>
                    <a:pt x="38" y="0"/>
                    <a:pt x="37" y="0"/>
                    <a:pt x="37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0"/>
                    <a:pt x="39" y="0"/>
                    <a:pt x="38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25" name="Freeform 1168"/>
            <p:cNvSpPr>
              <a:spLocks noEditPoints="1"/>
            </p:cNvSpPr>
            <p:nvPr/>
          </p:nvSpPr>
          <p:spPr bwMode="auto">
            <a:xfrm>
              <a:off x="4246573" y="2449992"/>
              <a:ext cx="192014" cy="299811"/>
            </a:xfrm>
            <a:custGeom>
              <a:avLst/>
              <a:gdLst>
                <a:gd name="T0" fmla="*/ 47 w 57"/>
                <a:gd name="T1" fmla="*/ 86 h 87"/>
                <a:gd name="T2" fmla="*/ 48 w 57"/>
                <a:gd name="T3" fmla="*/ 85 h 87"/>
                <a:gd name="T4" fmla="*/ 39 w 57"/>
                <a:gd name="T5" fmla="*/ 79 h 87"/>
                <a:gd name="T6" fmla="*/ 41 w 57"/>
                <a:gd name="T7" fmla="*/ 82 h 87"/>
                <a:gd name="T8" fmla="*/ 42 w 57"/>
                <a:gd name="T9" fmla="*/ 79 h 87"/>
                <a:gd name="T10" fmla="*/ 33 w 57"/>
                <a:gd name="T11" fmla="*/ 72 h 87"/>
                <a:gd name="T12" fmla="*/ 32 w 57"/>
                <a:gd name="T13" fmla="*/ 75 h 87"/>
                <a:gd name="T14" fmla="*/ 34 w 57"/>
                <a:gd name="T15" fmla="*/ 75 h 87"/>
                <a:gd name="T16" fmla="*/ 33 w 57"/>
                <a:gd name="T17" fmla="*/ 72 h 87"/>
                <a:gd name="T18" fmla="*/ 25 w 57"/>
                <a:gd name="T19" fmla="*/ 66 h 87"/>
                <a:gd name="T20" fmla="*/ 26 w 57"/>
                <a:gd name="T21" fmla="*/ 68 h 87"/>
                <a:gd name="T22" fmla="*/ 27 w 57"/>
                <a:gd name="T23" fmla="*/ 67 h 87"/>
                <a:gd name="T24" fmla="*/ 19 w 57"/>
                <a:gd name="T25" fmla="*/ 61 h 87"/>
                <a:gd name="T26" fmla="*/ 19 w 57"/>
                <a:gd name="T27" fmla="*/ 61 h 87"/>
                <a:gd name="T28" fmla="*/ 11 w 57"/>
                <a:gd name="T29" fmla="*/ 52 h 87"/>
                <a:gd name="T30" fmla="*/ 10 w 57"/>
                <a:gd name="T31" fmla="*/ 55 h 87"/>
                <a:gd name="T32" fmla="*/ 12 w 57"/>
                <a:gd name="T33" fmla="*/ 55 h 87"/>
                <a:gd name="T34" fmla="*/ 11 w 57"/>
                <a:gd name="T35" fmla="*/ 52 h 87"/>
                <a:gd name="T36" fmla="*/ 2 w 57"/>
                <a:gd name="T37" fmla="*/ 46 h 87"/>
                <a:gd name="T38" fmla="*/ 3 w 57"/>
                <a:gd name="T39" fmla="*/ 48 h 87"/>
                <a:gd name="T40" fmla="*/ 5 w 57"/>
                <a:gd name="T41" fmla="*/ 45 h 87"/>
                <a:gd name="T42" fmla="*/ 2 w 57"/>
                <a:gd name="T43" fmla="*/ 39 h 87"/>
                <a:gd name="T44" fmla="*/ 0 w 57"/>
                <a:gd name="T45" fmla="*/ 42 h 87"/>
                <a:gd name="T46" fmla="*/ 1 w 57"/>
                <a:gd name="T47" fmla="*/ 42 h 87"/>
                <a:gd name="T48" fmla="*/ 2 w 57"/>
                <a:gd name="T49" fmla="*/ 39 h 87"/>
                <a:gd name="T50" fmla="*/ 8 w 57"/>
                <a:gd name="T51" fmla="*/ 33 h 87"/>
                <a:gd name="T52" fmla="*/ 9 w 57"/>
                <a:gd name="T53" fmla="*/ 36 h 87"/>
                <a:gd name="T54" fmla="*/ 10 w 57"/>
                <a:gd name="T55" fmla="*/ 34 h 87"/>
                <a:gd name="T56" fmla="*/ 17 w 57"/>
                <a:gd name="T57" fmla="*/ 27 h 87"/>
                <a:gd name="T58" fmla="*/ 16 w 57"/>
                <a:gd name="T59" fmla="*/ 30 h 87"/>
                <a:gd name="T60" fmla="*/ 18 w 57"/>
                <a:gd name="T61" fmla="*/ 30 h 87"/>
                <a:gd name="T62" fmla="*/ 17 w 57"/>
                <a:gd name="T63" fmla="*/ 27 h 87"/>
                <a:gd name="T64" fmla="*/ 24 w 57"/>
                <a:gd name="T65" fmla="*/ 22 h 87"/>
                <a:gd name="T66" fmla="*/ 25 w 57"/>
                <a:gd name="T67" fmla="*/ 25 h 87"/>
                <a:gd name="T68" fmla="*/ 26 w 57"/>
                <a:gd name="T69" fmla="*/ 22 h 87"/>
                <a:gd name="T70" fmla="*/ 33 w 57"/>
                <a:gd name="T71" fmla="*/ 16 h 87"/>
                <a:gd name="T72" fmla="*/ 32 w 57"/>
                <a:gd name="T73" fmla="*/ 18 h 87"/>
                <a:gd name="T74" fmla="*/ 34 w 57"/>
                <a:gd name="T75" fmla="*/ 19 h 87"/>
                <a:gd name="T76" fmla="*/ 33 w 57"/>
                <a:gd name="T77" fmla="*/ 16 h 87"/>
                <a:gd name="T78" fmla="*/ 40 w 57"/>
                <a:gd name="T79" fmla="*/ 10 h 87"/>
                <a:gd name="T80" fmla="*/ 41 w 57"/>
                <a:gd name="T81" fmla="*/ 13 h 87"/>
                <a:gd name="T82" fmla="*/ 43 w 57"/>
                <a:gd name="T83" fmla="*/ 11 h 87"/>
                <a:gd name="T84" fmla="*/ 50 w 57"/>
                <a:gd name="T85" fmla="*/ 4 h 87"/>
                <a:gd name="T86" fmla="*/ 48 w 57"/>
                <a:gd name="T87" fmla="*/ 7 h 87"/>
                <a:gd name="T88" fmla="*/ 51 w 57"/>
                <a:gd name="T89" fmla="*/ 7 h 87"/>
                <a:gd name="T90" fmla="*/ 50 w 57"/>
                <a:gd name="T91" fmla="*/ 4 h 87"/>
                <a:gd name="T92" fmla="*/ 56 w 57"/>
                <a:gd name="T93" fmla="*/ 1 h 87"/>
                <a:gd name="T94" fmla="*/ 56 w 57"/>
                <a:gd name="T95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7" h="87">
                  <a:moveTo>
                    <a:pt x="48" y="85"/>
                  </a:moveTo>
                  <a:cubicBezTo>
                    <a:pt x="48" y="85"/>
                    <a:pt x="47" y="85"/>
                    <a:pt x="47" y="86"/>
                  </a:cubicBezTo>
                  <a:cubicBezTo>
                    <a:pt x="47" y="86"/>
                    <a:pt x="46" y="86"/>
                    <a:pt x="46" y="87"/>
                  </a:cubicBezTo>
                  <a:cubicBezTo>
                    <a:pt x="47" y="86"/>
                    <a:pt x="47" y="86"/>
                    <a:pt x="48" y="85"/>
                  </a:cubicBezTo>
                  <a:moveTo>
                    <a:pt x="41" y="78"/>
                  </a:moveTo>
                  <a:cubicBezTo>
                    <a:pt x="40" y="78"/>
                    <a:pt x="40" y="79"/>
                    <a:pt x="39" y="79"/>
                  </a:cubicBezTo>
                  <a:cubicBezTo>
                    <a:pt x="39" y="80"/>
                    <a:pt x="39" y="81"/>
                    <a:pt x="40" y="81"/>
                  </a:cubicBezTo>
                  <a:cubicBezTo>
                    <a:pt x="40" y="82"/>
                    <a:pt x="40" y="82"/>
                    <a:pt x="41" y="82"/>
                  </a:cubicBezTo>
                  <a:cubicBezTo>
                    <a:pt x="41" y="82"/>
                    <a:pt x="42" y="82"/>
                    <a:pt x="42" y="81"/>
                  </a:cubicBezTo>
                  <a:cubicBezTo>
                    <a:pt x="42" y="81"/>
                    <a:pt x="42" y="80"/>
                    <a:pt x="42" y="79"/>
                  </a:cubicBezTo>
                  <a:cubicBezTo>
                    <a:pt x="41" y="79"/>
                    <a:pt x="41" y="78"/>
                    <a:pt x="41" y="78"/>
                  </a:cubicBezTo>
                  <a:moveTo>
                    <a:pt x="33" y="72"/>
                  </a:moveTo>
                  <a:cubicBezTo>
                    <a:pt x="33" y="72"/>
                    <a:pt x="32" y="72"/>
                    <a:pt x="32" y="72"/>
                  </a:cubicBezTo>
                  <a:cubicBezTo>
                    <a:pt x="31" y="73"/>
                    <a:pt x="31" y="74"/>
                    <a:pt x="32" y="75"/>
                  </a:cubicBezTo>
                  <a:cubicBezTo>
                    <a:pt x="32" y="75"/>
                    <a:pt x="33" y="75"/>
                    <a:pt x="33" y="75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5" y="74"/>
                    <a:pt x="35" y="73"/>
                    <a:pt x="34" y="72"/>
                  </a:cubicBezTo>
                  <a:cubicBezTo>
                    <a:pt x="34" y="72"/>
                    <a:pt x="34" y="72"/>
                    <a:pt x="33" y="72"/>
                  </a:cubicBezTo>
                  <a:moveTo>
                    <a:pt x="25" y="65"/>
                  </a:moveTo>
                  <a:cubicBezTo>
                    <a:pt x="25" y="65"/>
                    <a:pt x="25" y="66"/>
                    <a:pt x="25" y="66"/>
                  </a:cubicBezTo>
                  <a:cubicBezTo>
                    <a:pt x="24" y="66"/>
                    <a:pt x="24" y="67"/>
                    <a:pt x="25" y="68"/>
                  </a:cubicBezTo>
                  <a:cubicBezTo>
                    <a:pt x="25" y="68"/>
                    <a:pt x="25" y="68"/>
                    <a:pt x="26" y="68"/>
                  </a:cubicBezTo>
                  <a:cubicBezTo>
                    <a:pt x="26" y="68"/>
                    <a:pt x="27" y="68"/>
                    <a:pt x="27" y="68"/>
                  </a:cubicBezTo>
                  <a:cubicBezTo>
                    <a:pt x="27" y="68"/>
                    <a:pt x="27" y="68"/>
                    <a:pt x="27" y="67"/>
                  </a:cubicBezTo>
                  <a:cubicBezTo>
                    <a:pt x="27" y="67"/>
                    <a:pt x="26" y="66"/>
                    <a:pt x="25" y="65"/>
                  </a:cubicBezTo>
                  <a:moveTo>
                    <a:pt x="19" y="61"/>
                  </a:moveTo>
                  <a:cubicBezTo>
                    <a:pt x="19" y="61"/>
                    <a:pt x="19" y="62"/>
                    <a:pt x="19" y="62"/>
                  </a:cubicBezTo>
                  <a:cubicBezTo>
                    <a:pt x="19" y="62"/>
                    <a:pt x="19" y="62"/>
                    <a:pt x="19" y="61"/>
                  </a:cubicBezTo>
                  <a:cubicBezTo>
                    <a:pt x="19" y="61"/>
                    <a:pt x="19" y="61"/>
                    <a:pt x="19" y="61"/>
                  </a:cubicBezTo>
                  <a:moveTo>
                    <a:pt x="11" y="52"/>
                  </a:moveTo>
                  <a:cubicBezTo>
                    <a:pt x="10" y="52"/>
                    <a:pt x="10" y="52"/>
                    <a:pt x="10" y="52"/>
                  </a:cubicBezTo>
                  <a:cubicBezTo>
                    <a:pt x="9" y="53"/>
                    <a:pt x="9" y="54"/>
                    <a:pt x="10" y="55"/>
                  </a:cubicBezTo>
                  <a:cubicBezTo>
                    <a:pt x="10" y="55"/>
                    <a:pt x="11" y="55"/>
                    <a:pt x="11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3" y="54"/>
                    <a:pt x="13" y="53"/>
                    <a:pt x="12" y="52"/>
                  </a:cubicBezTo>
                  <a:cubicBezTo>
                    <a:pt x="12" y="52"/>
                    <a:pt x="11" y="52"/>
                    <a:pt x="11" y="52"/>
                  </a:cubicBezTo>
                  <a:moveTo>
                    <a:pt x="3" y="45"/>
                  </a:moveTo>
                  <a:cubicBezTo>
                    <a:pt x="3" y="45"/>
                    <a:pt x="3" y="45"/>
                    <a:pt x="2" y="46"/>
                  </a:cubicBezTo>
                  <a:cubicBezTo>
                    <a:pt x="2" y="46"/>
                    <a:pt x="2" y="47"/>
                    <a:pt x="2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4" y="48"/>
                    <a:pt x="4" y="48"/>
                    <a:pt x="5" y="48"/>
                  </a:cubicBezTo>
                  <a:cubicBezTo>
                    <a:pt x="5" y="47"/>
                    <a:pt x="5" y="46"/>
                    <a:pt x="5" y="45"/>
                  </a:cubicBezTo>
                  <a:cubicBezTo>
                    <a:pt x="4" y="45"/>
                    <a:pt x="4" y="45"/>
                    <a:pt x="3" y="45"/>
                  </a:cubicBezTo>
                  <a:moveTo>
                    <a:pt x="2" y="39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1" y="42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2" y="41"/>
                    <a:pt x="2" y="40"/>
                    <a:pt x="2" y="39"/>
                  </a:cubicBezTo>
                  <a:cubicBezTo>
                    <a:pt x="2" y="39"/>
                    <a:pt x="2" y="39"/>
                    <a:pt x="2" y="39"/>
                  </a:cubicBezTo>
                  <a:moveTo>
                    <a:pt x="9" y="33"/>
                  </a:moveTo>
                  <a:cubicBezTo>
                    <a:pt x="8" y="33"/>
                    <a:pt x="8" y="33"/>
                    <a:pt x="8" y="33"/>
                  </a:cubicBezTo>
                  <a:cubicBezTo>
                    <a:pt x="7" y="34"/>
                    <a:pt x="7" y="35"/>
                    <a:pt x="7" y="36"/>
                  </a:cubicBezTo>
                  <a:cubicBezTo>
                    <a:pt x="8" y="36"/>
                    <a:pt x="8" y="36"/>
                    <a:pt x="9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5"/>
                    <a:pt x="11" y="34"/>
                    <a:pt x="10" y="34"/>
                  </a:cubicBezTo>
                  <a:cubicBezTo>
                    <a:pt x="10" y="33"/>
                    <a:pt x="9" y="33"/>
                    <a:pt x="9" y="33"/>
                  </a:cubicBezTo>
                  <a:moveTo>
                    <a:pt x="17" y="27"/>
                  </a:moveTo>
                  <a:cubicBezTo>
                    <a:pt x="17" y="27"/>
                    <a:pt x="16" y="27"/>
                    <a:pt x="16" y="27"/>
                  </a:cubicBezTo>
                  <a:cubicBezTo>
                    <a:pt x="15" y="28"/>
                    <a:pt x="15" y="29"/>
                    <a:pt x="16" y="30"/>
                  </a:cubicBezTo>
                  <a:cubicBezTo>
                    <a:pt x="16" y="30"/>
                    <a:pt x="16" y="30"/>
                    <a:pt x="17" y="30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9" y="30"/>
                    <a:pt x="19" y="29"/>
                    <a:pt x="18" y="28"/>
                  </a:cubicBezTo>
                  <a:cubicBezTo>
                    <a:pt x="18" y="27"/>
                    <a:pt x="17" y="27"/>
                    <a:pt x="17" y="27"/>
                  </a:cubicBezTo>
                  <a:moveTo>
                    <a:pt x="25" y="21"/>
                  </a:moveTo>
                  <a:cubicBezTo>
                    <a:pt x="25" y="21"/>
                    <a:pt x="24" y="21"/>
                    <a:pt x="24" y="22"/>
                  </a:cubicBezTo>
                  <a:cubicBezTo>
                    <a:pt x="23" y="22"/>
                    <a:pt x="23" y="23"/>
                    <a:pt x="24" y="24"/>
                  </a:cubicBezTo>
                  <a:cubicBezTo>
                    <a:pt x="24" y="24"/>
                    <a:pt x="25" y="25"/>
                    <a:pt x="25" y="25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7" y="24"/>
                    <a:pt x="27" y="23"/>
                    <a:pt x="26" y="22"/>
                  </a:cubicBezTo>
                  <a:cubicBezTo>
                    <a:pt x="26" y="22"/>
                    <a:pt x="26" y="21"/>
                    <a:pt x="25" y="21"/>
                  </a:cubicBezTo>
                  <a:moveTo>
                    <a:pt x="33" y="16"/>
                  </a:moveTo>
                  <a:cubicBezTo>
                    <a:pt x="33" y="16"/>
                    <a:pt x="33" y="16"/>
                    <a:pt x="32" y="16"/>
                  </a:cubicBezTo>
                  <a:cubicBezTo>
                    <a:pt x="32" y="16"/>
                    <a:pt x="31" y="18"/>
                    <a:pt x="32" y="18"/>
                  </a:cubicBezTo>
                  <a:cubicBezTo>
                    <a:pt x="32" y="19"/>
                    <a:pt x="33" y="19"/>
                    <a:pt x="33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8"/>
                    <a:pt x="35" y="17"/>
                    <a:pt x="35" y="16"/>
                  </a:cubicBezTo>
                  <a:cubicBezTo>
                    <a:pt x="34" y="16"/>
                    <a:pt x="34" y="16"/>
                    <a:pt x="33" y="16"/>
                  </a:cubicBezTo>
                  <a:moveTo>
                    <a:pt x="41" y="10"/>
                  </a:moveTo>
                  <a:cubicBezTo>
                    <a:pt x="41" y="10"/>
                    <a:pt x="41" y="10"/>
                    <a:pt x="40" y="10"/>
                  </a:cubicBezTo>
                  <a:cubicBezTo>
                    <a:pt x="40" y="11"/>
                    <a:pt x="40" y="12"/>
                    <a:pt x="40" y="13"/>
                  </a:cubicBezTo>
                  <a:cubicBezTo>
                    <a:pt x="40" y="13"/>
                    <a:pt x="41" y="13"/>
                    <a:pt x="41" y="13"/>
                  </a:cubicBezTo>
                  <a:cubicBezTo>
                    <a:pt x="42" y="13"/>
                    <a:pt x="42" y="13"/>
                    <a:pt x="42" y="13"/>
                  </a:cubicBezTo>
                  <a:cubicBezTo>
                    <a:pt x="43" y="12"/>
                    <a:pt x="43" y="11"/>
                    <a:pt x="43" y="11"/>
                  </a:cubicBezTo>
                  <a:cubicBezTo>
                    <a:pt x="42" y="10"/>
                    <a:pt x="42" y="10"/>
                    <a:pt x="41" y="10"/>
                  </a:cubicBezTo>
                  <a:moveTo>
                    <a:pt x="50" y="4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48" y="5"/>
                    <a:pt x="48" y="6"/>
                    <a:pt x="48" y="7"/>
                  </a:cubicBezTo>
                  <a:cubicBezTo>
                    <a:pt x="49" y="7"/>
                    <a:pt x="49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2" y="6"/>
                    <a:pt x="51" y="5"/>
                  </a:cubicBezTo>
                  <a:cubicBezTo>
                    <a:pt x="51" y="4"/>
                    <a:pt x="50" y="4"/>
                    <a:pt x="50" y="4"/>
                  </a:cubicBezTo>
                  <a:moveTo>
                    <a:pt x="56" y="0"/>
                  </a:moveTo>
                  <a:cubicBezTo>
                    <a:pt x="56" y="0"/>
                    <a:pt x="56" y="1"/>
                    <a:pt x="56" y="1"/>
                  </a:cubicBezTo>
                  <a:cubicBezTo>
                    <a:pt x="57" y="1"/>
                    <a:pt x="57" y="1"/>
                    <a:pt x="57" y="2"/>
                  </a:cubicBezTo>
                  <a:cubicBezTo>
                    <a:pt x="57" y="1"/>
                    <a:pt x="57" y="0"/>
                    <a:pt x="56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26" name="Freeform 1169"/>
            <p:cNvSpPr>
              <a:spLocks noEditPoints="1"/>
            </p:cNvSpPr>
            <p:nvPr/>
          </p:nvSpPr>
          <p:spPr bwMode="auto">
            <a:xfrm>
              <a:off x="4078141" y="2355670"/>
              <a:ext cx="141483" cy="249280"/>
            </a:xfrm>
            <a:custGeom>
              <a:avLst/>
              <a:gdLst>
                <a:gd name="T0" fmla="*/ 30 w 41"/>
                <a:gd name="T1" fmla="*/ 69 h 73"/>
                <a:gd name="T2" fmla="*/ 31 w 41"/>
                <a:gd name="T3" fmla="*/ 73 h 73"/>
                <a:gd name="T4" fmla="*/ 33 w 41"/>
                <a:gd name="T5" fmla="*/ 72 h 73"/>
                <a:gd name="T6" fmla="*/ 34 w 41"/>
                <a:gd name="T7" fmla="*/ 73 h 73"/>
                <a:gd name="T8" fmla="*/ 34 w 41"/>
                <a:gd name="T9" fmla="*/ 70 h 73"/>
                <a:gd name="T10" fmla="*/ 33 w 41"/>
                <a:gd name="T11" fmla="*/ 70 h 73"/>
                <a:gd name="T12" fmla="*/ 31 w 41"/>
                <a:gd name="T13" fmla="*/ 69 h 73"/>
                <a:gd name="T14" fmla="*/ 26 w 41"/>
                <a:gd name="T15" fmla="*/ 61 h 73"/>
                <a:gd name="T16" fmla="*/ 26 w 41"/>
                <a:gd name="T17" fmla="*/ 64 h 73"/>
                <a:gd name="T18" fmla="*/ 28 w 41"/>
                <a:gd name="T19" fmla="*/ 61 h 73"/>
                <a:gd name="T20" fmla="*/ 35 w 41"/>
                <a:gd name="T21" fmla="*/ 60 h 73"/>
                <a:gd name="T22" fmla="*/ 35 w 41"/>
                <a:gd name="T23" fmla="*/ 63 h 73"/>
                <a:gd name="T24" fmla="*/ 37 w 41"/>
                <a:gd name="T25" fmla="*/ 62 h 73"/>
                <a:gd name="T26" fmla="*/ 35 w 41"/>
                <a:gd name="T27" fmla="*/ 60 h 73"/>
                <a:gd name="T28" fmla="*/ 21 w 41"/>
                <a:gd name="T29" fmla="*/ 52 h 73"/>
                <a:gd name="T30" fmla="*/ 22 w 41"/>
                <a:gd name="T31" fmla="*/ 55 h 73"/>
                <a:gd name="T32" fmla="*/ 23 w 41"/>
                <a:gd name="T33" fmla="*/ 53 h 73"/>
                <a:gd name="T34" fmla="*/ 36 w 41"/>
                <a:gd name="T35" fmla="*/ 50 h 73"/>
                <a:gd name="T36" fmla="*/ 36 w 41"/>
                <a:gd name="T37" fmla="*/ 53 h 73"/>
                <a:gd name="T38" fmla="*/ 37 w 41"/>
                <a:gd name="T39" fmla="*/ 52 h 73"/>
                <a:gd name="T40" fmla="*/ 36 w 41"/>
                <a:gd name="T41" fmla="*/ 50 h 73"/>
                <a:gd name="T42" fmla="*/ 16 w 41"/>
                <a:gd name="T43" fmla="*/ 43 h 73"/>
                <a:gd name="T44" fmla="*/ 17 w 41"/>
                <a:gd name="T45" fmla="*/ 46 h 73"/>
                <a:gd name="T46" fmla="*/ 18 w 41"/>
                <a:gd name="T47" fmla="*/ 44 h 73"/>
                <a:gd name="T48" fmla="*/ 36 w 41"/>
                <a:gd name="T49" fmla="*/ 40 h 73"/>
                <a:gd name="T50" fmla="*/ 36 w 41"/>
                <a:gd name="T51" fmla="*/ 43 h 73"/>
                <a:gd name="T52" fmla="*/ 38 w 41"/>
                <a:gd name="T53" fmla="*/ 42 h 73"/>
                <a:gd name="T54" fmla="*/ 36 w 41"/>
                <a:gd name="T55" fmla="*/ 40 h 73"/>
                <a:gd name="T56" fmla="*/ 11 w 41"/>
                <a:gd name="T57" fmla="*/ 34 h 73"/>
                <a:gd name="T58" fmla="*/ 12 w 41"/>
                <a:gd name="T59" fmla="*/ 37 h 73"/>
                <a:gd name="T60" fmla="*/ 13 w 41"/>
                <a:gd name="T61" fmla="*/ 35 h 73"/>
                <a:gd name="T62" fmla="*/ 39 w 41"/>
                <a:gd name="T63" fmla="*/ 31 h 73"/>
                <a:gd name="T64" fmla="*/ 37 w 41"/>
                <a:gd name="T65" fmla="*/ 33 h 73"/>
                <a:gd name="T66" fmla="*/ 39 w 41"/>
                <a:gd name="T67" fmla="*/ 32 h 73"/>
                <a:gd name="T68" fmla="*/ 7 w 41"/>
                <a:gd name="T69" fmla="*/ 25 h 73"/>
                <a:gd name="T70" fmla="*/ 6 w 41"/>
                <a:gd name="T71" fmla="*/ 28 h 73"/>
                <a:gd name="T72" fmla="*/ 8 w 41"/>
                <a:gd name="T73" fmla="*/ 29 h 73"/>
                <a:gd name="T74" fmla="*/ 7 w 41"/>
                <a:gd name="T75" fmla="*/ 25 h 73"/>
                <a:gd name="T76" fmla="*/ 36 w 41"/>
                <a:gd name="T77" fmla="*/ 21 h 73"/>
                <a:gd name="T78" fmla="*/ 39 w 41"/>
                <a:gd name="T79" fmla="*/ 21 h 73"/>
                <a:gd name="T80" fmla="*/ 38 w 41"/>
                <a:gd name="T81" fmla="*/ 20 h 73"/>
                <a:gd name="T82" fmla="*/ 2 w 41"/>
                <a:gd name="T83" fmla="*/ 17 h 73"/>
                <a:gd name="T84" fmla="*/ 2 w 41"/>
                <a:gd name="T85" fmla="*/ 20 h 73"/>
                <a:gd name="T86" fmla="*/ 4 w 41"/>
                <a:gd name="T87" fmla="*/ 17 h 73"/>
                <a:gd name="T88" fmla="*/ 39 w 41"/>
                <a:gd name="T89" fmla="*/ 10 h 73"/>
                <a:gd name="T90" fmla="*/ 38 w 41"/>
                <a:gd name="T91" fmla="*/ 13 h 73"/>
                <a:gd name="T92" fmla="*/ 40 w 41"/>
                <a:gd name="T93" fmla="*/ 12 h 73"/>
                <a:gd name="T94" fmla="*/ 39 w 41"/>
                <a:gd name="T95" fmla="*/ 10 h 73"/>
                <a:gd name="T96" fmla="*/ 38 w 41"/>
                <a:gd name="T97" fmla="*/ 1 h 73"/>
                <a:gd name="T98" fmla="*/ 39 w 41"/>
                <a:gd name="T99" fmla="*/ 3 h 73"/>
                <a:gd name="T100" fmla="*/ 39 w 41"/>
                <a:gd name="T10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1" h="73">
                  <a:moveTo>
                    <a:pt x="31" y="69"/>
                  </a:moveTo>
                  <a:cubicBezTo>
                    <a:pt x="31" y="69"/>
                    <a:pt x="31" y="69"/>
                    <a:pt x="30" y="69"/>
                  </a:cubicBezTo>
                  <a:cubicBezTo>
                    <a:pt x="30" y="70"/>
                    <a:pt x="29" y="71"/>
                    <a:pt x="30" y="72"/>
                  </a:cubicBezTo>
                  <a:cubicBezTo>
                    <a:pt x="30" y="72"/>
                    <a:pt x="31" y="73"/>
                    <a:pt x="31" y="73"/>
                  </a:cubicBezTo>
                  <a:cubicBezTo>
                    <a:pt x="32" y="73"/>
                    <a:pt x="32" y="72"/>
                    <a:pt x="32" y="72"/>
                  </a:cubicBezTo>
                  <a:cubicBezTo>
                    <a:pt x="33" y="72"/>
                    <a:pt x="33" y="72"/>
                    <a:pt x="33" y="72"/>
                  </a:cubicBezTo>
                  <a:cubicBezTo>
                    <a:pt x="33" y="72"/>
                    <a:pt x="33" y="73"/>
                    <a:pt x="34" y="73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5" y="73"/>
                    <a:pt x="36" y="72"/>
                    <a:pt x="36" y="71"/>
                  </a:cubicBezTo>
                  <a:cubicBezTo>
                    <a:pt x="36" y="71"/>
                    <a:pt x="35" y="70"/>
                    <a:pt x="34" y="70"/>
                  </a:cubicBezTo>
                  <a:cubicBezTo>
                    <a:pt x="34" y="70"/>
                    <a:pt x="34" y="70"/>
                    <a:pt x="34" y="70"/>
                  </a:cubicBezTo>
                  <a:cubicBezTo>
                    <a:pt x="34" y="70"/>
                    <a:pt x="33" y="70"/>
                    <a:pt x="33" y="70"/>
                  </a:cubicBezTo>
                  <a:cubicBezTo>
                    <a:pt x="33" y="70"/>
                    <a:pt x="33" y="70"/>
                    <a:pt x="33" y="70"/>
                  </a:cubicBezTo>
                  <a:cubicBezTo>
                    <a:pt x="32" y="70"/>
                    <a:pt x="32" y="69"/>
                    <a:pt x="31" y="69"/>
                  </a:cubicBezTo>
                  <a:moveTo>
                    <a:pt x="26" y="60"/>
                  </a:moveTo>
                  <a:cubicBezTo>
                    <a:pt x="26" y="60"/>
                    <a:pt x="26" y="60"/>
                    <a:pt x="26" y="61"/>
                  </a:cubicBezTo>
                  <a:cubicBezTo>
                    <a:pt x="25" y="61"/>
                    <a:pt x="25" y="62"/>
                    <a:pt x="25" y="63"/>
                  </a:cubicBezTo>
                  <a:cubicBezTo>
                    <a:pt x="25" y="63"/>
                    <a:pt x="26" y="64"/>
                    <a:pt x="26" y="64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3"/>
                    <a:pt x="28" y="62"/>
                    <a:pt x="28" y="61"/>
                  </a:cubicBezTo>
                  <a:cubicBezTo>
                    <a:pt x="28" y="61"/>
                    <a:pt x="27" y="60"/>
                    <a:pt x="26" y="60"/>
                  </a:cubicBezTo>
                  <a:moveTo>
                    <a:pt x="35" y="60"/>
                  </a:moveTo>
                  <a:cubicBezTo>
                    <a:pt x="34" y="60"/>
                    <a:pt x="33" y="60"/>
                    <a:pt x="33" y="61"/>
                  </a:cubicBezTo>
                  <a:cubicBezTo>
                    <a:pt x="33" y="62"/>
                    <a:pt x="34" y="63"/>
                    <a:pt x="35" y="63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36" y="63"/>
                    <a:pt x="37" y="62"/>
                    <a:pt x="37" y="62"/>
                  </a:cubicBezTo>
                  <a:cubicBezTo>
                    <a:pt x="37" y="61"/>
                    <a:pt x="36" y="60"/>
                    <a:pt x="35" y="60"/>
                  </a:cubicBezTo>
                  <a:cubicBezTo>
                    <a:pt x="35" y="60"/>
                    <a:pt x="35" y="60"/>
                    <a:pt x="35" y="60"/>
                  </a:cubicBezTo>
                  <a:moveTo>
                    <a:pt x="22" y="52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0" y="52"/>
                    <a:pt x="20" y="53"/>
                    <a:pt x="20" y="54"/>
                  </a:cubicBezTo>
                  <a:cubicBezTo>
                    <a:pt x="20" y="55"/>
                    <a:pt x="21" y="55"/>
                    <a:pt x="22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3" y="54"/>
                    <a:pt x="24" y="53"/>
                    <a:pt x="23" y="53"/>
                  </a:cubicBezTo>
                  <a:cubicBezTo>
                    <a:pt x="23" y="52"/>
                    <a:pt x="22" y="52"/>
                    <a:pt x="22" y="52"/>
                  </a:cubicBezTo>
                  <a:moveTo>
                    <a:pt x="36" y="50"/>
                  </a:moveTo>
                  <a:cubicBezTo>
                    <a:pt x="35" y="50"/>
                    <a:pt x="34" y="50"/>
                    <a:pt x="34" y="51"/>
                  </a:cubicBezTo>
                  <a:cubicBezTo>
                    <a:pt x="34" y="52"/>
                    <a:pt x="35" y="53"/>
                    <a:pt x="36" y="53"/>
                  </a:cubicBezTo>
                  <a:cubicBezTo>
                    <a:pt x="36" y="53"/>
                    <a:pt x="36" y="53"/>
                    <a:pt x="36" y="53"/>
                  </a:cubicBezTo>
                  <a:cubicBezTo>
                    <a:pt x="37" y="53"/>
                    <a:pt x="37" y="52"/>
                    <a:pt x="37" y="52"/>
                  </a:cubicBezTo>
                  <a:cubicBezTo>
                    <a:pt x="37" y="51"/>
                    <a:pt x="37" y="50"/>
                    <a:pt x="36" y="50"/>
                  </a:cubicBezTo>
                  <a:cubicBezTo>
                    <a:pt x="36" y="50"/>
                    <a:pt x="36" y="50"/>
                    <a:pt x="36" y="50"/>
                  </a:cubicBezTo>
                  <a:moveTo>
                    <a:pt x="17" y="43"/>
                  </a:moveTo>
                  <a:cubicBezTo>
                    <a:pt x="17" y="43"/>
                    <a:pt x="16" y="43"/>
                    <a:pt x="16" y="43"/>
                  </a:cubicBezTo>
                  <a:cubicBezTo>
                    <a:pt x="15" y="44"/>
                    <a:pt x="15" y="45"/>
                    <a:pt x="15" y="45"/>
                  </a:cubicBezTo>
                  <a:cubicBezTo>
                    <a:pt x="16" y="46"/>
                    <a:pt x="16" y="46"/>
                    <a:pt x="17" y="46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6"/>
                    <a:pt x="19" y="45"/>
                    <a:pt x="18" y="44"/>
                  </a:cubicBezTo>
                  <a:cubicBezTo>
                    <a:pt x="18" y="43"/>
                    <a:pt x="17" y="43"/>
                    <a:pt x="17" y="43"/>
                  </a:cubicBezTo>
                  <a:moveTo>
                    <a:pt x="36" y="40"/>
                  </a:moveTo>
                  <a:cubicBezTo>
                    <a:pt x="36" y="40"/>
                    <a:pt x="35" y="40"/>
                    <a:pt x="35" y="41"/>
                  </a:cubicBezTo>
                  <a:cubicBezTo>
                    <a:pt x="35" y="42"/>
                    <a:pt x="35" y="43"/>
                    <a:pt x="36" y="43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7" y="43"/>
                    <a:pt x="38" y="42"/>
                    <a:pt x="38" y="42"/>
                  </a:cubicBezTo>
                  <a:cubicBezTo>
                    <a:pt x="38" y="41"/>
                    <a:pt x="37" y="40"/>
                    <a:pt x="37" y="40"/>
                  </a:cubicBezTo>
                  <a:cubicBezTo>
                    <a:pt x="37" y="40"/>
                    <a:pt x="36" y="40"/>
                    <a:pt x="36" y="40"/>
                  </a:cubicBezTo>
                  <a:moveTo>
                    <a:pt x="12" y="34"/>
                  </a:moveTo>
                  <a:cubicBezTo>
                    <a:pt x="12" y="34"/>
                    <a:pt x="11" y="34"/>
                    <a:pt x="11" y="34"/>
                  </a:cubicBezTo>
                  <a:cubicBezTo>
                    <a:pt x="10" y="35"/>
                    <a:pt x="10" y="36"/>
                    <a:pt x="11" y="37"/>
                  </a:cubicBezTo>
                  <a:cubicBezTo>
                    <a:pt x="11" y="37"/>
                    <a:pt x="11" y="37"/>
                    <a:pt x="12" y="37"/>
                  </a:cubicBezTo>
                  <a:cubicBezTo>
                    <a:pt x="12" y="37"/>
                    <a:pt x="13" y="36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4"/>
                    <a:pt x="13" y="34"/>
                    <a:pt x="12" y="34"/>
                  </a:cubicBezTo>
                  <a:moveTo>
                    <a:pt x="39" y="31"/>
                  </a:moveTo>
                  <a:cubicBezTo>
                    <a:pt x="38" y="32"/>
                    <a:pt x="37" y="32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8" y="33"/>
                    <a:pt x="39" y="32"/>
                    <a:pt x="39" y="32"/>
                  </a:cubicBezTo>
                  <a:cubicBezTo>
                    <a:pt x="39" y="31"/>
                    <a:pt x="39" y="31"/>
                    <a:pt x="39" y="31"/>
                  </a:cubicBezTo>
                  <a:moveTo>
                    <a:pt x="7" y="25"/>
                  </a:moveTo>
                  <a:cubicBezTo>
                    <a:pt x="7" y="25"/>
                    <a:pt x="7" y="25"/>
                    <a:pt x="6" y="26"/>
                  </a:cubicBezTo>
                  <a:cubicBezTo>
                    <a:pt x="6" y="26"/>
                    <a:pt x="5" y="27"/>
                    <a:pt x="6" y="28"/>
                  </a:cubicBezTo>
                  <a:cubicBezTo>
                    <a:pt x="6" y="28"/>
                    <a:pt x="7" y="29"/>
                    <a:pt x="7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9" y="28"/>
                    <a:pt x="9" y="27"/>
                    <a:pt x="9" y="26"/>
                  </a:cubicBezTo>
                  <a:cubicBezTo>
                    <a:pt x="8" y="26"/>
                    <a:pt x="8" y="25"/>
                    <a:pt x="7" y="25"/>
                  </a:cubicBezTo>
                  <a:moveTo>
                    <a:pt x="38" y="20"/>
                  </a:moveTo>
                  <a:cubicBezTo>
                    <a:pt x="37" y="20"/>
                    <a:pt x="36" y="20"/>
                    <a:pt x="36" y="21"/>
                  </a:cubicBezTo>
                  <a:cubicBezTo>
                    <a:pt x="36" y="21"/>
                    <a:pt x="36" y="21"/>
                    <a:pt x="36" y="22"/>
                  </a:cubicBezTo>
                  <a:cubicBezTo>
                    <a:pt x="37" y="21"/>
                    <a:pt x="38" y="21"/>
                    <a:pt x="39" y="21"/>
                  </a:cubicBezTo>
                  <a:cubicBezTo>
                    <a:pt x="39" y="20"/>
                    <a:pt x="39" y="20"/>
                    <a:pt x="38" y="20"/>
                  </a:cubicBezTo>
                  <a:cubicBezTo>
                    <a:pt x="38" y="20"/>
                    <a:pt x="38" y="20"/>
                    <a:pt x="38" y="20"/>
                  </a:cubicBezTo>
                  <a:moveTo>
                    <a:pt x="2" y="17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1" y="17"/>
                    <a:pt x="0" y="18"/>
                    <a:pt x="1" y="19"/>
                  </a:cubicBezTo>
                  <a:cubicBezTo>
                    <a:pt x="1" y="20"/>
                    <a:pt x="2" y="20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19"/>
                    <a:pt x="4" y="18"/>
                    <a:pt x="4" y="17"/>
                  </a:cubicBezTo>
                  <a:cubicBezTo>
                    <a:pt x="4" y="17"/>
                    <a:pt x="3" y="17"/>
                    <a:pt x="2" y="17"/>
                  </a:cubicBezTo>
                  <a:moveTo>
                    <a:pt x="39" y="10"/>
                  </a:moveTo>
                  <a:cubicBezTo>
                    <a:pt x="38" y="10"/>
                    <a:pt x="37" y="11"/>
                    <a:pt x="37" y="11"/>
                  </a:cubicBezTo>
                  <a:cubicBezTo>
                    <a:pt x="37" y="12"/>
                    <a:pt x="38" y="13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3"/>
                    <a:pt x="40" y="13"/>
                    <a:pt x="40" y="12"/>
                  </a:cubicBezTo>
                  <a:cubicBezTo>
                    <a:pt x="40" y="11"/>
                    <a:pt x="40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moveTo>
                    <a:pt x="39" y="0"/>
                  </a:moveTo>
                  <a:cubicBezTo>
                    <a:pt x="38" y="0"/>
                    <a:pt x="38" y="1"/>
                    <a:pt x="38" y="1"/>
                  </a:cubicBezTo>
                  <a:cubicBezTo>
                    <a:pt x="38" y="2"/>
                    <a:pt x="38" y="3"/>
                    <a:pt x="39" y="3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1" y="1"/>
                    <a:pt x="40" y="0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27" name="Freeform 1170"/>
            <p:cNvSpPr>
              <a:spLocks noEditPoints="1"/>
            </p:cNvSpPr>
            <p:nvPr/>
          </p:nvSpPr>
          <p:spPr bwMode="auto">
            <a:xfrm>
              <a:off x="4452062" y="2749803"/>
              <a:ext cx="410975" cy="407607"/>
            </a:xfrm>
            <a:custGeom>
              <a:avLst/>
              <a:gdLst>
                <a:gd name="T0" fmla="*/ 58 w 120"/>
                <a:gd name="T1" fmla="*/ 60 h 120"/>
                <a:gd name="T2" fmla="*/ 54 w 120"/>
                <a:gd name="T3" fmla="*/ 62 h 120"/>
                <a:gd name="T4" fmla="*/ 55 w 120"/>
                <a:gd name="T5" fmla="*/ 59 h 120"/>
                <a:gd name="T6" fmla="*/ 54 w 120"/>
                <a:gd name="T7" fmla="*/ 50 h 120"/>
                <a:gd name="T8" fmla="*/ 50 w 120"/>
                <a:gd name="T9" fmla="*/ 63 h 120"/>
                <a:gd name="T10" fmla="*/ 64 w 120"/>
                <a:gd name="T11" fmla="*/ 62 h 120"/>
                <a:gd name="T12" fmla="*/ 62 w 120"/>
                <a:gd name="T13" fmla="*/ 49 h 120"/>
                <a:gd name="T14" fmla="*/ 8 w 120"/>
                <a:gd name="T15" fmla="*/ 66 h 120"/>
                <a:gd name="T16" fmla="*/ 9 w 120"/>
                <a:gd name="T17" fmla="*/ 69 h 120"/>
                <a:gd name="T18" fmla="*/ 19 w 120"/>
                <a:gd name="T19" fmla="*/ 65 h 120"/>
                <a:gd name="T20" fmla="*/ 28 w 120"/>
                <a:gd name="T21" fmla="*/ 67 h 120"/>
                <a:gd name="T22" fmla="*/ 30 w 120"/>
                <a:gd name="T23" fmla="*/ 65 h 120"/>
                <a:gd name="T24" fmla="*/ 37 w 120"/>
                <a:gd name="T25" fmla="*/ 64 h 120"/>
                <a:gd name="T26" fmla="*/ 39 w 120"/>
                <a:gd name="T27" fmla="*/ 65 h 120"/>
                <a:gd name="T28" fmla="*/ 95 w 120"/>
                <a:gd name="T29" fmla="*/ 44 h 120"/>
                <a:gd name="T30" fmla="*/ 95 w 120"/>
                <a:gd name="T31" fmla="*/ 47 h 120"/>
                <a:gd name="T32" fmla="*/ 105 w 120"/>
                <a:gd name="T33" fmla="*/ 42 h 120"/>
                <a:gd name="T34" fmla="*/ 115 w 120"/>
                <a:gd name="T35" fmla="*/ 44 h 120"/>
                <a:gd name="T36" fmla="*/ 116 w 120"/>
                <a:gd name="T37" fmla="*/ 42 h 120"/>
                <a:gd name="T38" fmla="*/ 31 w 120"/>
                <a:gd name="T39" fmla="*/ 41 h 120"/>
                <a:gd name="T40" fmla="*/ 33 w 120"/>
                <a:gd name="T41" fmla="*/ 41 h 120"/>
                <a:gd name="T42" fmla="*/ 23 w 120"/>
                <a:gd name="T43" fmla="*/ 32 h 120"/>
                <a:gd name="T44" fmla="*/ 24 w 120"/>
                <a:gd name="T45" fmla="*/ 35 h 120"/>
                <a:gd name="T46" fmla="*/ 32 w 120"/>
                <a:gd name="T47" fmla="*/ 73 h 120"/>
                <a:gd name="T48" fmla="*/ 49 w 120"/>
                <a:gd name="T49" fmla="*/ 32 h 120"/>
                <a:gd name="T50" fmla="*/ 86 w 120"/>
                <a:gd name="T51" fmla="*/ 44 h 120"/>
                <a:gd name="T52" fmla="*/ 76 w 120"/>
                <a:gd name="T53" fmla="*/ 74 h 120"/>
                <a:gd name="T54" fmla="*/ 56 w 120"/>
                <a:gd name="T55" fmla="*/ 76 h 120"/>
                <a:gd name="T56" fmla="*/ 42 w 120"/>
                <a:gd name="T57" fmla="*/ 63 h 120"/>
                <a:gd name="T58" fmla="*/ 67 w 120"/>
                <a:gd name="T59" fmla="*/ 47 h 120"/>
                <a:gd name="T60" fmla="*/ 75 w 120"/>
                <a:gd name="T61" fmla="*/ 48 h 120"/>
                <a:gd name="T62" fmla="*/ 75 w 120"/>
                <a:gd name="T63" fmla="*/ 51 h 120"/>
                <a:gd name="T64" fmla="*/ 71 w 120"/>
                <a:gd name="T65" fmla="*/ 69 h 120"/>
                <a:gd name="T66" fmla="*/ 83 w 120"/>
                <a:gd name="T67" fmla="*/ 53 h 120"/>
                <a:gd name="T68" fmla="*/ 62 w 120"/>
                <a:gd name="T69" fmla="*/ 36 h 120"/>
                <a:gd name="T70" fmla="*/ 40 w 120"/>
                <a:gd name="T71" fmla="*/ 48 h 120"/>
                <a:gd name="T72" fmla="*/ 36 w 120"/>
                <a:gd name="T73" fmla="*/ 62 h 120"/>
                <a:gd name="T74" fmla="*/ 62 w 120"/>
                <a:gd name="T75" fmla="*/ 84 h 120"/>
                <a:gd name="T76" fmla="*/ 90 w 120"/>
                <a:gd name="T77" fmla="*/ 76 h 120"/>
                <a:gd name="T78" fmla="*/ 72 w 120"/>
                <a:gd name="T79" fmla="*/ 88 h 120"/>
                <a:gd name="T80" fmla="*/ 16 w 120"/>
                <a:gd name="T81" fmla="*/ 25 h 120"/>
                <a:gd name="T82" fmla="*/ 17 w 120"/>
                <a:gd name="T83" fmla="*/ 28 h 120"/>
                <a:gd name="T84" fmla="*/ 79 w 120"/>
                <a:gd name="T85" fmla="*/ 25 h 120"/>
                <a:gd name="T86" fmla="*/ 83 w 120"/>
                <a:gd name="T87" fmla="*/ 19 h 120"/>
                <a:gd name="T88" fmla="*/ 83 w 120"/>
                <a:gd name="T89" fmla="*/ 15 h 120"/>
                <a:gd name="T90" fmla="*/ 0 w 120"/>
                <a:gd name="T91" fmla="*/ 60 h 120"/>
                <a:gd name="T92" fmla="*/ 88 w 120"/>
                <a:gd name="T93" fmla="*/ 8 h 120"/>
                <a:gd name="T94" fmla="*/ 86 w 120"/>
                <a:gd name="T95" fmla="*/ 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0" h="120">
                  <a:moveTo>
                    <a:pt x="58" y="63"/>
                  </a:moveTo>
                  <a:cubicBezTo>
                    <a:pt x="57" y="63"/>
                    <a:pt x="57" y="63"/>
                    <a:pt x="57" y="62"/>
                  </a:cubicBezTo>
                  <a:cubicBezTo>
                    <a:pt x="57" y="61"/>
                    <a:pt x="57" y="60"/>
                    <a:pt x="58" y="60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59" y="60"/>
                    <a:pt x="60" y="60"/>
                    <a:pt x="60" y="61"/>
                  </a:cubicBezTo>
                  <a:cubicBezTo>
                    <a:pt x="60" y="62"/>
                    <a:pt x="59" y="63"/>
                    <a:pt x="58" y="63"/>
                  </a:cubicBezTo>
                  <a:cubicBezTo>
                    <a:pt x="58" y="63"/>
                    <a:pt x="58" y="63"/>
                    <a:pt x="58" y="63"/>
                  </a:cubicBezTo>
                  <a:moveTo>
                    <a:pt x="54" y="62"/>
                  </a:moveTo>
                  <a:cubicBezTo>
                    <a:pt x="54" y="62"/>
                    <a:pt x="53" y="62"/>
                    <a:pt x="53" y="61"/>
                  </a:cubicBezTo>
                  <a:cubicBezTo>
                    <a:pt x="52" y="61"/>
                    <a:pt x="52" y="60"/>
                    <a:pt x="53" y="59"/>
                  </a:cubicBezTo>
                  <a:cubicBezTo>
                    <a:pt x="53" y="59"/>
                    <a:pt x="54" y="58"/>
                    <a:pt x="54" y="58"/>
                  </a:cubicBezTo>
                  <a:cubicBezTo>
                    <a:pt x="54" y="58"/>
                    <a:pt x="55" y="58"/>
                    <a:pt x="55" y="59"/>
                  </a:cubicBezTo>
                  <a:cubicBezTo>
                    <a:pt x="56" y="59"/>
                    <a:pt x="56" y="60"/>
                    <a:pt x="55" y="61"/>
                  </a:cubicBezTo>
                  <a:cubicBezTo>
                    <a:pt x="55" y="61"/>
                    <a:pt x="54" y="62"/>
                    <a:pt x="54" y="62"/>
                  </a:cubicBezTo>
                  <a:moveTo>
                    <a:pt x="59" y="48"/>
                  </a:moveTo>
                  <a:cubicBezTo>
                    <a:pt x="58" y="48"/>
                    <a:pt x="56" y="49"/>
                    <a:pt x="54" y="50"/>
                  </a:cubicBezTo>
                  <a:cubicBezTo>
                    <a:pt x="53" y="52"/>
                    <a:pt x="52" y="53"/>
                    <a:pt x="51" y="56"/>
                  </a:cubicBezTo>
                  <a:cubicBezTo>
                    <a:pt x="50" y="58"/>
                    <a:pt x="50" y="60"/>
                    <a:pt x="50" y="62"/>
                  </a:cubicBezTo>
                  <a:cubicBezTo>
                    <a:pt x="50" y="62"/>
                    <a:pt x="50" y="62"/>
                    <a:pt x="50" y="62"/>
                  </a:cubicBezTo>
                  <a:cubicBezTo>
                    <a:pt x="50" y="63"/>
                    <a:pt x="50" y="63"/>
                    <a:pt x="50" y="63"/>
                  </a:cubicBezTo>
                  <a:cubicBezTo>
                    <a:pt x="50" y="65"/>
                    <a:pt x="50" y="67"/>
                    <a:pt x="51" y="68"/>
                  </a:cubicBezTo>
                  <a:cubicBezTo>
                    <a:pt x="52" y="70"/>
                    <a:pt x="54" y="70"/>
                    <a:pt x="56" y="70"/>
                  </a:cubicBezTo>
                  <a:cubicBezTo>
                    <a:pt x="57" y="70"/>
                    <a:pt x="59" y="70"/>
                    <a:pt x="61" y="68"/>
                  </a:cubicBezTo>
                  <a:cubicBezTo>
                    <a:pt x="62" y="67"/>
                    <a:pt x="63" y="65"/>
                    <a:pt x="64" y="62"/>
                  </a:cubicBezTo>
                  <a:cubicBezTo>
                    <a:pt x="65" y="60"/>
                    <a:pt x="65" y="58"/>
                    <a:pt x="65" y="55"/>
                  </a:cubicBezTo>
                  <a:cubicBezTo>
                    <a:pt x="65" y="54"/>
                    <a:pt x="65" y="53"/>
                    <a:pt x="65" y="52"/>
                  </a:cubicBezTo>
                  <a:cubicBezTo>
                    <a:pt x="64" y="52"/>
                    <a:pt x="64" y="51"/>
                    <a:pt x="64" y="50"/>
                  </a:cubicBezTo>
                  <a:cubicBezTo>
                    <a:pt x="63" y="49"/>
                    <a:pt x="62" y="49"/>
                    <a:pt x="62" y="49"/>
                  </a:cubicBezTo>
                  <a:cubicBezTo>
                    <a:pt x="61" y="48"/>
                    <a:pt x="60" y="48"/>
                    <a:pt x="59" y="48"/>
                  </a:cubicBezTo>
                  <a:moveTo>
                    <a:pt x="9" y="69"/>
                  </a:moveTo>
                  <a:cubicBezTo>
                    <a:pt x="8" y="69"/>
                    <a:pt x="7" y="68"/>
                    <a:pt x="7" y="68"/>
                  </a:cubicBezTo>
                  <a:cubicBezTo>
                    <a:pt x="7" y="67"/>
                    <a:pt x="8" y="66"/>
                    <a:pt x="8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9" y="66"/>
                    <a:pt x="10" y="66"/>
                    <a:pt x="10" y="67"/>
                  </a:cubicBezTo>
                  <a:cubicBezTo>
                    <a:pt x="10" y="68"/>
                    <a:pt x="10" y="69"/>
                    <a:pt x="9" y="69"/>
                  </a:cubicBezTo>
                  <a:cubicBezTo>
                    <a:pt x="9" y="69"/>
                    <a:pt x="9" y="69"/>
                    <a:pt x="9" y="69"/>
                  </a:cubicBezTo>
                  <a:moveTo>
                    <a:pt x="19" y="68"/>
                  </a:moveTo>
                  <a:cubicBezTo>
                    <a:pt x="18" y="68"/>
                    <a:pt x="17" y="67"/>
                    <a:pt x="17" y="66"/>
                  </a:cubicBezTo>
                  <a:cubicBezTo>
                    <a:pt x="17" y="66"/>
                    <a:pt x="17" y="65"/>
                    <a:pt x="18" y="65"/>
                  </a:cubicBezTo>
                  <a:cubicBezTo>
                    <a:pt x="18" y="65"/>
                    <a:pt x="19" y="65"/>
                    <a:pt x="19" y="65"/>
                  </a:cubicBezTo>
                  <a:cubicBezTo>
                    <a:pt x="19" y="65"/>
                    <a:pt x="20" y="65"/>
                    <a:pt x="20" y="66"/>
                  </a:cubicBezTo>
                  <a:cubicBezTo>
                    <a:pt x="20" y="67"/>
                    <a:pt x="20" y="68"/>
                    <a:pt x="19" y="68"/>
                  </a:cubicBezTo>
                  <a:cubicBezTo>
                    <a:pt x="19" y="68"/>
                    <a:pt x="19" y="68"/>
                    <a:pt x="19" y="68"/>
                  </a:cubicBezTo>
                  <a:moveTo>
                    <a:pt x="28" y="67"/>
                  </a:moveTo>
                  <a:cubicBezTo>
                    <a:pt x="28" y="67"/>
                    <a:pt x="27" y="66"/>
                    <a:pt x="27" y="65"/>
                  </a:cubicBezTo>
                  <a:cubicBezTo>
                    <a:pt x="27" y="64"/>
                    <a:pt x="27" y="63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9" y="63"/>
                    <a:pt x="30" y="64"/>
                    <a:pt x="30" y="65"/>
                  </a:cubicBezTo>
                  <a:cubicBezTo>
                    <a:pt x="30" y="66"/>
                    <a:pt x="30" y="67"/>
                    <a:pt x="29" y="67"/>
                  </a:cubicBezTo>
                  <a:cubicBezTo>
                    <a:pt x="28" y="67"/>
                    <a:pt x="28" y="67"/>
                    <a:pt x="28" y="67"/>
                  </a:cubicBezTo>
                  <a:moveTo>
                    <a:pt x="38" y="66"/>
                  </a:moveTo>
                  <a:cubicBezTo>
                    <a:pt x="38" y="66"/>
                    <a:pt x="37" y="65"/>
                    <a:pt x="37" y="64"/>
                  </a:cubicBezTo>
                  <a:cubicBezTo>
                    <a:pt x="37" y="63"/>
                    <a:pt x="37" y="62"/>
                    <a:pt x="38" y="62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9" y="62"/>
                    <a:pt x="40" y="63"/>
                    <a:pt x="40" y="64"/>
                  </a:cubicBezTo>
                  <a:cubicBezTo>
                    <a:pt x="40" y="65"/>
                    <a:pt x="40" y="65"/>
                    <a:pt x="39" y="65"/>
                  </a:cubicBezTo>
                  <a:cubicBezTo>
                    <a:pt x="38" y="66"/>
                    <a:pt x="38" y="66"/>
                    <a:pt x="38" y="66"/>
                  </a:cubicBezTo>
                  <a:moveTo>
                    <a:pt x="95" y="47"/>
                  </a:moveTo>
                  <a:cubicBezTo>
                    <a:pt x="94" y="47"/>
                    <a:pt x="94" y="47"/>
                    <a:pt x="93" y="46"/>
                  </a:cubicBezTo>
                  <a:cubicBezTo>
                    <a:pt x="93" y="45"/>
                    <a:pt x="94" y="44"/>
                    <a:pt x="95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6" y="44"/>
                    <a:pt x="97" y="45"/>
                    <a:pt x="97" y="46"/>
                  </a:cubicBezTo>
                  <a:cubicBezTo>
                    <a:pt x="97" y="46"/>
                    <a:pt x="96" y="47"/>
                    <a:pt x="95" y="47"/>
                  </a:cubicBezTo>
                  <a:cubicBezTo>
                    <a:pt x="95" y="47"/>
                    <a:pt x="95" y="47"/>
                    <a:pt x="95" y="47"/>
                  </a:cubicBezTo>
                  <a:moveTo>
                    <a:pt x="105" y="46"/>
                  </a:moveTo>
                  <a:cubicBezTo>
                    <a:pt x="104" y="46"/>
                    <a:pt x="103" y="45"/>
                    <a:pt x="103" y="44"/>
                  </a:cubicBezTo>
                  <a:cubicBezTo>
                    <a:pt x="103" y="43"/>
                    <a:pt x="104" y="43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6" y="42"/>
                    <a:pt x="106" y="43"/>
                    <a:pt x="107" y="44"/>
                  </a:cubicBezTo>
                  <a:cubicBezTo>
                    <a:pt x="107" y="45"/>
                    <a:pt x="106" y="46"/>
                    <a:pt x="105" y="46"/>
                  </a:cubicBezTo>
                  <a:cubicBezTo>
                    <a:pt x="105" y="46"/>
                    <a:pt x="105" y="46"/>
                    <a:pt x="105" y="46"/>
                  </a:cubicBezTo>
                  <a:moveTo>
                    <a:pt x="115" y="44"/>
                  </a:moveTo>
                  <a:cubicBezTo>
                    <a:pt x="114" y="44"/>
                    <a:pt x="113" y="44"/>
                    <a:pt x="113" y="43"/>
                  </a:cubicBezTo>
                  <a:cubicBezTo>
                    <a:pt x="113" y="42"/>
                    <a:pt x="114" y="41"/>
                    <a:pt x="114" y="41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6" y="41"/>
                    <a:pt x="116" y="41"/>
                    <a:pt x="116" y="42"/>
                  </a:cubicBezTo>
                  <a:cubicBezTo>
                    <a:pt x="117" y="43"/>
                    <a:pt x="116" y="44"/>
                    <a:pt x="115" y="44"/>
                  </a:cubicBezTo>
                  <a:cubicBezTo>
                    <a:pt x="115" y="44"/>
                    <a:pt x="115" y="44"/>
                    <a:pt x="115" y="44"/>
                  </a:cubicBezTo>
                  <a:moveTo>
                    <a:pt x="32" y="42"/>
                  </a:moveTo>
                  <a:cubicBezTo>
                    <a:pt x="31" y="42"/>
                    <a:pt x="31" y="41"/>
                    <a:pt x="31" y="41"/>
                  </a:cubicBezTo>
                  <a:cubicBezTo>
                    <a:pt x="30" y="41"/>
                    <a:pt x="30" y="39"/>
                    <a:pt x="30" y="39"/>
                  </a:cubicBezTo>
                  <a:cubicBezTo>
                    <a:pt x="31" y="38"/>
                    <a:pt x="31" y="38"/>
                    <a:pt x="32" y="38"/>
                  </a:cubicBezTo>
                  <a:cubicBezTo>
                    <a:pt x="32" y="38"/>
                    <a:pt x="32" y="38"/>
                    <a:pt x="33" y="39"/>
                  </a:cubicBezTo>
                  <a:cubicBezTo>
                    <a:pt x="33" y="39"/>
                    <a:pt x="34" y="40"/>
                    <a:pt x="33" y="41"/>
                  </a:cubicBezTo>
                  <a:cubicBezTo>
                    <a:pt x="33" y="41"/>
                    <a:pt x="32" y="42"/>
                    <a:pt x="32" y="42"/>
                  </a:cubicBezTo>
                  <a:moveTo>
                    <a:pt x="24" y="35"/>
                  </a:moveTo>
                  <a:cubicBezTo>
                    <a:pt x="24" y="35"/>
                    <a:pt x="23" y="35"/>
                    <a:pt x="23" y="34"/>
                  </a:cubicBezTo>
                  <a:cubicBezTo>
                    <a:pt x="22" y="34"/>
                    <a:pt x="22" y="33"/>
                    <a:pt x="23" y="32"/>
                  </a:cubicBezTo>
                  <a:cubicBezTo>
                    <a:pt x="23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3"/>
                    <a:pt x="26" y="34"/>
                    <a:pt x="26" y="34"/>
                  </a:cubicBezTo>
                  <a:cubicBezTo>
                    <a:pt x="25" y="35"/>
                    <a:pt x="25" y="35"/>
                    <a:pt x="24" y="35"/>
                  </a:cubicBezTo>
                  <a:moveTo>
                    <a:pt x="63" y="89"/>
                  </a:moveTo>
                  <a:cubicBezTo>
                    <a:pt x="58" y="89"/>
                    <a:pt x="53" y="89"/>
                    <a:pt x="49" y="87"/>
                  </a:cubicBezTo>
                  <a:cubicBezTo>
                    <a:pt x="45" y="86"/>
                    <a:pt x="41" y="84"/>
                    <a:pt x="39" y="82"/>
                  </a:cubicBezTo>
                  <a:cubicBezTo>
                    <a:pt x="36" y="79"/>
                    <a:pt x="34" y="76"/>
                    <a:pt x="32" y="73"/>
                  </a:cubicBezTo>
                  <a:cubicBezTo>
                    <a:pt x="31" y="69"/>
                    <a:pt x="30" y="65"/>
                    <a:pt x="30" y="61"/>
                  </a:cubicBezTo>
                  <a:cubicBezTo>
                    <a:pt x="30" y="57"/>
                    <a:pt x="31" y="53"/>
                    <a:pt x="32" y="49"/>
                  </a:cubicBezTo>
                  <a:cubicBezTo>
                    <a:pt x="34" y="45"/>
                    <a:pt x="36" y="42"/>
                    <a:pt x="39" y="39"/>
                  </a:cubicBezTo>
                  <a:cubicBezTo>
                    <a:pt x="41" y="36"/>
                    <a:pt x="45" y="34"/>
                    <a:pt x="49" y="32"/>
                  </a:cubicBezTo>
                  <a:cubicBezTo>
                    <a:pt x="53" y="31"/>
                    <a:pt x="57" y="30"/>
                    <a:pt x="62" y="30"/>
                  </a:cubicBezTo>
                  <a:cubicBezTo>
                    <a:pt x="66" y="30"/>
                    <a:pt x="69" y="31"/>
                    <a:pt x="73" y="32"/>
                  </a:cubicBezTo>
                  <a:cubicBezTo>
                    <a:pt x="76" y="33"/>
                    <a:pt x="79" y="34"/>
                    <a:pt x="81" y="37"/>
                  </a:cubicBezTo>
                  <a:cubicBezTo>
                    <a:pt x="83" y="39"/>
                    <a:pt x="85" y="41"/>
                    <a:pt x="86" y="44"/>
                  </a:cubicBezTo>
                  <a:cubicBezTo>
                    <a:pt x="88" y="47"/>
                    <a:pt x="88" y="50"/>
                    <a:pt x="88" y="54"/>
                  </a:cubicBezTo>
                  <a:cubicBezTo>
                    <a:pt x="88" y="57"/>
                    <a:pt x="88" y="59"/>
                    <a:pt x="87" y="62"/>
                  </a:cubicBezTo>
                  <a:cubicBezTo>
                    <a:pt x="86" y="65"/>
                    <a:pt x="84" y="67"/>
                    <a:pt x="83" y="69"/>
                  </a:cubicBezTo>
                  <a:cubicBezTo>
                    <a:pt x="81" y="71"/>
                    <a:pt x="79" y="73"/>
                    <a:pt x="76" y="74"/>
                  </a:cubicBezTo>
                  <a:cubicBezTo>
                    <a:pt x="74" y="75"/>
                    <a:pt x="71" y="76"/>
                    <a:pt x="68" y="76"/>
                  </a:cubicBezTo>
                  <a:cubicBezTo>
                    <a:pt x="66" y="76"/>
                    <a:pt x="65" y="76"/>
                    <a:pt x="64" y="75"/>
                  </a:cubicBezTo>
                  <a:cubicBezTo>
                    <a:pt x="63" y="75"/>
                    <a:pt x="63" y="74"/>
                    <a:pt x="62" y="72"/>
                  </a:cubicBezTo>
                  <a:cubicBezTo>
                    <a:pt x="60" y="74"/>
                    <a:pt x="58" y="75"/>
                    <a:pt x="56" y="76"/>
                  </a:cubicBezTo>
                  <a:cubicBezTo>
                    <a:pt x="55" y="76"/>
                    <a:pt x="54" y="76"/>
                    <a:pt x="54" y="76"/>
                  </a:cubicBezTo>
                  <a:cubicBezTo>
                    <a:pt x="52" y="76"/>
                    <a:pt x="51" y="76"/>
                    <a:pt x="49" y="75"/>
                  </a:cubicBezTo>
                  <a:cubicBezTo>
                    <a:pt x="47" y="74"/>
                    <a:pt x="45" y="73"/>
                    <a:pt x="44" y="71"/>
                  </a:cubicBezTo>
                  <a:cubicBezTo>
                    <a:pt x="43" y="69"/>
                    <a:pt x="42" y="66"/>
                    <a:pt x="42" y="63"/>
                  </a:cubicBezTo>
                  <a:cubicBezTo>
                    <a:pt x="42" y="60"/>
                    <a:pt x="43" y="56"/>
                    <a:pt x="44" y="53"/>
                  </a:cubicBezTo>
                  <a:cubicBezTo>
                    <a:pt x="45" y="50"/>
                    <a:pt x="47" y="48"/>
                    <a:pt x="50" y="46"/>
                  </a:cubicBezTo>
                  <a:cubicBezTo>
                    <a:pt x="53" y="44"/>
                    <a:pt x="55" y="43"/>
                    <a:pt x="59" y="43"/>
                  </a:cubicBezTo>
                  <a:cubicBezTo>
                    <a:pt x="62" y="43"/>
                    <a:pt x="65" y="44"/>
                    <a:pt x="67" y="47"/>
                  </a:cubicBezTo>
                  <a:cubicBezTo>
                    <a:pt x="68" y="43"/>
                    <a:pt x="68" y="43"/>
                    <a:pt x="68" y="43"/>
                  </a:cubicBezTo>
                  <a:cubicBezTo>
                    <a:pt x="76" y="43"/>
                    <a:pt x="76" y="43"/>
                    <a:pt x="76" y="43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6" y="48"/>
                    <a:pt x="77" y="48"/>
                    <a:pt x="77" y="49"/>
                  </a:cubicBezTo>
                  <a:cubicBezTo>
                    <a:pt x="77" y="50"/>
                    <a:pt x="77" y="51"/>
                    <a:pt x="76" y="51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5" y="51"/>
                    <a:pt x="75" y="51"/>
                    <a:pt x="74" y="50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71" y="67"/>
                    <a:pt x="71" y="68"/>
                    <a:pt x="71" y="68"/>
                  </a:cubicBezTo>
                  <a:cubicBezTo>
                    <a:pt x="71" y="69"/>
                    <a:pt x="71" y="69"/>
                    <a:pt x="71" y="69"/>
                  </a:cubicBezTo>
                  <a:cubicBezTo>
                    <a:pt x="72" y="70"/>
                    <a:pt x="72" y="70"/>
                    <a:pt x="72" y="70"/>
                  </a:cubicBezTo>
                  <a:cubicBezTo>
                    <a:pt x="73" y="70"/>
                    <a:pt x="74" y="69"/>
                    <a:pt x="76" y="68"/>
                  </a:cubicBezTo>
                  <a:cubicBezTo>
                    <a:pt x="78" y="66"/>
                    <a:pt x="79" y="64"/>
                    <a:pt x="81" y="62"/>
                  </a:cubicBezTo>
                  <a:cubicBezTo>
                    <a:pt x="82" y="59"/>
                    <a:pt x="83" y="56"/>
                    <a:pt x="83" y="53"/>
                  </a:cubicBezTo>
                  <a:cubicBezTo>
                    <a:pt x="83" y="51"/>
                    <a:pt x="82" y="49"/>
                    <a:pt x="81" y="46"/>
                  </a:cubicBezTo>
                  <a:cubicBezTo>
                    <a:pt x="80" y="44"/>
                    <a:pt x="79" y="42"/>
                    <a:pt x="77" y="41"/>
                  </a:cubicBezTo>
                  <a:cubicBezTo>
                    <a:pt x="75" y="39"/>
                    <a:pt x="73" y="38"/>
                    <a:pt x="71" y="37"/>
                  </a:cubicBezTo>
                  <a:cubicBezTo>
                    <a:pt x="68" y="36"/>
                    <a:pt x="65" y="36"/>
                    <a:pt x="62" y="36"/>
                  </a:cubicBezTo>
                  <a:cubicBezTo>
                    <a:pt x="58" y="36"/>
                    <a:pt x="55" y="36"/>
                    <a:pt x="53" y="37"/>
                  </a:cubicBezTo>
                  <a:cubicBezTo>
                    <a:pt x="50" y="38"/>
                    <a:pt x="47" y="39"/>
                    <a:pt x="45" y="41"/>
                  </a:cubicBezTo>
                  <a:cubicBezTo>
                    <a:pt x="43" y="42"/>
                    <a:pt x="42" y="44"/>
                    <a:pt x="41" y="46"/>
                  </a:cubicBezTo>
                  <a:cubicBezTo>
                    <a:pt x="41" y="46"/>
                    <a:pt x="41" y="47"/>
                    <a:pt x="40" y="48"/>
                  </a:cubicBezTo>
                  <a:cubicBezTo>
                    <a:pt x="40" y="48"/>
                    <a:pt x="40" y="48"/>
                    <a:pt x="39" y="48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50"/>
                    <a:pt x="38" y="52"/>
                    <a:pt x="37" y="54"/>
                  </a:cubicBezTo>
                  <a:cubicBezTo>
                    <a:pt x="36" y="56"/>
                    <a:pt x="36" y="59"/>
                    <a:pt x="36" y="62"/>
                  </a:cubicBezTo>
                  <a:cubicBezTo>
                    <a:pt x="36" y="65"/>
                    <a:pt x="37" y="68"/>
                    <a:pt x="38" y="71"/>
                  </a:cubicBezTo>
                  <a:cubicBezTo>
                    <a:pt x="40" y="74"/>
                    <a:pt x="42" y="77"/>
                    <a:pt x="44" y="79"/>
                  </a:cubicBezTo>
                  <a:cubicBezTo>
                    <a:pt x="47" y="81"/>
                    <a:pt x="50" y="82"/>
                    <a:pt x="54" y="83"/>
                  </a:cubicBezTo>
                  <a:cubicBezTo>
                    <a:pt x="56" y="83"/>
                    <a:pt x="59" y="84"/>
                    <a:pt x="62" y="84"/>
                  </a:cubicBezTo>
                  <a:cubicBezTo>
                    <a:pt x="63" y="84"/>
                    <a:pt x="65" y="84"/>
                    <a:pt x="67" y="83"/>
                  </a:cubicBezTo>
                  <a:cubicBezTo>
                    <a:pt x="71" y="83"/>
                    <a:pt x="74" y="82"/>
                    <a:pt x="77" y="81"/>
                  </a:cubicBezTo>
                  <a:cubicBezTo>
                    <a:pt x="79" y="80"/>
                    <a:pt x="82" y="78"/>
                    <a:pt x="83" y="76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89" y="78"/>
                    <a:pt x="88" y="80"/>
                    <a:pt x="86" y="81"/>
                  </a:cubicBezTo>
                  <a:cubicBezTo>
                    <a:pt x="84" y="83"/>
                    <a:pt x="82" y="85"/>
                    <a:pt x="80" y="86"/>
                  </a:cubicBezTo>
                  <a:cubicBezTo>
                    <a:pt x="77" y="87"/>
                    <a:pt x="75" y="88"/>
                    <a:pt x="72" y="88"/>
                  </a:cubicBezTo>
                  <a:cubicBezTo>
                    <a:pt x="69" y="89"/>
                    <a:pt x="66" y="89"/>
                    <a:pt x="63" y="89"/>
                  </a:cubicBezTo>
                  <a:moveTo>
                    <a:pt x="17" y="28"/>
                  </a:moveTo>
                  <a:cubicBezTo>
                    <a:pt x="16" y="28"/>
                    <a:pt x="16" y="28"/>
                    <a:pt x="16" y="28"/>
                  </a:cubicBezTo>
                  <a:cubicBezTo>
                    <a:pt x="15" y="27"/>
                    <a:pt x="15" y="26"/>
                    <a:pt x="16" y="25"/>
                  </a:cubicBezTo>
                  <a:cubicBezTo>
                    <a:pt x="16" y="25"/>
                    <a:pt x="16" y="25"/>
                    <a:pt x="17" y="25"/>
                  </a:cubicBezTo>
                  <a:cubicBezTo>
                    <a:pt x="17" y="25"/>
                    <a:pt x="18" y="25"/>
                    <a:pt x="18" y="25"/>
                  </a:cubicBezTo>
                  <a:cubicBezTo>
                    <a:pt x="19" y="26"/>
                    <a:pt x="19" y="27"/>
                    <a:pt x="18" y="28"/>
                  </a:cubicBezTo>
                  <a:cubicBezTo>
                    <a:pt x="18" y="28"/>
                    <a:pt x="17" y="28"/>
                    <a:pt x="17" y="28"/>
                  </a:cubicBezTo>
                  <a:moveTo>
                    <a:pt x="79" y="28"/>
                  </a:moveTo>
                  <a:cubicBezTo>
                    <a:pt x="79" y="28"/>
                    <a:pt x="79" y="28"/>
                    <a:pt x="79" y="28"/>
                  </a:cubicBezTo>
                  <a:cubicBezTo>
                    <a:pt x="78" y="28"/>
                    <a:pt x="77" y="27"/>
                    <a:pt x="78" y="26"/>
                  </a:cubicBezTo>
                  <a:cubicBezTo>
                    <a:pt x="78" y="25"/>
                    <a:pt x="79" y="25"/>
                    <a:pt x="79" y="25"/>
                  </a:cubicBezTo>
                  <a:cubicBezTo>
                    <a:pt x="79" y="25"/>
                    <a:pt x="80" y="25"/>
                    <a:pt x="80" y="25"/>
                  </a:cubicBezTo>
                  <a:cubicBezTo>
                    <a:pt x="81" y="25"/>
                    <a:pt x="81" y="26"/>
                    <a:pt x="81" y="27"/>
                  </a:cubicBezTo>
                  <a:cubicBezTo>
                    <a:pt x="81" y="28"/>
                    <a:pt x="80" y="28"/>
                    <a:pt x="79" y="28"/>
                  </a:cubicBezTo>
                  <a:moveTo>
                    <a:pt x="83" y="19"/>
                  </a:moveTo>
                  <a:cubicBezTo>
                    <a:pt x="82" y="19"/>
                    <a:pt x="82" y="19"/>
                    <a:pt x="82" y="19"/>
                  </a:cubicBezTo>
                  <a:cubicBezTo>
                    <a:pt x="81" y="18"/>
                    <a:pt x="81" y="17"/>
                    <a:pt x="81" y="16"/>
                  </a:cubicBezTo>
                  <a:cubicBezTo>
                    <a:pt x="81" y="16"/>
                    <a:pt x="82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6"/>
                    <a:pt x="85" y="17"/>
                    <a:pt x="84" y="18"/>
                  </a:cubicBezTo>
                  <a:cubicBezTo>
                    <a:pt x="84" y="18"/>
                    <a:pt x="83" y="19"/>
                    <a:pt x="83" y="19"/>
                  </a:cubicBezTo>
                  <a:moveTo>
                    <a:pt x="60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93" y="120"/>
                    <a:pt x="120" y="93"/>
                    <a:pt x="120" y="60"/>
                  </a:cubicBezTo>
                  <a:cubicBezTo>
                    <a:pt x="120" y="37"/>
                    <a:pt x="107" y="16"/>
                    <a:pt x="87" y="6"/>
                  </a:cubicBezTo>
                  <a:cubicBezTo>
                    <a:pt x="88" y="7"/>
                    <a:pt x="88" y="7"/>
                    <a:pt x="88" y="8"/>
                  </a:cubicBezTo>
                  <a:cubicBezTo>
                    <a:pt x="87" y="9"/>
                    <a:pt x="87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9"/>
                    <a:pt x="84" y="8"/>
                    <a:pt x="85" y="7"/>
                  </a:cubicBezTo>
                  <a:cubicBezTo>
                    <a:pt x="85" y="6"/>
                    <a:pt x="85" y="6"/>
                    <a:pt x="86" y="6"/>
                  </a:cubicBezTo>
                  <a:cubicBezTo>
                    <a:pt x="86" y="6"/>
                    <a:pt x="86" y="6"/>
                    <a:pt x="87" y="6"/>
                  </a:cubicBezTo>
                  <a:cubicBezTo>
                    <a:pt x="79" y="2"/>
                    <a:pt x="70" y="0"/>
                    <a:pt x="60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28" name="Freeform 1171"/>
            <p:cNvSpPr>
              <a:spLocks noEditPoints="1"/>
            </p:cNvSpPr>
            <p:nvPr/>
          </p:nvSpPr>
          <p:spPr bwMode="auto">
            <a:xfrm>
              <a:off x="4505960" y="2834018"/>
              <a:ext cx="138116" cy="124641"/>
            </a:xfrm>
            <a:custGeom>
              <a:avLst/>
              <a:gdLst>
                <a:gd name="T0" fmla="*/ 39 w 41"/>
                <a:gd name="T1" fmla="*/ 33 h 37"/>
                <a:gd name="T2" fmla="*/ 38 w 41"/>
                <a:gd name="T3" fmla="*/ 34 h 37"/>
                <a:gd name="T4" fmla="*/ 38 w 41"/>
                <a:gd name="T5" fmla="*/ 36 h 37"/>
                <a:gd name="T6" fmla="*/ 39 w 41"/>
                <a:gd name="T7" fmla="*/ 37 h 37"/>
                <a:gd name="T8" fmla="*/ 40 w 41"/>
                <a:gd name="T9" fmla="*/ 36 h 37"/>
                <a:gd name="T10" fmla="*/ 40 w 41"/>
                <a:gd name="T11" fmla="*/ 34 h 37"/>
                <a:gd name="T12" fmla="*/ 39 w 41"/>
                <a:gd name="T13" fmla="*/ 33 h 37"/>
                <a:gd name="T14" fmla="*/ 26 w 41"/>
                <a:gd name="T15" fmla="*/ 21 h 37"/>
                <a:gd name="T16" fmla="*/ 25 w 41"/>
                <a:gd name="T17" fmla="*/ 22 h 37"/>
                <a:gd name="T18" fmla="*/ 24 w 41"/>
                <a:gd name="T19" fmla="*/ 23 h 37"/>
                <a:gd name="T20" fmla="*/ 24 w 41"/>
                <a:gd name="T21" fmla="*/ 23 h 37"/>
                <a:gd name="T22" fmla="*/ 25 w 41"/>
                <a:gd name="T23" fmla="*/ 23 h 37"/>
                <a:gd name="T24" fmla="*/ 26 w 41"/>
                <a:gd name="T25" fmla="*/ 21 h 37"/>
                <a:gd name="T26" fmla="*/ 17 w 41"/>
                <a:gd name="T27" fmla="*/ 13 h 37"/>
                <a:gd name="T28" fmla="*/ 15 w 41"/>
                <a:gd name="T29" fmla="*/ 14 h 37"/>
                <a:gd name="T30" fmla="*/ 16 w 41"/>
                <a:gd name="T31" fmla="*/ 16 h 37"/>
                <a:gd name="T32" fmla="*/ 17 w 41"/>
                <a:gd name="T33" fmla="*/ 17 h 37"/>
                <a:gd name="T34" fmla="*/ 18 w 41"/>
                <a:gd name="T35" fmla="*/ 16 h 37"/>
                <a:gd name="T36" fmla="*/ 18 w 41"/>
                <a:gd name="T37" fmla="*/ 14 h 37"/>
                <a:gd name="T38" fmla="*/ 17 w 41"/>
                <a:gd name="T39" fmla="*/ 13 h 37"/>
                <a:gd name="T40" fmla="*/ 9 w 41"/>
                <a:gd name="T41" fmla="*/ 7 h 37"/>
                <a:gd name="T42" fmla="*/ 8 w 41"/>
                <a:gd name="T43" fmla="*/ 7 h 37"/>
                <a:gd name="T44" fmla="*/ 8 w 41"/>
                <a:gd name="T45" fmla="*/ 9 h 37"/>
                <a:gd name="T46" fmla="*/ 9 w 41"/>
                <a:gd name="T47" fmla="*/ 10 h 37"/>
                <a:gd name="T48" fmla="*/ 11 w 41"/>
                <a:gd name="T49" fmla="*/ 9 h 37"/>
                <a:gd name="T50" fmla="*/ 10 w 41"/>
                <a:gd name="T51" fmla="*/ 7 h 37"/>
                <a:gd name="T52" fmla="*/ 9 w 41"/>
                <a:gd name="T53" fmla="*/ 7 h 37"/>
                <a:gd name="T54" fmla="*/ 2 w 41"/>
                <a:gd name="T55" fmla="*/ 0 h 37"/>
                <a:gd name="T56" fmla="*/ 1 w 41"/>
                <a:gd name="T57" fmla="*/ 0 h 37"/>
                <a:gd name="T58" fmla="*/ 1 w 41"/>
                <a:gd name="T59" fmla="*/ 3 h 37"/>
                <a:gd name="T60" fmla="*/ 2 w 41"/>
                <a:gd name="T61" fmla="*/ 3 h 37"/>
                <a:gd name="T62" fmla="*/ 3 w 41"/>
                <a:gd name="T63" fmla="*/ 3 h 37"/>
                <a:gd name="T64" fmla="*/ 3 w 41"/>
                <a:gd name="T65" fmla="*/ 0 h 37"/>
                <a:gd name="T66" fmla="*/ 2 w 41"/>
                <a:gd name="T6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37">
                  <a:moveTo>
                    <a:pt x="39" y="33"/>
                  </a:moveTo>
                  <a:cubicBezTo>
                    <a:pt x="39" y="33"/>
                    <a:pt x="38" y="34"/>
                    <a:pt x="38" y="34"/>
                  </a:cubicBezTo>
                  <a:cubicBezTo>
                    <a:pt x="37" y="35"/>
                    <a:pt x="37" y="36"/>
                    <a:pt x="38" y="36"/>
                  </a:cubicBezTo>
                  <a:cubicBezTo>
                    <a:pt x="38" y="37"/>
                    <a:pt x="39" y="37"/>
                    <a:pt x="39" y="37"/>
                  </a:cubicBezTo>
                  <a:cubicBezTo>
                    <a:pt x="39" y="37"/>
                    <a:pt x="40" y="36"/>
                    <a:pt x="40" y="36"/>
                  </a:cubicBezTo>
                  <a:cubicBezTo>
                    <a:pt x="41" y="35"/>
                    <a:pt x="41" y="34"/>
                    <a:pt x="40" y="34"/>
                  </a:cubicBezTo>
                  <a:cubicBezTo>
                    <a:pt x="40" y="33"/>
                    <a:pt x="39" y="33"/>
                    <a:pt x="39" y="33"/>
                  </a:cubicBezTo>
                  <a:moveTo>
                    <a:pt x="26" y="21"/>
                  </a:moveTo>
                  <a:cubicBezTo>
                    <a:pt x="25" y="21"/>
                    <a:pt x="25" y="21"/>
                    <a:pt x="25" y="22"/>
                  </a:cubicBezTo>
                  <a:cubicBezTo>
                    <a:pt x="25" y="22"/>
                    <a:pt x="24" y="23"/>
                    <a:pt x="24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6" y="22"/>
                    <a:pt x="26" y="21"/>
                    <a:pt x="26" y="21"/>
                  </a:cubicBezTo>
                  <a:moveTo>
                    <a:pt x="17" y="13"/>
                  </a:moveTo>
                  <a:cubicBezTo>
                    <a:pt x="16" y="13"/>
                    <a:pt x="16" y="13"/>
                    <a:pt x="15" y="14"/>
                  </a:cubicBezTo>
                  <a:cubicBezTo>
                    <a:pt x="15" y="14"/>
                    <a:pt x="15" y="16"/>
                    <a:pt x="16" y="16"/>
                  </a:cubicBezTo>
                  <a:cubicBezTo>
                    <a:pt x="16" y="16"/>
                    <a:pt x="16" y="17"/>
                    <a:pt x="17" y="17"/>
                  </a:cubicBezTo>
                  <a:cubicBezTo>
                    <a:pt x="17" y="17"/>
                    <a:pt x="18" y="16"/>
                    <a:pt x="18" y="16"/>
                  </a:cubicBezTo>
                  <a:cubicBezTo>
                    <a:pt x="19" y="15"/>
                    <a:pt x="18" y="14"/>
                    <a:pt x="18" y="14"/>
                  </a:cubicBezTo>
                  <a:cubicBezTo>
                    <a:pt x="17" y="13"/>
                    <a:pt x="17" y="13"/>
                    <a:pt x="17" y="13"/>
                  </a:cubicBezTo>
                  <a:moveTo>
                    <a:pt x="9" y="7"/>
                  </a:moveTo>
                  <a:cubicBezTo>
                    <a:pt x="9" y="7"/>
                    <a:pt x="8" y="7"/>
                    <a:pt x="8" y="7"/>
                  </a:cubicBezTo>
                  <a:cubicBezTo>
                    <a:pt x="7" y="8"/>
                    <a:pt x="7" y="9"/>
                    <a:pt x="8" y="9"/>
                  </a:cubicBezTo>
                  <a:cubicBezTo>
                    <a:pt x="8" y="10"/>
                    <a:pt x="9" y="10"/>
                    <a:pt x="9" y="10"/>
                  </a:cubicBezTo>
                  <a:cubicBezTo>
                    <a:pt x="10" y="10"/>
                    <a:pt x="10" y="10"/>
                    <a:pt x="11" y="9"/>
                  </a:cubicBezTo>
                  <a:cubicBezTo>
                    <a:pt x="11" y="9"/>
                    <a:pt x="11" y="8"/>
                    <a:pt x="10" y="7"/>
                  </a:cubicBezTo>
                  <a:cubicBezTo>
                    <a:pt x="10" y="7"/>
                    <a:pt x="10" y="7"/>
                    <a:pt x="9" y="7"/>
                  </a:cubicBezTo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4" y="2"/>
                    <a:pt x="4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29" name="Freeform 1172"/>
            <p:cNvSpPr>
              <a:spLocks noEditPoints="1"/>
            </p:cNvSpPr>
            <p:nvPr/>
          </p:nvSpPr>
          <p:spPr bwMode="auto">
            <a:xfrm>
              <a:off x="4475641" y="2951922"/>
              <a:ext cx="181907" cy="30319"/>
            </a:xfrm>
            <a:custGeom>
              <a:avLst/>
              <a:gdLst>
                <a:gd name="T0" fmla="*/ 2 w 53"/>
                <a:gd name="T1" fmla="*/ 6 h 9"/>
                <a:gd name="T2" fmla="*/ 1 w 53"/>
                <a:gd name="T3" fmla="*/ 6 h 9"/>
                <a:gd name="T4" fmla="*/ 0 w 53"/>
                <a:gd name="T5" fmla="*/ 8 h 9"/>
                <a:gd name="T6" fmla="*/ 2 w 53"/>
                <a:gd name="T7" fmla="*/ 9 h 9"/>
                <a:gd name="T8" fmla="*/ 2 w 53"/>
                <a:gd name="T9" fmla="*/ 9 h 9"/>
                <a:gd name="T10" fmla="*/ 3 w 53"/>
                <a:gd name="T11" fmla="*/ 7 h 9"/>
                <a:gd name="T12" fmla="*/ 2 w 53"/>
                <a:gd name="T13" fmla="*/ 6 h 9"/>
                <a:gd name="T14" fmla="*/ 12 w 53"/>
                <a:gd name="T15" fmla="*/ 5 h 9"/>
                <a:gd name="T16" fmla="*/ 11 w 53"/>
                <a:gd name="T17" fmla="*/ 5 h 9"/>
                <a:gd name="T18" fmla="*/ 10 w 53"/>
                <a:gd name="T19" fmla="*/ 6 h 9"/>
                <a:gd name="T20" fmla="*/ 12 w 53"/>
                <a:gd name="T21" fmla="*/ 8 h 9"/>
                <a:gd name="T22" fmla="*/ 12 w 53"/>
                <a:gd name="T23" fmla="*/ 8 h 9"/>
                <a:gd name="T24" fmla="*/ 13 w 53"/>
                <a:gd name="T25" fmla="*/ 6 h 9"/>
                <a:gd name="T26" fmla="*/ 12 w 53"/>
                <a:gd name="T27" fmla="*/ 5 h 9"/>
                <a:gd name="T28" fmla="*/ 21 w 53"/>
                <a:gd name="T29" fmla="*/ 3 h 9"/>
                <a:gd name="T30" fmla="*/ 21 w 53"/>
                <a:gd name="T31" fmla="*/ 3 h 9"/>
                <a:gd name="T32" fmla="*/ 20 w 53"/>
                <a:gd name="T33" fmla="*/ 5 h 9"/>
                <a:gd name="T34" fmla="*/ 21 w 53"/>
                <a:gd name="T35" fmla="*/ 7 h 9"/>
                <a:gd name="T36" fmla="*/ 22 w 53"/>
                <a:gd name="T37" fmla="*/ 7 h 9"/>
                <a:gd name="T38" fmla="*/ 23 w 53"/>
                <a:gd name="T39" fmla="*/ 5 h 9"/>
                <a:gd name="T40" fmla="*/ 21 w 53"/>
                <a:gd name="T41" fmla="*/ 3 h 9"/>
                <a:gd name="T42" fmla="*/ 31 w 53"/>
                <a:gd name="T43" fmla="*/ 2 h 9"/>
                <a:gd name="T44" fmla="*/ 31 w 53"/>
                <a:gd name="T45" fmla="*/ 2 h 9"/>
                <a:gd name="T46" fmla="*/ 30 w 53"/>
                <a:gd name="T47" fmla="*/ 4 h 9"/>
                <a:gd name="T48" fmla="*/ 31 w 53"/>
                <a:gd name="T49" fmla="*/ 6 h 9"/>
                <a:gd name="T50" fmla="*/ 32 w 53"/>
                <a:gd name="T51" fmla="*/ 5 h 9"/>
                <a:gd name="T52" fmla="*/ 33 w 53"/>
                <a:gd name="T53" fmla="*/ 4 h 9"/>
                <a:gd name="T54" fmla="*/ 31 w 53"/>
                <a:gd name="T55" fmla="*/ 2 h 9"/>
                <a:gd name="T56" fmla="*/ 43 w 53"/>
                <a:gd name="T57" fmla="*/ 2 h 9"/>
                <a:gd name="T58" fmla="*/ 43 w 53"/>
                <a:gd name="T59" fmla="*/ 3 h 9"/>
                <a:gd name="T60" fmla="*/ 43 w 53"/>
                <a:gd name="T61" fmla="*/ 3 h 9"/>
                <a:gd name="T62" fmla="*/ 43 w 53"/>
                <a:gd name="T63" fmla="*/ 2 h 9"/>
                <a:gd name="T64" fmla="*/ 43 w 53"/>
                <a:gd name="T65" fmla="*/ 2 h 9"/>
                <a:gd name="T66" fmla="*/ 51 w 53"/>
                <a:gd name="T67" fmla="*/ 0 h 9"/>
                <a:gd name="T68" fmla="*/ 51 w 53"/>
                <a:gd name="T69" fmla="*/ 0 h 9"/>
                <a:gd name="T70" fmla="*/ 50 w 53"/>
                <a:gd name="T71" fmla="*/ 2 h 9"/>
                <a:gd name="T72" fmla="*/ 51 w 53"/>
                <a:gd name="T73" fmla="*/ 3 h 9"/>
                <a:gd name="T74" fmla="*/ 51 w 53"/>
                <a:gd name="T75" fmla="*/ 3 h 9"/>
                <a:gd name="T76" fmla="*/ 53 w 53"/>
                <a:gd name="T77" fmla="*/ 1 h 9"/>
                <a:gd name="T78" fmla="*/ 51 w 53"/>
                <a:gd name="T7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3" h="9">
                  <a:moveTo>
                    <a:pt x="2" y="6"/>
                  </a:moveTo>
                  <a:cubicBezTo>
                    <a:pt x="2" y="6"/>
                    <a:pt x="2" y="6"/>
                    <a:pt x="1" y="6"/>
                  </a:cubicBezTo>
                  <a:cubicBezTo>
                    <a:pt x="1" y="6"/>
                    <a:pt x="0" y="7"/>
                    <a:pt x="0" y="8"/>
                  </a:cubicBezTo>
                  <a:cubicBezTo>
                    <a:pt x="0" y="8"/>
                    <a:pt x="1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8"/>
                    <a:pt x="3" y="7"/>
                  </a:cubicBezTo>
                  <a:cubicBezTo>
                    <a:pt x="3" y="6"/>
                    <a:pt x="2" y="6"/>
                    <a:pt x="2" y="6"/>
                  </a:cubicBezTo>
                  <a:moveTo>
                    <a:pt x="12" y="5"/>
                  </a:moveTo>
                  <a:cubicBezTo>
                    <a:pt x="12" y="5"/>
                    <a:pt x="11" y="5"/>
                    <a:pt x="11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7"/>
                    <a:pt x="11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8"/>
                    <a:pt x="13" y="7"/>
                    <a:pt x="13" y="6"/>
                  </a:cubicBezTo>
                  <a:cubicBezTo>
                    <a:pt x="13" y="5"/>
                    <a:pt x="12" y="5"/>
                    <a:pt x="12" y="5"/>
                  </a:cubicBezTo>
                  <a:moveTo>
                    <a:pt x="21" y="3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20" y="3"/>
                    <a:pt x="20" y="4"/>
                    <a:pt x="20" y="5"/>
                  </a:cubicBezTo>
                  <a:cubicBezTo>
                    <a:pt x="20" y="6"/>
                    <a:pt x="21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3" y="7"/>
                    <a:pt x="23" y="6"/>
                    <a:pt x="23" y="5"/>
                  </a:cubicBezTo>
                  <a:cubicBezTo>
                    <a:pt x="23" y="4"/>
                    <a:pt x="22" y="3"/>
                    <a:pt x="21" y="3"/>
                  </a:cubicBezTo>
                  <a:moveTo>
                    <a:pt x="31" y="2"/>
                  </a:move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3"/>
                    <a:pt x="30" y="4"/>
                  </a:cubicBezTo>
                  <a:cubicBezTo>
                    <a:pt x="30" y="5"/>
                    <a:pt x="31" y="6"/>
                    <a:pt x="31" y="6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5"/>
                    <a:pt x="33" y="4"/>
                  </a:cubicBezTo>
                  <a:cubicBezTo>
                    <a:pt x="33" y="3"/>
                    <a:pt x="32" y="2"/>
                    <a:pt x="31" y="2"/>
                  </a:cubicBezTo>
                  <a:moveTo>
                    <a:pt x="43" y="2"/>
                  </a:move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3" y="3"/>
                    <a:pt x="43" y="3"/>
                    <a:pt x="43" y="2"/>
                  </a:cubicBezTo>
                  <a:cubicBezTo>
                    <a:pt x="43" y="2"/>
                    <a:pt x="43" y="2"/>
                    <a:pt x="43" y="2"/>
                  </a:cubicBezTo>
                  <a:moveTo>
                    <a:pt x="51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50" y="0"/>
                    <a:pt x="50" y="1"/>
                    <a:pt x="50" y="2"/>
                  </a:cubicBezTo>
                  <a:cubicBezTo>
                    <a:pt x="50" y="3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3"/>
                    <a:pt x="53" y="2"/>
                    <a:pt x="53" y="1"/>
                  </a:cubicBezTo>
                  <a:cubicBezTo>
                    <a:pt x="53" y="0"/>
                    <a:pt x="52" y="0"/>
                    <a:pt x="51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30" name="Freeform 1173"/>
            <p:cNvSpPr>
              <a:spLocks noEditPoints="1"/>
            </p:cNvSpPr>
            <p:nvPr/>
          </p:nvSpPr>
          <p:spPr bwMode="auto">
            <a:xfrm>
              <a:off x="4704709" y="2770015"/>
              <a:ext cx="148220" cy="151590"/>
            </a:xfrm>
            <a:custGeom>
              <a:avLst/>
              <a:gdLst>
                <a:gd name="T0" fmla="*/ 1 w 43"/>
                <a:gd name="T1" fmla="*/ 42 h 45"/>
                <a:gd name="T2" fmla="*/ 1 w 43"/>
                <a:gd name="T3" fmla="*/ 42 h 45"/>
                <a:gd name="T4" fmla="*/ 1 w 43"/>
                <a:gd name="T5" fmla="*/ 42 h 45"/>
                <a:gd name="T6" fmla="*/ 0 w 43"/>
                <a:gd name="T7" fmla="*/ 44 h 45"/>
                <a:gd name="T8" fmla="*/ 1 w 43"/>
                <a:gd name="T9" fmla="*/ 45 h 45"/>
                <a:gd name="T10" fmla="*/ 2 w 43"/>
                <a:gd name="T11" fmla="*/ 45 h 45"/>
                <a:gd name="T12" fmla="*/ 3 w 43"/>
                <a:gd name="T13" fmla="*/ 43 h 45"/>
                <a:gd name="T14" fmla="*/ 1 w 43"/>
                <a:gd name="T15" fmla="*/ 42 h 45"/>
                <a:gd name="T16" fmla="*/ 21 w 43"/>
                <a:gd name="T17" fmla="*/ 38 h 45"/>
                <a:gd name="T18" fmla="*/ 21 w 43"/>
                <a:gd name="T19" fmla="*/ 38 h 45"/>
                <a:gd name="T20" fmla="*/ 19 w 43"/>
                <a:gd name="T21" fmla="*/ 40 h 45"/>
                <a:gd name="T22" fmla="*/ 21 w 43"/>
                <a:gd name="T23" fmla="*/ 41 h 45"/>
                <a:gd name="T24" fmla="*/ 21 w 43"/>
                <a:gd name="T25" fmla="*/ 41 h 45"/>
                <a:gd name="T26" fmla="*/ 23 w 43"/>
                <a:gd name="T27" fmla="*/ 40 h 45"/>
                <a:gd name="T28" fmla="*/ 21 w 43"/>
                <a:gd name="T29" fmla="*/ 38 h 45"/>
                <a:gd name="T30" fmla="*/ 31 w 43"/>
                <a:gd name="T31" fmla="*/ 36 h 45"/>
                <a:gd name="T32" fmla="*/ 31 w 43"/>
                <a:gd name="T33" fmla="*/ 36 h 45"/>
                <a:gd name="T34" fmla="*/ 29 w 43"/>
                <a:gd name="T35" fmla="*/ 38 h 45"/>
                <a:gd name="T36" fmla="*/ 31 w 43"/>
                <a:gd name="T37" fmla="*/ 40 h 45"/>
                <a:gd name="T38" fmla="*/ 31 w 43"/>
                <a:gd name="T39" fmla="*/ 40 h 45"/>
                <a:gd name="T40" fmla="*/ 33 w 43"/>
                <a:gd name="T41" fmla="*/ 38 h 45"/>
                <a:gd name="T42" fmla="*/ 31 w 43"/>
                <a:gd name="T43" fmla="*/ 36 h 45"/>
                <a:gd name="T44" fmla="*/ 41 w 43"/>
                <a:gd name="T45" fmla="*/ 35 h 45"/>
                <a:gd name="T46" fmla="*/ 40 w 43"/>
                <a:gd name="T47" fmla="*/ 35 h 45"/>
                <a:gd name="T48" fmla="*/ 39 w 43"/>
                <a:gd name="T49" fmla="*/ 37 h 45"/>
                <a:gd name="T50" fmla="*/ 41 w 43"/>
                <a:gd name="T51" fmla="*/ 38 h 45"/>
                <a:gd name="T52" fmla="*/ 41 w 43"/>
                <a:gd name="T53" fmla="*/ 38 h 45"/>
                <a:gd name="T54" fmla="*/ 42 w 43"/>
                <a:gd name="T55" fmla="*/ 36 h 45"/>
                <a:gd name="T56" fmla="*/ 41 w 43"/>
                <a:gd name="T57" fmla="*/ 35 h 45"/>
                <a:gd name="T58" fmla="*/ 5 w 43"/>
                <a:gd name="T59" fmla="*/ 19 h 45"/>
                <a:gd name="T60" fmla="*/ 4 w 43"/>
                <a:gd name="T61" fmla="*/ 20 h 45"/>
                <a:gd name="T62" fmla="*/ 5 w 43"/>
                <a:gd name="T63" fmla="*/ 22 h 45"/>
                <a:gd name="T64" fmla="*/ 5 w 43"/>
                <a:gd name="T65" fmla="*/ 22 h 45"/>
                <a:gd name="T66" fmla="*/ 7 w 43"/>
                <a:gd name="T67" fmla="*/ 21 h 45"/>
                <a:gd name="T68" fmla="*/ 6 w 43"/>
                <a:gd name="T69" fmla="*/ 19 h 45"/>
                <a:gd name="T70" fmla="*/ 5 w 43"/>
                <a:gd name="T71" fmla="*/ 19 h 45"/>
                <a:gd name="T72" fmla="*/ 9 w 43"/>
                <a:gd name="T73" fmla="*/ 9 h 45"/>
                <a:gd name="T74" fmla="*/ 7 w 43"/>
                <a:gd name="T75" fmla="*/ 10 h 45"/>
                <a:gd name="T76" fmla="*/ 8 w 43"/>
                <a:gd name="T77" fmla="*/ 13 h 45"/>
                <a:gd name="T78" fmla="*/ 9 w 43"/>
                <a:gd name="T79" fmla="*/ 13 h 45"/>
                <a:gd name="T80" fmla="*/ 10 w 43"/>
                <a:gd name="T81" fmla="*/ 12 h 45"/>
                <a:gd name="T82" fmla="*/ 9 w 43"/>
                <a:gd name="T83" fmla="*/ 9 h 45"/>
                <a:gd name="T84" fmla="*/ 9 w 43"/>
                <a:gd name="T85" fmla="*/ 9 h 45"/>
                <a:gd name="T86" fmla="*/ 12 w 43"/>
                <a:gd name="T87" fmla="*/ 0 h 45"/>
                <a:gd name="T88" fmla="*/ 11 w 43"/>
                <a:gd name="T89" fmla="*/ 1 h 45"/>
                <a:gd name="T90" fmla="*/ 12 w 43"/>
                <a:gd name="T91" fmla="*/ 3 h 45"/>
                <a:gd name="T92" fmla="*/ 12 w 43"/>
                <a:gd name="T93" fmla="*/ 3 h 45"/>
                <a:gd name="T94" fmla="*/ 14 w 43"/>
                <a:gd name="T95" fmla="*/ 2 h 45"/>
                <a:gd name="T96" fmla="*/ 13 w 43"/>
                <a:gd name="T97" fmla="*/ 0 h 45"/>
                <a:gd name="T98" fmla="*/ 13 w 43"/>
                <a:gd name="T99" fmla="*/ 0 h 45"/>
                <a:gd name="T100" fmla="*/ 12 w 43"/>
                <a:gd name="T10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3" h="45">
                  <a:moveTo>
                    <a:pt x="1" y="42"/>
                  </a:moveTo>
                  <a:cubicBezTo>
                    <a:pt x="1" y="42"/>
                    <a:pt x="1" y="42"/>
                    <a:pt x="1" y="42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3" y="45"/>
                    <a:pt x="3" y="44"/>
                    <a:pt x="3" y="43"/>
                  </a:cubicBezTo>
                  <a:cubicBezTo>
                    <a:pt x="3" y="42"/>
                    <a:pt x="2" y="42"/>
                    <a:pt x="1" y="42"/>
                  </a:cubicBezTo>
                  <a:moveTo>
                    <a:pt x="21" y="38"/>
                  </a:moveTo>
                  <a:cubicBezTo>
                    <a:pt x="21" y="38"/>
                    <a:pt x="21" y="38"/>
                    <a:pt x="21" y="38"/>
                  </a:cubicBezTo>
                  <a:cubicBezTo>
                    <a:pt x="20" y="38"/>
                    <a:pt x="19" y="39"/>
                    <a:pt x="19" y="40"/>
                  </a:cubicBezTo>
                  <a:cubicBezTo>
                    <a:pt x="20" y="41"/>
                    <a:pt x="20" y="41"/>
                    <a:pt x="21" y="41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2" y="41"/>
                    <a:pt x="23" y="40"/>
                    <a:pt x="23" y="40"/>
                  </a:cubicBezTo>
                  <a:cubicBezTo>
                    <a:pt x="23" y="39"/>
                    <a:pt x="22" y="38"/>
                    <a:pt x="21" y="38"/>
                  </a:cubicBezTo>
                  <a:moveTo>
                    <a:pt x="31" y="36"/>
                  </a:moveTo>
                  <a:cubicBezTo>
                    <a:pt x="31" y="36"/>
                    <a:pt x="31" y="36"/>
                    <a:pt x="31" y="36"/>
                  </a:cubicBezTo>
                  <a:cubicBezTo>
                    <a:pt x="30" y="37"/>
                    <a:pt x="29" y="37"/>
                    <a:pt x="29" y="38"/>
                  </a:cubicBezTo>
                  <a:cubicBezTo>
                    <a:pt x="29" y="39"/>
                    <a:pt x="30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3" y="39"/>
                    <a:pt x="33" y="38"/>
                  </a:cubicBezTo>
                  <a:cubicBezTo>
                    <a:pt x="32" y="37"/>
                    <a:pt x="32" y="36"/>
                    <a:pt x="31" y="36"/>
                  </a:cubicBezTo>
                  <a:moveTo>
                    <a:pt x="41" y="35"/>
                  </a:moveTo>
                  <a:cubicBezTo>
                    <a:pt x="41" y="35"/>
                    <a:pt x="41" y="35"/>
                    <a:pt x="40" y="35"/>
                  </a:cubicBezTo>
                  <a:cubicBezTo>
                    <a:pt x="40" y="35"/>
                    <a:pt x="39" y="36"/>
                    <a:pt x="39" y="37"/>
                  </a:cubicBezTo>
                  <a:cubicBezTo>
                    <a:pt x="39" y="38"/>
                    <a:pt x="40" y="38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2" y="38"/>
                    <a:pt x="43" y="37"/>
                    <a:pt x="42" y="36"/>
                  </a:cubicBezTo>
                  <a:cubicBezTo>
                    <a:pt x="42" y="35"/>
                    <a:pt x="42" y="35"/>
                    <a:pt x="41" y="35"/>
                  </a:cubicBezTo>
                  <a:moveTo>
                    <a:pt x="5" y="19"/>
                  </a:moveTo>
                  <a:cubicBezTo>
                    <a:pt x="5" y="19"/>
                    <a:pt x="4" y="19"/>
                    <a:pt x="4" y="20"/>
                  </a:cubicBezTo>
                  <a:cubicBezTo>
                    <a:pt x="3" y="21"/>
                    <a:pt x="4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7" y="22"/>
                    <a:pt x="7" y="21"/>
                  </a:cubicBezTo>
                  <a:cubicBezTo>
                    <a:pt x="7" y="20"/>
                    <a:pt x="7" y="19"/>
                    <a:pt x="6" y="19"/>
                  </a:cubicBezTo>
                  <a:cubicBezTo>
                    <a:pt x="6" y="19"/>
                    <a:pt x="5" y="19"/>
                    <a:pt x="5" y="19"/>
                  </a:cubicBezTo>
                  <a:moveTo>
                    <a:pt x="9" y="9"/>
                  </a:moveTo>
                  <a:cubicBezTo>
                    <a:pt x="8" y="9"/>
                    <a:pt x="7" y="10"/>
                    <a:pt x="7" y="10"/>
                  </a:cubicBezTo>
                  <a:cubicBezTo>
                    <a:pt x="7" y="11"/>
                    <a:pt x="7" y="12"/>
                    <a:pt x="8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10" y="12"/>
                    <a:pt x="10" y="12"/>
                  </a:cubicBezTo>
                  <a:cubicBezTo>
                    <a:pt x="11" y="11"/>
                    <a:pt x="10" y="10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moveTo>
                    <a:pt x="12" y="0"/>
                  </a:moveTo>
                  <a:cubicBezTo>
                    <a:pt x="11" y="0"/>
                    <a:pt x="11" y="0"/>
                    <a:pt x="11" y="1"/>
                  </a:cubicBezTo>
                  <a:cubicBezTo>
                    <a:pt x="10" y="2"/>
                    <a:pt x="11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3"/>
                    <a:pt x="13" y="3"/>
                    <a:pt x="14" y="2"/>
                  </a:cubicBezTo>
                  <a:cubicBezTo>
                    <a:pt x="14" y="1"/>
                    <a:pt x="14" y="1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31" name="Freeform 1174"/>
            <p:cNvSpPr>
              <a:spLocks noEditPoints="1"/>
            </p:cNvSpPr>
            <p:nvPr/>
          </p:nvSpPr>
          <p:spPr bwMode="auto">
            <a:xfrm>
              <a:off x="6069008" y="1934590"/>
              <a:ext cx="491822" cy="485085"/>
            </a:xfrm>
            <a:custGeom>
              <a:avLst/>
              <a:gdLst>
                <a:gd name="T0" fmla="*/ 67 w 144"/>
                <a:gd name="T1" fmla="*/ 132 h 143"/>
                <a:gd name="T2" fmla="*/ 67 w 144"/>
                <a:gd name="T3" fmla="*/ 135 h 143"/>
                <a:gd name="T4" fmla="*/ 67 w 144"/>
                <a:gd name="T5" fmla="*/ 123 h 143"/>
                <a:gd name="T6" fmla="*/ 70 w 144"/>
                <a:gd name="T7" fmla="*/ 124 h 143"/>
                <a:gd name="T8" fmla="*/ 115 w 144"/>
                <a:gd name="T9" fmla="*/ 119 h 143"/>
                <a:gd name="T10" fmla="*/ 115 w 144"/>
                <a:gd name="T11" fmla="*/ 115 h 143"/>
                <a:gd name="T12" fmla="*/ 115 w 144"/>
                <a:gd name="T13" fmla="*/ 119 h 143"/>
                <a:gd name="T14" fmla="*/ 69 w 144"/>
                <a:gd name="T15" fmla="*/ 112 h 143"/>
                <a:gd name="T16" fmla="*/ 69 w 144"/>
                <a:gd name="T17" fmla="*/ 115 h 143"/>
                <a:gd name="T18" fmla="*/ 106 w 144"/>
                <a:gd name="T19" fmla="*/ 114 h 143"/>
                <a:gd name="T20" fmla="*/ 107 w 144"/>
                <a:gd name="T21" fmla="*/ 111 h 143"/>
                <a:gd name="T22" fmla="*/ 98 w 144"/>
                <a:gd name="T23" fmla="*/ 109 h 143"/>
                <a:gd name="T24" fmla="*/ 98 w 144"/>
                <a:gd name="T25" fmla="*/ 106 h 143"/>
                <a:gd name="T26" fmla="*/ 98 w 144"/>
                <a:gd name="T27" fmla="*/ 109 h 143"/>
                <a:gd name="T28" fmla="*/ 71 w 144"/>
                <a:gd name="T29" fmla="*/ 102 h 143"/>
                <a:gd name="T30" fmla="*/ 71 w 144"/>
                <a:gd name="T31" fmla="*/ 105 h 143"/>
                <a:gd name="T32" fmla="*/ 88 w 144"/>
                <a:gd name="T33" fmla="*/ 104 h 143"/>
                <a:gd name="T34" fmla="*/ 90 w 144"/>
                <a:gd name="T35" fmla="*/ 101 h 143"/>
                <a:gd name="T36" fmla="*/ 80 w 144"/>
                <a:gd name="T37" fmla="*/ 100 h 143"/>
                <a:gd name="T38" fmla="*/ 80 w 144"/>
                <a:gd name="T39" fmla="*/ 96 h 143"/>
                <a:gd name="T40" fmla="*/ 80 w 144"/>
                <a:gd name="T41" fmla="*/ 100 h 143"/>
                <a:gd name="T42" fmla="*/ 72 w 144"/>
                <a:gd name="T43" fmla="*/ 92 h 143"/>
                <a:gd name="T44" fmla="*/ 72 w 144"/>
                <a:gd name="T45" fmla="*/ 96 h 143"/>
                <a:gd name="T46" fmla="*/ 48 w 144"/>
                <a:gd name="T47" fmla="*/ 73 h 143"/>
                <a:gd name="T48" fmla="*/ 50 w 144"/>
                <a:gd name="T49" fmla="*/ 70 h 143"/>
                <a:gd name="T50" fmla="*/ 73 w 144"/>
                <a:gd name="T51" fmla="*/ 72 h 143"/>
                <a:gd name="T52" fmla="*/ 73 w 144"/>
                <a:gd name="T53" fmla="*/ 69 h 143"/>
                <a:gd name="T54" fmla="*/ 73 w 144"/>
                <a:gd name="T55" fmla="*/ 72 h 143"/>
                <a:gd name="T56" fmla="*/ 39 w 144"/>
                <a:gd name="T57" fmla="*/ 65 h 143"/>
                <a:gd name="T58" fmla="*/ 42 w 144"/>
                <a:gd name="T59" fmla="*/ 67 h 143"/>
                <a:gd name="T60" fmla="*/ 79 w 144"/>
                <a:gd name="T61" fmla="*/ 65 h 143"/>
                <a:gd name="T62" fmla="*/ 81 w 144"/>
                <a:gd name="T63" fmla="*/ 62 h 143"/>
                <a:gd name="T64" fmla="*/ 32 w 144"/>
                <a:gd name="T65" fmla="*/ 63 h 143"/>
                <a:gd name="T66" fmla="*/ 32 w 144"/>
                <a:gd name="T67" fmla="*/ 59 h 143"/>
                <a:gd name="T68" fmla="*/ 32 w 144"/>
                <a:gd name="T69" fmla="*/ 63 h 143"/>
                <a:gd name="T70" fmla="*/ 86 w 144"/>
                <a:gd name="T71" fmla="*/ 55 h 143"/>
                <a:gd name="T72" fmla="*/ 88 w 144"/>
                <a:gd name="T73" fmla="*/ 58 h 143"/>
                <a:gd name="T74" fmla="*/ 23 w 144"/>
                <a:gd name="T75" fmla="*/ 57 h 143"/>
                <a:gd name="T76" fmla="*/ 24 w 144"/>
                <a:gd name="T77" fmla="*/ 54 h 143"/>
                <a:gd name="T78" fmla="*/ 15 w 144"/>
                <a:gd name="T79" fmla="*/ 52 h 143"/>
                <a:gd name="T80" fmla="*/ 15 w 144"/>
                <a:gd name="T81" fmla="*/ 49 h 143"/>
                <a:gd name="T82" fmla="*/ 15 w 144"/>
                <a:gd name="T83" fmla="*/ 52 h 143"/>
                <a:gd name="T84" fmla="*/ 93 w 144"/>
                <a:gd name="T85" fmla="*/ 48 h 143"/>
                <a:gd name="T86" fmla="*/ 96 w 144"/>
                <a:gd name="T87" fmla="*/ 51 h 143"/>
                <a:gd name="T88" fmla="*/ 100 w 144"/>
                <a:gd name="T89" fmla="*/ 44 h 143"/>
                <a:gd name="T90" fmla="*/ 103 w 144"/>
                <a:gd name="T91" fmla="*/ 41 h 143"/>
                <a:gd name="T92" fmla="*/ 109 w 144"/>
                <a:gd name="T93" fmla="*/ 37 h 143"/>
                <a:gd name="T94" fmla="*/ 109 w 144"/>
                <a:gd name="T95" fmla="*/ 34 h 143"/>
                <a:gd name="T96" fmla="*/ 109 w 144"/>
                <a:gd name="T97" fmla="*/ 37 h 143"/>
                <a:gd name="T98" fmla="*/ 115 w 144"/>
                <a:gd name="T99" fmla="*/ 27 h 143"/>
                <a:gd name="T100" fmla="*/ 117 w 144"/>
                <a:gd name="T101" fmla="*/ 30 h 143"/>
                <a:gd name="T102" fmla="*/ 6 w 144"/>
                <a:gd name="T103" fmla="*/ 44 h 143"/>
                <a:gd name="T104" fmla="*/ 8 w 144"/>
                <a:gd name="T105" fmla="*/ 46 h 143"/>
                <a:gd name="T106" fmla="*/ 5 w 144"/>
                <a:gd name="T107" fmla="*/ 45 h 143"/>
                <a:gd name="T108" fmla="*/ 66 w 144"/>
                <a:gd name="T109" fmla="*/ 142 h 143"/>
                <a:gd name="T110" fmla="*/ 72 w 144"/>
                <a:gd name="T111" fmla="*/ 143 h 143"/>
                <a:gd name="T112" fmla="*/ 124 w 144"/>
                <a:gd name="T113" fmla="*/ 120 h 143"/>
                <a:gd name="T114" fmla="*/ 124 w 144"/>
                <a:gd name="T115" fmla="*/ 23 h 143"/>
                <a:gd name="T116" fmla="*/ 122 w 144"/>
                <a:gd name="T117" fmla="*/ 23 h 143"/>
                <a:gd name="T118" fmla="*/ 72 w 144"/>
                <a:gd name="T119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4" h="143">
                  <a:moveTo>
                    <a:pt x="67" y="135"/>
                  </a:moveTo>
                  <a:cubicBezTo>
                    <a:pt x="66" y="135"/>
                    <a:pt x="65" y="134"/>
                    <a:pt x="66" y="133"/>
                  </a:cubicBezTo>
                  <a:cubicBezTo>
                    <a:pt x="66" y="133"/>
                    <a:pt x="66" y="132"/>
                    <a:pt x="67" y="132"/>
                  </a:cubicBezTo>
                  <a:cubicBezTo>
                    <a:pt x="67" y="132"/>
                    <a:pt x="67" y="132"/>
                    <a:pt x="67" y="132"/>
                  </a:cubicBezTo>
                  <a:cubicBezTo>
                    <a:pt x="68" y="132"/>
                    <a:pt x="69" y="133"/>
                    <a:pt x="69" y="134"/>
                  </a:cubicBezTo>
                  <a:cubicBezTo>
                    <a:pt x="69" y="135"/>
                    <a:pt x="68" y="135"/>
                    <a:pt x="67" y="135"/>
                  </a:cubicBezTo>
                  <a:cubicBezTo>
                    <a:pt x="67" y="135"/>
                    <a:pt x="67" y="135"/>
                    <a:pt x="67" y="135"/>
                  </a:cubicBezTo>
                  <a:moveTo>
                    <a:pt x="68" y="125"/>
                  </a:moveTo>
                  <a:cubicBezTo>
                    <a:pt x="67" y="125"/>
                    <a:pt x="67" y="124"/>
                    <a:pt x="67" y="123"/>
                  </a:cubicBezTo>
                  <a:cubicBezTo>
                    <a:pt x="67" y="123"/>
                    <a:pt x="67" y="122"/>
                    <a:pt x="68" y="122"/>
                  </a:cubicBezTo>
                  <a:cubicBezTo>
                    <a:pt x="68" y="122"/>
                    <a:pt x="68" y="122"/>
                    <a:pt x="69" y="122"/>
                  </a:cubicBezTo>
                  <a:cubicBezTo>
                    <a:pt x="69" y="122"/>
                    <a:pt x="70" y="123"/>
                    <a:pt x="70" y="124"/>
                  </a:cubicBezTo>
                  <a:cubicBezTo>
                    <a:pt x="70" y="125"/>
                    <a:pt x="69" y="125"/>
                    <a:pt x="68" y="125"/>
                  </a:cubicBezTo>
                  <a:cubicBezTo>
                    <a:pt x="68" y="125"/>
                    <a:pt x="68" y="125"/>
                    <a:pt x="68" y="125"/>
                  </a:cubicBezTo>
                  <a:moveTo>
                    <a:pt x="115" y="119"/>
                  </a:moveTo>
                  <a:cubicBezTo>
                    <a:pt x="114" y="119"/>
                    <a:pt x="114" y="119"/>
                    <a:pt x="114" y="119"/>
                  </a:cubicBezTo>
                  <a:cubicBezTo>
                    <a:pt x="114" y="118"/>
                    <a:pt x="113" y="117"/>
                    <a:pt x="114" y="116"/>
                  </a:cubicBezTo>
                  <a:cubicBezTo>
                    <a:pt x="114" y="116"/>
                    <a:pt x="115" y="115"/>
                    <a:pt x="115" y="115"/>
                  </a:cubicBezTo>
                  <a:cubicBezTo>
                    <a:pt x="116" y="115"/>
                    <a:pt x="116" y="115"/>
                    <a:pt x="116" y="116"/>
                  </a:cubicBezTo>
                  <a:cubicBezTo>
                    <a:pt x="117" y="116"/>
                    <a:pt x="117" y="117"/>
                    <a:pt x="117" y="118"/>
                  </a:cubicBezTo>
                  <a:cubicBezTo>
                    <a:pt x="116" y="118"/>
                    <a:pt x="116" y="119"/>
                    <a:pt x="115" y="119"/>
                  </a:cubicBezTo>
                  <a:moveTo>
                    <a:pt x="69" y="115"/>
                  </a:moveTo>
                  <a:cubicBezTo>
                    <a:pt x="68" y="115"/>
                    <a:pt x="68" y="114"/>
                    <a:pt x="68" y="114"/>
                  </a:cubicBezTo>
                  <a:cubicBezTo>
                    <a:pt x="68" y="113"/>
                    <a:pt x="69" y="112"/>
                    <a:pt x="69" y="112"/>
                  </a:cubicBezTo>
                  <a:cubicBezTo>
                    <a:pt x="69" y="112"/>
                    <a:pt x="70" y="112"/>
                    <a:pt x="70" y="112"/>
                  </a:cubicBezTo>
                  <a:cubicBezTo>
                    <a:pt x="71" y="112"/>
                    <a:pt x="71" y="113"/>
                    <a:pt x="71" y="114"/>
                  </a:cubicBezTo>
                  <a:cubicBezTo>
                    <a:pt x="71" y="115"/>
                    <a:pt x="70" y="115"/>
                    <a:pt x="69" y="115"/>
                  </a:cubicBezTo>
                  <a:cubicBezTo>
                    <a:pt x="69" y="115"/>
                    <a:pt x="69" y="115"/>
                    <a:pt x="69" y="115"/>
                  </a:cubicBezTo>
                  <a:moveTo>
                    <a:pt x="106" y="114"/>
                  </a:moveTo>
                  <a:cubicBezTo>
                    <a:pt x="106" y="114"/>
                    <a:pt x="106" y="114"/>
                    <a:pt x="106" y="114"/>
                  </a:cubicBezTo>
                  <a:cubicBezTo>
                    <a:pt x="105" y="113"/>
                    <a:pt x="105" y="112"/>
                    <a:pt x="105" y="111"/>
                  </a:cubicBezTo>
                  <a:cubicBezTo>
                    <a:pt x="105" y="111"/>
                    <a:pt x="106" y="111"/>
                    <a:pt x="106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8" y="111"/>
                    <a:pt x="108" y="112"/>
                    <a:pt x="108" y="113"/>
                  </a:cubicBezTo>
                  <a:cubicBezTo>
                    <a:pt x="108" y="114"/>
                    <a:pt x="107" y="114"/>
                    <a:pt x="106" y="114"/>
                  </a:cubicBezTo>
                  <a:moveTo>
                    <a:pt x="98" y="109"/>
                  </a:moveTo>
                  <a:cubicBezTo>
                    <a:pt x="97" y="109"/>
                    <a:pt x="97" y="109"/>
                    <a:pt x="97" y="109"/>
                  </a:cubicBezTo>
                  <a:cubicBezTo>
                    <a:pt x="96" y="109"/>
                    <a:pt x="96" y="107"/>
                    <a:pt x="96" y="107"/>
                  </a:cubicBezTo>
                  <a:cubicBezTo>
                    <a:pt x="97" y="106"/>
                    <a:pt x="97" y="106"/>
                    <a:pt x="98" y="106"/>
                  </a:cubicBezTo>
                  <a:cubicBezTo>
                    <a:pt x="98" y="106"/>
                    <a:pt x="98" y="106"/>
                    <a:pt x="98" y="106"/>
                  </a:cubicBezTo>
                  <a:cubicBezTo>
                    <a:pt x="99" y="106"/>
                    <a:pt x="100" y="107"/>
                    <a:pt x="99" y="108"/>
                  </a:cubicBezTo>
                  <a:cubicBezTo>
                    <a:pt x="99" y="109"/>
                    <a:pt x="98" y="109"/>
                    <a:pt x="98" y="109"/>
                  </a:cubicBezTo>
                  <a:moveTo>
                    <a:pt x="70" y="105"/>
                  </a:moveTo>
                  <a:cubicBezTo>
                    <a:pt x="70" y="105"/>
                    <a:pt x="69" y="105"/>
                    <a:pt x="69" y="104"/>
                  </a:cubicBezTo>
                  <a:cubicBezTo>
                    <a:pt x="69" y="103"/>
                    <a:pt x="70" y="102"/>
                    <a:pt x="71" y="102"/>
                  </a:cubicBezTo>
                  <a:cubicBezTo>
                    <a:pt x="71" y="102"/>
                    <a:pt x="71" y="102"/>
                    <a:pt x="71" y="102"/>
                  </a:cubicBezTo>
                  <a:cubicBezTo>
                    <a:pt x="72" y="102"/>
                    <a:pt x="72" y="103"/>
                    <a:pt x="72" y="104"/>
                  </a:cubicBezTo>
                  <a:cubicBezTo>
                    <a:pt x="72" y="105"/>
                    <a:pt x="71" y="105"/>
                    <a:pt x="71" y="105"/>
                  </a:cubicBezTo>
                  <a:cubicBezTo>
                    <a:pt x="70" y="105"/>
                    <a:pt x="70" y="105"/>
                    <a:pt x="70" y="105"/>
                  </a:cubicBezTo>
                  <a:moveTo>
                    <a:pt x="89" y="104"/>
                  </a:moveTo>
                  <a:cubicBezTo>
                    <a:pt x="88" y="104"/>
                    <a:pt x="88" y="104"/>
                    <a:pt x="88" y="104"/>
                  </a:cubicBezTo>
                  <a:cubicBezTo>
                    <a:pt x="87" y="104"/>
                    <a:pt x="87" y="103"/>
                    <a:pt x="87" y="102"/>
                  </a:cubicBezTo>
                  <a:cubicBezTo>
                    <a:pt x="88" y="101"/>
                    <a:pt x="88" y="101"/>
                    <a:pt x="89" y="101"/>
                  </a:cubicBezTo>
                  <a:cubicBezTo>
                    <a:pt x="89" y="101"/>
                    <a:pt x="89" y="101"/>
                    <a:pt x="90" y="101"/>
                  </a:cubicBezTo>
                  <a:cubicBezTo>
                    <a:pt x="91" y="102"/>
                    <a:pt x="91" y="103"/>
                    <a:pt x="90" y="104"/>
                  </a:cubicBezTo>
                  <a:cubicBezTo>
                    <a:pt x="90" y="104"/>
                    <a:pt x="90" y="104"/>
                    <a:pt x="89" y="104"/>
                  </a:cubicBezTo>
                  <a:moveTo>
                    <a:pt x="80" y="100"/>
                  </a:moveTo>
                  <a:cubicBezTo>
                    <a:pt x="79" y="99"/>
                    <a:pt x="79" y="99"/>
                    <a:pt x="79" y="99"/>
                  </a:cubicBezTo>
                  <a:cubicBezTo>
                    <a:pt x="79" y="99"/>
                    <a:pt x="78" y="98"/>
                    <a:pt x="79" y="97"/>
                  </a:cubicBezTo>
                  <a:cubicBezTo>
                    <a:pt x="79" y="97"/>
                    <a:pt x="80" y="96"/>
                    <a:pt x="80" y="96"/>
                  </a:cubicBezTo>
                  <a:cubicBezTo>
                    <a:pt x="80" y="96"/>
                    <a:pt x="81" y="96"/>
                    <a:pt x="81" y="96"/>
                  </a:cubicBezTo>
                  <a:cubicBezTo>
                    <a:pt x="82" y="97"/>
                    <a:pt x="82" y="98"/>
                    <a:pt x="82" y="99"/>
                  </a:cubicBezTo>
                  <a:cubicBezTo>
                    <a:pt x="81" y="99"/>
                    <a:pt x="81" y="100"/>
                    <a:pt x="80" y="100"/>
                  </a:cubicBezTo>
                  <a:moveTo>
                    <a:pt x="72" y="96"/>
                  </a:moveTo>
                  <a:cubicBezTo>
                    <a:pt x="71" y="95"/>
                    <a:pt x="70" y="95"/>
                    <a:pt x="70" y="94"/>
                  </a:cubicBezTo>
                  <a:cubicBezTo>
                    <a:pt x="70" y="93"/>
                    <a:pt x="71" y="92"/>
                    <a:pt x="72" y="92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3"/>
                    <a:pt x="73" y="94"/>
                  </a:cubicBezTo>
                  <a:cubicBezTo>
                    <a:pt x="73" y="95"/>
                    <a:pt x="73" y="96"/>
                    <a:pt x="72" y="96"/>
                  </a:cubicBezTo>
                  <a:cubicBezTo>
                    <a:pt x="72" y="96"/>
                    <a:pt x="72" y="96"/>
                    <a:pt x="72" y="96"/>
                  </a:cubicBezTo>
                  <a:moveTo>
                    <a:pt x="49" y="73"/>
                  </a:moveTo>
                  <a:cubicBezTo>
                    <a:pt x="48" y="73"/>
                    <a:pt x="48" y="73"/>
                    <a:pt x="48" y="73"/>
                  </a:cubicBezTo>
                  <a:cubicBezTo>
                    <a:pt x="47" y="72"/>
                    <a:pt x="47" y="71"/>
                    <a:pt x="48" y="71"/>
                  </a:cubicBezTo>
                  <a:cubicBezTo>
                    <a:pt x="48" y="70"/>
                    <a:pt x="49" y="70"/>
                    <a:pt x="49" y="70"/>
                  </a:cubicBezTo>
                  <a:cubicBezTo>
                    <a:pt x="49" y="70"/>
                    <a:pt x="50" y="70"/>
                    <a:pt x="50" y="70"/>
                  </a:cubicBezTo>
                  <a:cubicBezTo>
                    <a:pt x="51" y="70"/>
                    <a:pt x="51" y="71"/>
                    <a:pt x="51" y="72"/>
                  </a:cubicBezTo>
                  <a:cubicBezTo>
                    <a:pt x="50" y="73"/>
                    <a:pt x="50" y="73"/>
                    <a:pt x="49" y="73"/>
                  </a:cubicBezTo>
                  <a:moveTo>
                    <a:pt x="73" y="72"/>
                  </a:moveTo>
                  <a:cubicBezTo>
                    <a:pt x="73" y="72"/>
                    <a:pt x="72" y="72"/>
                    <a:pt x="72" y="71"/>
                  </a:cubicBezTo>
                  <a:cubicBezTo>
                    <a:pt x="71" y="71"/>
                    <a:pt x="71" y="70"/>
                    <a:pt x="72" y="69"/>
                  </a:cubicBezTo>
                  <a:cubicBezTo>
                    <a:pt x="72" y="69"/>
                    <a:pt x="73" y="69"/>
                    <a:pt x="73" y="69"/>
                  </a:cubicBezTo>
                  <a:cubicBezTo>
                    <a:pt x="73" y="69"/>
                    <a:pt x="74" y="69"/>
                    <a:pt x="74" y="69"/>
                  </a:cubicBezTo>
                  <a:cubicBezTo>
                    <a:pt x="75" y="70"/>
                    <a:pt x="75" y="71"/>
                    <a:pt x="74" y="72"/>
                  </a:cubicBezTo>
                  <a:cubicBezTo>
                    <a:pt x="74" y="72"/>
                    <a:pt x="73" y="72"/>
                    <a:pt x="73" y="72"/>
                  </a:cubicBezTo>
                  <a:moveTo>
                    <a:pt x="41" y="68"/>
                  </a:moveTo>
                  <a:cubicBezTo>
                    <a:pt x="40" y="68"/>
                    <a:pt x="40" y="68"/>
                    <a:pt x="40" y="68"/>
                  </a:cubicBezTo>
                  <a:cubicBezTo>
                    <a:pt x="39" y="67"/>
                    <a:pt x="39" y="66"/>
                    <a:pt x="39" y="65"/>
                  </a:cubicBezTo>
                  <a:cubicBezTo>
                    <a:pt x="40" y="65"/>
                    <a:pt x="40" y="64"/>
                    <a:pt x="41" y="64"/>
                  </a:cubicBezTo>
                  <a:cubicBezTo>
                    <a:pt x="41" y="64"/>
                    <a:pt x="41" y="65"/>
                    <a:pt x="41" y="65"/>
                  </a:cubicBezTo>
                  <a:cubicBezTo>
                    <a:pt x="42" y="65"/>
                    <a:pt x="43" y="66"/>
                    <a:pt x="42" y="67"/>
                  </a:cubicBezTo>
                  <a:cubicBezTo>
                    <a:pt x="42" y="68"/>
                    <a:pt x="41" y="68"/>
                    <a:pt x="41" y="68"/>
                  </a:cubicBezTo>
                  <a:moveTo>
                    <a:pt x="80" y="65"/>
                  </a:moveTo>
                  <a:cubicBezTo>
                    <a:pt x="80" y="65"/>
                    <a:pt x="79" y="65"/>
                    <a:pt x="79" y="65"/>
                  </a:cubicBezTo>
                  <a:cubicBezTo>
                    <a:pt x="78" y="64"/>
                    <a:pt x="78" y="63"/>
                    <a:pt x="79" y="62"/>
                  </a:cubicBezTo>
                  <a:cubicBezTo>
                    <a:pt x="79" y="62"/>
                    <a:pt x="80" y="62"/>
                    <a:pt x="80" y="62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82" y="63"/>
                    <a:pt x="82" y="64"/>
                    <a:pt x="81" y="65"/>
                  </a:cubicBezTo>
                  <a:cubicBezTo>
                    <a:pt x="81" y="65"/>
                    <a:pt x="81" y="65"/>
                    <a:pt x="80" y="65"/>
                  </a:cubicBezTo>
                  <a:moveTo>
                    <a:pt x="32" y="63"/>
                  </a:moveTo>
                  <a:cubicBezTo>
                    <a:pt x="31" y="62"/>
                    <a:pt x="31" y="62"/>
                    <a:pt x="31" y="62"/>
                  </a:cubicBezTo>
                  <a:cubicBezTo>
                    <a:pt x="30" y="62"/>
                    <a:pt x="30" y="61"/>
                    <a:pt x="31" y="60"/>
                  </a:cubicBezTo>
                  <a:cubicBezTo>
                    <a:pt x="31" y="60"/>
                    <a:pt x="32" y="59"/>
                    <a:pt x="32" y="59"/>
                  </a:cubicBezTo>
                  <a:cubicBezTo>
                    <a:pt x="32" y="59"/>
                    <a:pt x="33" y="59"/>
                    <a:pt x="33" y="59"/>
                  </a:cubicBezTo>
                  <a:cubicBezTo>
                    <a:pt x="34" y="60"/>
                    <a:pt x="34" y="61"/>
                    <a:pt x="34" y="62"/>
                  </a:cubicBezTo>
                  <a:cubicBezTo>
                    <a:pt x="33" y="62"/>
                    <a:pt x="33" y="63"/>
                    <a:pt x="32" y="63"/>
                  </a:cubicBezTo>
                  <a:moveTo>
                    <a:pt x="87" y="58"/>
                  </a:moveTo>
                  <a:cubicBezTo>
                    <a:pt x="87" y="58"/>
                    <a:pt x="86" y="58"/>
                    <a:pt x="86" y="58"/>
                  </a:cubicBezTo>
                  <a:cubicBezTo>
                    <a:pt x="85" y="57"/>
                    <a:pt x="85" y="56"/>
                    <a:pt x="86" y="55"/>
                  </a:cubicBezTo>
                  <a:cubicBezTo>
                    <a:pt x="86" y="55"/>
                    <a:pt x="87" y="55"/>
                    <a:pt x="87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9" y="56"/>
                    <a:pt x="89" y="57"/>
                    <a:pt x="88" y="58"/>
                  </a:cubicBezTo>
                  <a:cubicBezTo>
                    <a:pt x="88" y="58"/>
                    <a:pt x="88" y="58"/>
                    <a:pt x="87" y="58"/>
                  </a:cubicBezTo>
                  <a:moveTo>
                    <a:pt x="24" y="57"/>
                  </a:moveTo>
                  <a:cubicBezTo>
                    <a:pt x="23" y="57"/>
                    <a:pt x="23" y="57"/>
                    <a:pt x="23" y="57"/>
                  </a:cubicBezTo>
                  <a:cubicBezTo>
                    <a:pt x="22" y="57"/>
                    <a:pt x="22" y="56"/>
                    <a:pt x="22" y="55"/>
                  </a:cubicBezTo>
                  <a:cubicBezTo>
                    <a:pt x="22" y="54"/>
                    <a:pt x="23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5" y="55"/>
                    <a:pt x="25" y="56"/>
                    <a:pt x="25" y="57"/>
                  </a:cubicBezTo>
                  <a:cubicBezTo>
                    <a:pt x="25" y="57"/>
                    <a:pt x="24" y="57"/>
                    <a:pt x="24" y="57"/>
                  </a:cubicBezTo>
                  <a:moveTo>
                    <a:pt x="15" y="52"/>
                  </a:moveTo>
                  <a:cubicBezTo>
                    <a:pt x="14" y="52"/>
                    <a:pt x="14" y="52"/>
                    <a:pt x="14" y="52"/>
                  </a:cubicBezTo>
                  <a:cubicBezTo>
                    <a:pt x="13" y="51"/>
                    <a:pt x="13" y="50"/>
                    <a:pt x="14" y="50"/>
                  </a:cubicBezTo>
                  <a:cubicBezTo>
                    <a:pt x="14" y="49"/>
                    <a:pt x="14" y="49"/>
                    <a:pt x="15" y="49"/>
                  </a:cubicBezTo>
                  <a:cubicBezTo>
                    <a:pt x="15" y="49"/>
                    <a:pt x="16" y="49"/>
                    <a:pt x="16" y="49"/>
                  </a:cubicBezTo>
                  <a:cubicBezTo>
                    <a:pt x="17" y="49"/>
                    <a:pt x="17" y="51"/>
                    <a:pt x="16" y="51"/>
                  </a:cubicBezTo>
                  <a:cubicBezTo>
                    <a:pt x="16" y="52"/>
                    <a:pt x="16" y="52"/>
                    <a:pt x="15" y="52"/>
                  </a:cubicBezTo>
                  <a:moveTo>
                    <a:pt x="94" y="51"/>
                  </a:moveTo>
                  <a:cubicBezTo>
                    <a:pt x="94" y="51"/>
                    <a:pt x="94" y="51"/>
                    <a:pt x="93" y="51"/>
                  </a:cubicBezTo>
                  <a:cubicBezTo>
                    <a:pt x="93" y="50"/>
                    <a:pt x="93" y="49"/>
                    <a:pt x="93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5" y="48"/>
                    <a:pt x="95" y="48"/>
                    <a:pt x="96" y="48"/>
                  </a:cubicBezTo>
                  <a:cubicBezTo>
                    <a:pt x="96" y="49"/>
                    <a:pt x="96" y="50"/>
                    <a:pt x="96" y="51"/>
                  </a:cubicBezTo>
                  <a:cubicBezTo>
                    <a:pt x="95" y="51"/>
                    <a:pt x="95" y="51"/>
                    <a:pt x="94" y="51"/>
                  </a:cubicBezTo>
                  <a:moveTo>
                    <a:pt x="102" y="44"/>
                  </a:moveTo>
                  <a:cubicBezTo>
                    <a:pt x="101" y="44"/>
                    <a:pt x="101" y="44"/>
                    <a:pt x="100" y="44"/>
                  </a:cubicBezTo>
                  <a:cubicBezTo>
                    <a:pt x="100" y="43"/>
                    <a:pt x="100" y="42"/>
                    <a:pt x="100" y="41"/>
                  </a:cubicBezTo>
                  <a:cubicBezTo>
                    <a:pt x="101" y="41"/>
                    <a:pt x="101" y="41"/>
                    <a:pt x="102" y="41"/>
                  </a:cubicBezTo>
                  <a:cubicBezTo>
                    <a:pt x="102" y="41"/>
                    <a:pt x="102" y="41"/>
                    <a:pt x="103" y="41"/>
                  </a:cubicBezTo>
                  <a:cubicBezTo>
                    <a:pt x="103" y="42"/>
                    <a:pt x="103" y="43"/>
                    <a:pt x="103" y="44"/>
                  </a:cubicBezTo>
                  <a:cubicBezTo>
                    <a:pt x="102" y="44"/>
                    <a:pt x="102" y="44"/>
                    <a:pt x="102" y="44"/>
                  </a:cubicBezTo>
                  <a:moveTo>
                    <a:pt x="109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07" y="36"/>
                    <a:pt x="107" y="35"/>
                    <a:pt x="108" y="34"/>
                  </a:cubicBezTo>
                  <a:cubicBezTo>
                    <a:pt x="108" y="34"/>
                    <a:pt x="108" y="34"/>
                    <a:pt x="109" y="34"/>
                  </a:cubicBezTo>
                  <a:cubicBezTo>
                    <a:pt x="109" y="34"/>
                    <a:pt x="110" y="34"/>
                    <a:pt x="110" y="34"/>
                  </a:cubicBezTo>
                  <a:cubicBezTo>
                    <a:pt x="111" y="35"/>
                    <a:pt x="111" y="36"/>
                    <a:pt x="110" y="37"/>
                  </a:cubicBezTo>
                  <a:cubicBezTo>
                    <a:pt x="110" y="37"/>
                    <a:pt x="109" y="37"/>
                    <a:pt x="109" y="37"/>
                  </a:cubicBezTo>
                  <a:moveTo>
                    <a:pt x="116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4" y="29"/>
                    <a:pt x="114" y="28"/>
                    <a:pt x="115" y="27"/>
                  </a:cubicBezTo>
                  <a:cubicBezTo>
                    <a:pt x="115" y="27"/>
                    <a:pt x="115" y="27"/>
                    <a:pt x="116" y="27"/>
                  </a:cubicBezTo>
                  <a:cubicBezTo>
                    <a:pt x="116" y="27"/>
                    <a:pt x="117" y="27"/>
                    <a:pt x="117" y="27"/>
                  </a:cubicBezTo>
                  <a:cubicBezTo>
                    <a:pt x="118" y="28"/>
                    <a:pt x="118" y="29"/>
                    <a:pt x="117" y="30"/>
                  </a:cubicBezTo>
                  <a:cubicBezTo>
                    <a:pt x="117" y="30"/>
                    <a:pt x="116" y="30"/>
                    <a:pt x="116" y="30"/>
                  </a:cubicBezTo>
                  <a:moveTo>
                    <a:pt x="72" y="0"/>
                  </a:moveTo>
                  <a:cubicBezTo>
                    <a:pt x="42" y="0"/>
                    <a:pt x="16" y="18"/>
                    <a:pt x="6" y="44"/>
                  </a:cubicBezTo>
                  <a:cubicBezTo>
                    <a:pt x="6" y="44"/>
                    <a:pt x="6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5"/>
                    <a:pt x="8" y="46"/>
                  </a:cubicBezTo>
                  <a:cubicBezTo>
                    <a:pt x="8" y="47"/>
                    <a:pt x="7" y="47"/>
                    <a:pt x="7" y="47"/>
                  </a:cubicBezTo>
                  <a:cubicBezTo>
                    <a:pt x="6" y="47"/>
                    <a:pt x="6" y="47"/>
                    <a:pt x="6" y="47"/>
                  </a:cubicBezTo>
                  <a:cubicBezTo>
                    <a:pt x="5" y="46"/>
                    <a:pt x="5" y="46"/>
                    <a:pt x="5" y="45"/>
                  </a:cubicBezTo>
                  <a:cubicBezTo>
                    <a:pt x="2" y="53"/>
                    <a:pt x="0" y="62"/>
                    <a:pt x="0" y="71"/>
                  </a:cubicBezTo>
                  <a:cubicBezTo>
                    <a:pt x="0" y="109"/>
                    <a:pt x="28" y="139"/>
                    <a:pt x="65" y="143"/>
                  </a:cubicBezTo>
                  <a:cubicBezTo>
                    <a:pt x="65" y="142"/>
                    <a:pt x="65" y="142"/>
                    <a:pt x="66" y="142"/>
                  </a:cubicBezTo>
                  <a:cubicBezTo>
                    <a:pt x="66" y="142"/>
                    <a:pt x="66" y="142"/>
                    <a:pt x="66" y="142"/>
                  </a:cubicBezTo>
                  <a:cubicBezTo>
                    <a:pt x="67" y="142"/>
                    <a:pt x="67" y="142"/>
                    <a:pt x="68" y="143"/>
                  </a:cubicBezTo>
                  <a:cubicBezTo>
                    <a:pt x="69" y="143"/>
                    <a:pt x="70" y="143"/>
                    <a:pt x="72" y="143"/>
                  </a:cubicBezTo>
                  <a:cubicBezTo>
                    <a:pt x="92" y="143"/>
                    <a:pt x="109" y="135"/>
                    <a:pt x="122" y="122"/>
                  </a:cubicBezTo>
                  <a:cubicBezTo>
                    <a:pt x="122" y="122"/>
                    <a:pt x="122" y="121"/>
                    <a:pt x="123" y="121"/>
                  </a:cubicBezTo>
                  <a:cubicBezTo>
                    <a:pt x="123" y="120"/>
                    <a:pt x="123" y="120"/>
                    <a:pt x="124" y="120"/>
                  </a:cubicBezTo>
                  <a:cubicBezTo>
                    <a:pt x="124" y="120"/>
                    <a:pt x="124" y="120"/>
                    <a:pt x="124" y="120"/>
                  </a:cubicBezTo>
                  <a:cubicBezTo>
                    <a:pt x="136" y="107"/>
                    <a:pt x="144" y="90"/>
                    <a:pt x="144" y="71"/>
                  </a:cubicBezTo>
                  <a:cubicBezTo>
                    <a:pt x="144" y="53"/>
                    <a:pt x="136" y="35"/>
                    <a:pt x="124" y="23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24" y="23"/>
                    <a:pt x="124" y="23"/>
                    <a:pt x="123" y="23"/>
                  </a:cubicBezTo>
                  <a:cubicBezTo>
                    <a:pt x="123" y="23"/>
                    <a:pt x="122" y="23"/>
                    <a:pt x="122" y="23"/>
                  </a:cubicBezTo>
                  <a:cubicBezTo>
                    <a:pt x="121" y="22"/>
                    <a:pt x="121" y="21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09" y="8"/>
                    <a:pt x="91" y="0"/>
                    <a:pt x="72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32" name="Freeform 1175"/>
            <p:cNvSpPr>
              <a:spLocks noEditPoints="1"/>
            </p:cNvSpPr>
            <p:nvPr/>
          </p:nvSpPr>
          <p:spPr bwMode="auto">
            <a:xfrm>
              <a:off x="6072380" y="2065967"/>
              <a:ext cx="158327" cy="97692"/>
            </a:xfrm>
            <a:custGeom>
              <a:avLst/>
              <a:gdLst>
                <a:gd name="T0" fmla="*/ 44 w 46"/>
                <a:gd name="T1" fmla="*/ 26 h 29"/>
                <a:gd name="T2" fmla="*/ 43 w 46"/>
                <a:gd name="T3" fmla="*/ 27 h 29"/>
                <a:gd name="T4" fmla="*/ 43 w 46"/>
                <a:gd name="T5" fmla="*/ 29 h 29"/>
                <a:gd name="T6" fmla="*/ 44 w 46"/>
                <a:gd name="T7" fmla="*/ 29 h 29"/>
                <a:gd name="T8" fmla="*/ 46 w 46"/>
                <a:gd name="T9" fmla="*/ 28 h 29"/>
                <a:gd name="T10" fmla="*/ 45 w 46"/>
                <a:gd name="T11" fmla="*/ 26 h 29"/>
                <a:gd name="T12" fmla="*/ 44 w 46"/>
                <a:gd name="T13" fmla="*/ 26 h 29"/>
                <a:gd name="T14" fmla="*/ 36 w 46"/>
                <a:gd name="T15" fmla="*/ 20 h 29"/>
                <a:gd name="T16" fmla="*/ 34 w 46"/>
                <a:gd name="T17" fmla="*/ 21 h 29"/>
                <a:gd name="T18" fmla="*/ 35 w 46"/>
                <a:gd name="T19" fmla="*/ 24 h 29"/>
                <a:gd name="T20" fmla="*/ 36 w 46"/>
                <a:gd name="T21" fmla="*/ 24 h 29"/>
                <a:gd name="T22" fmla="*/ 37 w 46"/>
                <a:gd name="T23" fmla="*/ 23 h 29"/>
                <a:gd name="T24" fmla="*/ 36 w 46"/>
                <a:gd name="T25" fmla="*/ 21 h 29"/>
                <a:gd name="T26" fmla="*/ 36 w 46"/>
                <a:gd name="T27" fmla="*/ 20 h 29"/>
                <a:gd name="T28" fmla="*/ 27 w 46"/>
                <a:gd name="T29" fmla="*/ 15 h 29"/>
                <a:gd name="T30" fmla="*/ 26 w 46"/>
                <a:gd name="T31" fmla="*/ 16 h 29"/>
                <a:gd name="T32" fmla="*/ 26 w 46"/>
                <a:gd name="T33" fmla="*/ 18 h 29"/>
                <a:gd name="T34" fmla="*/ 27 w 46"/>
                <a:gd name="T35" fmla="*/ 19 h 29"/>
                <a:gd name="T36" fmla="*/ 29 w 46"/>
                <a:gd name="T37" fmla="*/ 18 h 29"/>
                <a:gd name="T38" fmla="*/ 28 w 46"/>
                <a:gd name="T39" fmla="*/ 15 h 29"/>
                <a:gd name="T40" fmla="*/ 27 w 46"/>
                <a:gd name="T41" fmla="*/ 15 h 29"/>
                <a:gd name="T42" fmla="*/ 19 w 46"/>
                <a:gd name="T43" fmla="*/ 10 h 29"/>
                <a:gd name="T44" fmla="*/ 17 w 46"/>
                <a:gd name="T45" fmla="*/ 11 h 29"/>
                <a:gd name="T46" fmla="*/ 18 w 46"/>
                <a:gd name="T47" fmla="*/ 13 h 29"/>
                <a:gd name="T48" fmla="*/ 19 w 46"/>
                <a:gd name="T49" fmla="*/ 13 h 29"/>
                <a:gd name="T50" fmla="*/ 20 w 46"/>
                <a:gd name="T51" fmla="*/ 13 h 29"/>
                <a:gd name="T52" fmla="*/ 19 w 46"/>
                <a:gd name="T53" fmla="*/ 10 h 29"/>
                <a:gd name="T54" fmla="*/ 19 w 46"/>
                <a:gd name="T55" fmla="*/ 10 h 29"/>
                <a:gd name="T56" fmla="*/ 10 w 46"/>
                <a:gd name="T57" fmla="*/ 5 h 29"/>
                <a:gd name="T58" fmla="*/ 9 w 46"/>
                <a:gd name="T59" fmla="*/ 6 h 29"/>
                <a:gd name="T60" fmla="*/ 9 w 46"/>
                <a:gd name="T61" fmla="*/ 8 h 29"/>
                <a:gd name="T62" fmla="*/ 10 w 46"/>
                <a:gd name="T63" fmla="*/ 8 h 29"/>
                <a:gd name="T64" fmla="*/ 11 w 46"/>
                <a:gd name="T65" fmla="*/ 7 h 29"/>
                <a:gd name="T66" fmla="*/ 11 w 46"/>
                <a:gd name="T67" fmla="*/ 5 h 29"/>
                <a:gd name="T68" fmla="*/ 10 w 46"/>
                <a:gd name="T69" fmla="*/ 5 h 29"/>
                <a:gd name="T70" fmla="*/ 2 w 46"/>
                <a:gd name="T71" fmla="*/ 0 h 29"/>
                <a:gd name="T72" fmla="*/ 1 w 46"/>
                <a:gd name="T73" fmla="*/ 0 h 29"/>
                <a:gd name="T74" fmla="*/ 0 w 46"/>
                <a:gd name="T75" fmla="*/ 1 h 29"/>
                <a:gd name="T76" fmla="*/ 1 w 46"/>
                <a:gd name="T77" fmla="*/ 3 h 29"/>
                <a:gd name="T78" fmla="*/ 2 w 46"/>
                <a:gd name="T79" fmla="*/ 3 h 29"/>
                <a:gd name="T80" fmla="*/ 3 w 46"/>
                <a:gd name="T81" fmla="*/ 2 h 29"/>
                <a:gd name="T82" fmla="*/ 2 w 46"/>
                <a:gd name="T83" fmla="*/ 0 h 29"/>
                <a:gd name="T84" fmla="*/ 2 w 46"/>
                <a:gd name="T8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6" h="29">
                  <a:moveTo>
                    <a:pt x="44" y="26"/>
                  </a:moveTo>
                  <a:cubicBezTo>
                    <a:pt x="44" y="26"/>
                    <a:pt x="43" y="26"/>
                    <a:pt x="43" y="27"/>
                  </a:cubicBezTo>
                  <a:cubicBezTo>
                    <a:pt x="42" y="27"/>
                    <a:pt x="42" y="28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5" y="29"/>
                    <a:pt x="45" y="29"/>
                    <a:pt x="46" y="28"/>
                  </a:cubicBezTo>
                  <a:cubicBezTo>
                    <a:pt x="46" y="27"/>
                    <a:pt x="46" y="26"/>
                    <a:pt x="45" y="26"/>
                  </a:cubicBezTo>
                  <a:cubicBezTo>
                    <a:pt x="45" y="26"/>
                    <a:pt x="44" y="26"/>
                    <a:pt x="44" y="26"/>
                  </a:cubicBezTo>
                  <a:moveTo>
                    <a:pt x="36" y="20"/>
                  </a:moveTo>
                  <a:cubicBezTo>
                    <a:pt x="35" y="20"/>
                    <a:pt x="35" y="21"/>
                    <a:pt x="34" y="21"/>
                  </a:cubicBezTo>
                  <a:cubicBezTo>
                    <a:pt x="34" y="22"/>
                    <a:pt x="34" y="23"/>
                    <a:pt x="35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4"/>
                    <a:pt x="37" y="24"/>
                    <a:pt x="37" y="23"/>
                  </a:cubicBezTo>
                  <a:cubicBezTo>
                    <a:pt x="38" y="22"/>
                    <a:pt x="37" y="21"/>
                    <a:pt x="36" y="21"/>
                  </a:cubicBezTo>
                  <a:cubicBezTo>
                    <a:pt x="36" y="21"/>
                    <a:pt x="36" y="20"/>
                    <a:pt x="36" y="20"/>
                  </a:cubicBezTo>
                  <a:moveTo>
                    <a:pt x="27" y="15"/>
                  </a:moveTo>
                  <a:cubicBezTo>
                    <a:pt x="27" y="15"/>
                    <a:pt x="26" y="16"/>
                    <a:pt x="26" y="16"/>
                  </a:cubicBezTo>
                  <a:cubicBezTo>
                    <a:pt x="25" y="17"/>
                    <a:pt x="25" y="18"/>
                    <a:pt x="26" y="18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8" y="19"/>
                    <a:pt x="28" y="18"/>
                    <a:pt x="29" y="18"/>
                  </a:cubicBezTo>
                  <a:cubicBezTo>
                    <a:pt x="29" y="17"/>
                    <a:pt x="29" y="16"/>
                    <a:pt x="28" y="15"/>
                  </a:cubicBezTo>
                  <a:cubicBezTo>
                    <a:pt x="28" y="15"/>
                    <a:pt x="27" y="15"/>
                    <a:pt x="27" y="15"/>
                  </a:cubicBezTo>
                  <a:moveTo>
                    <a:pt x="19" y="10"/>
                  </a:moveTo>
                  <a:cubicBezTo>
                    <a:pt x="18" y="10"/>
                    <a:pt x="17" y="10"/>
                    <a:pt x="17" y="11"/>
                  </a:cubicBezTo>
                  <a:cubicBezTo>
                    <a:pt x="17" y="12"/>
                    <a:pt x="17" y="13"/>
                    <a:pt x="1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20" y="13"/>
                    <a:pt x="20" y="13"/>
                  </a:cubicBezTo>
                  <a:cubicBezTo>
                    <a:pt x="20" y="12"/>
                    <a:pt x="20" y="11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moveTo>
                    <a:pt x="10" y="5"/>
                  </a:moveTo>
                  <a:cubicBezTo>
                    <a:pt x="9" y="5"/>
                    <a:pt x="9" y="5"/>
                    <a:pt x="9" y="6"/>
                  </a:cubicBezTo>
                  <a:cubicBezTo>
                    <a:pt x="8" y="6"/>
                    <a:pt x="8" y="7"/>
                    <a:pt x="9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1" y="8"/>
                    <a:pt x="11" y="7"/>
                  </a:cubicBezTo>
                  <a:cubicBezTo>
                    <a:pt x="12" y="7"/>
                    <a:pt x="12" y="5"/>
                    <a:pt x="11" y="5"/>
                  </a:cubicBezTo>
                  <a:cubicBezTo>
                    <a:pt x="11" y="5"/>
                    <a:pt x="10" y="5"/>
                    <a:pt x="10" y="5"/>
                  </a:cubicBezTo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2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33" name="Freeform 1176"/>
            <p:cNvSpPr>
              <a:spLocks noEditPoints="1"/>
            </p:cNvSpPr>
            <p:nvPr/>
          </p:nvSpPr>
          <p:spPr bwMode="auto">
            <a:xfrm>
              <a:off x="6298080" y="1985119"/>
              <a:ext cx="181907" cy="175170"/>
            </a:xfrm>
            <a:custGeom>
              <a:avLst/>
              <a:gdLst>
                <a:gd name="T0" fmla="*/ 2 w 53"/>
                <a:gd name="T1" fmla="*/ 49 h 52"/>
                <a:gd name="T2" fmla="*/ 1 w 53"/>
                <a:gd name="T3" fmla="*/ 49 h 52"/>
                <a:gd name="T4" fmla="*/ 1 w 53"/>
                <a:gd name="T5" fmla="*/ 51 h 52"/>
                <a:gd name="T6" fmla="*/ 2 w 53"/>
                <a:gd name="T7" fmla="*/ 52 h 52"/>
                <a:gd name="T8" fmla="*/ 3 w 53"/>
                <a:gd name="T9" fmla="*/ 52 h 52"/>
                <a:gd name="T10" fmla="*/ 3 w 53"/>
                <a:gd name="T11" fmla="*/ 49 h 52"/>
                <a:gd name="T12" fmla="*/ 2 w 53"/>
                <a:gd name="T13" fmla="*/ 49 h 52"/>
                <a:gd name="T14" fmla="*/ 9 w 53"/>
                <a:gd name="T15" fmla="*/ 42 h 52"/>
                <a:gd name="T16" fmla="*/ 8 w 53"/>
                <a:gd name="T17" fmla="*/ 42 h 52"/>
                <a:gd name="T18" fmla="*/ 8 w 53"/>
                <a:gd name="T19" fmla="*/ 45 h 52"/>
                <a:gd name="T20" fmla="*/ 9 w 53"/>
                <a:gd name="T21" fmla="*/ 45 h 52"/>
                <a:gd name="T22" fmla="*/ 10 w 53"/>
                <a:gd name="T23" fmla="*/ 45 h 52"/>
                <a:gd name="T24" fmla="*/ 10 w 53"/>
                <a:gd name="T25" fmla="*/ 42 h 52"/>
                <a:gd name="T26" fmla="*/ 9 w 53"/>
                <a:gd name="T27" fmla="*/ 42 h 52"/>
                <a:gd name="T28" fmla="*/ 16 w 53"/>
                <a:gd name="T29" fmla="*/ 35 h 52"/>
                <a:gd name="T30" fmla="*/ 15 w 53"/>
                <a:gd name="T31" fmla="*/ 35 h 52"/>
                <a:gd name="T32" fmla="*/ 15 w 53"/>
                <a:gd name="T33" fmla="*/ 38 h 52"/>
                <a:gd name="T34" fmla="*/ 16 w 53"/>
                <a:gd name="T35" fmla="*/ 38 h 52"/>
                <a:gd name="T36" fmla="*/ 17 w 53"/>
                <a:gd name="T37" fmla="*/ 38 h 52"/>
                <a:gd name="T38" fmla="*/ 17 w 53"/>
                <a:gd name="T39" fmla="*/ 35 h 52"/>
                <a:gd name="T40" fmla="*/ 16 w 53"/>
                <a:gd name="T41" fmla="*/ 35 h 52"/>
                <a:gd name="T42" fmla="*/ 23 w 53"/>
                <a:gd name="T43" fmla="*/ 28 h 52"/>
                <a:gd name="T44" fmla="*/ 22 w 53"/>
                <a:gd name="T45" fmla="*/ 28 h 52"/>
                <a:gd name="T46" fmla="*/ 22 w 53"/>
                <a:gd name="T47" fmla="*/ 31 h 52"/>
                <a:gd name="T48" fmla="*/ 23 w 53"/>
                <a:gd name="T49" fmla="*/ 31 h 52"/>
                <a:gd name="T50" fmla="*/ 25 w 53"/>
                <a:gd name="T51" fmla="*/ 31 h 52"/>
                <a:gd name="T52" fmla="*/ 25 w 53"/>
                <a:gd name="T53" fmla="*/ 28 h 52"/>
                <a:gd name="T54" fmla="*/ 23 w 53"/>
                <a:gd name="T55" fmla="*/ 28 h 52"/>
                <a:gd name="T56" fmla="*/ 31 w 53"/>
                <a:gd name="T57" fmla="*/ 21 h 52"/>
                <a:gd name="T58" fmla="*/ 29 w 53"/>
                <a:gd name="T59" fmla="*/ 21 h 52"/>
                <a:gd name="T60" fmla="*/ 29 w 53"/>
                <a:gd name="T61" fmla="*/ 24 h 52"/>
                <a:gd name="T62" fmla="*/ 31 w 53"/>
                <a:gd name="T63" fmla="*/ 24 h 52"/>
                <a:gd name="T64" fmla="*/ 32 w 53"/>
                <a:gd name="T65" fmla="*/ 24 h 52"/>
                <a:gd name="T66" fmla="*/ 32 w 53"/>
                <a:gd name="T67" fmla="*/ 21 h 52"/>
                <a:gd name="T68" fmla="*/ 31 w 53"/>
                <a:gd name="T69" fmla="*/ 21 h 52"/>
                <a:gd name="T70" fmla="*/ 38 w 53"/>
                <a:gd name="T71" fmla="*/ 14 h 52"/>
                <a:gd name="T72" fmla="*/ 37 w 53"/>
                <a:gd name="T73" fmla="*/ 14 h 52"/>
                <a:gd name="T74" fmla="*/ 37 w 53"/>
                <a:gd name="T75" fmla="*/ 17 h 52"/>
                <a:gd name="T76" fmla="*/ 38 w 53"/>
                <a:gd name="T77" fmla="*/ 17 h 52"/>
                <a:gd name="T78" fmla="*/ 39 w 53"/>
                <a:gd name="T79" fmla="*/ 17 h 52"/>
                <a:gd name="T80" fmla="*/ 39 w 53"/>
                <a:gd name="T81" fmla="*/ 14 h 52"/>
                <a:gd name="T82" fmla="*/ 38 w 53"/>
                <a:gd name="T83" fmla="*/ 14 h 52"/>
                <a:gd name="T84" fmla="*/ 45 w 53"/>
                <a:gd name="T85" fmla="*/ 7 h 52"/>
                <a:gd name="T86" fmla="*/ 44 w 53"/>
                <a:gd name="T87" fmla="*/ 7 h 52"/>
                <a:gd name="T88" fmla="*/ 44 w 53"/>
                <a:gd name="T89" fmla="*/ 10 h 52"/>
                <a:gd name="T90" fmla="*/ 45 w 53"/>
                <a:gd name="T91" fmla="*/ 10 h 52"/>
                <a:gd name="T92" fmla="*/ 46 w 53"/>
                <a:gd name="T93" fmla="*/ 10 h 52"/>
                <a:gd name="T94" fmla="*/ 46 w 53"/>
                <a:gd name="T95" fmla="*/ 7 h 52"/>
                <a:gd name="T96" fmla="*/ 45 w 53"/>
                <a:gd name="T97" fmla="*/ 7 h 52"/>
                <a:gd name="T98" fmla="*/ 51 w 53"/>
                <a:gd name="T99" fmla="*/ 0 h 52"/>
                <a:gd name="T100" fmla="*/ 51 w 53"/>
                <a:gd name="T101" fmla="*/ 0 h 52"/>
                <a:gd name="T102" fmla="*/ 51 w 53"/>
                <a:gd name="T103" fmla="*/ 3 h 52"/>
                <a:gd name="T104" fmla="*/ 52 w 53"/>
                <a:gd name="T105" fmla="*/ 3 h 52"/>
                <a:gd name="T106" fmla="*/ 53 w 53"/>
                <a:gd name="T107" fmla="*/ 3 h 52"/>
                <a:gd name="T108" fmla="*/ 53 w 53"/>
                <a:gd name="T109" fmla="*/ 3 h 52"/>
                <a:gd name="T110" fmla="*/ 51 w 53"/>
                <a:gd name="T111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3" h="52">
                  <a:moveTo>
                    <a:pt x="2" y="49"/>
                  </a:moveTo>
                  <a:cubicBezTo>
                    <a:pt x="2" y="49"/>
                    <a:pt x="1" y="49"/>
                    <a:pt x="1" y="49"/>
                  </a:cubicBezTo>
                  <a:cubicBezTo>
                    <a:pt x="0" y="50"/>
                    <a:pt x="0" y="51"/>
                    <a:pt x="1" y="51"/>
                  </a:cubicBezTo>
                  <a:cubicBezTo>
                    <a:pt x="1" y="52"/>
                    <a:pt x="2" y="52"/>
                    <a:pt x="2" y="52"/>
                  </a:cubicBezTo>
                  <a:cubicBezTo>
                    <a:pt x="2" y="52"/>
                    <a:pt x="3" y="52"/>
                    <a:pt x="3" y="52"/>
                  </a:cubicBezTo>
                  <a:cubicBezTo>
                    <a:pt x="4" y="51"/>
                    <a:pt x="4" y="50"/>
                    <a:pt x="3" y="49"/>
                  </a:cubicBezTo>
                  <a:cubicBezTo>
                    <a:pt x="3" y="49"/>
                    <a:pt x="2" y="49"/>
                    <a:pt x="2" y="49"/>
                  </a:cubicBezTo>
                  <a:moveTo>
                    <a:pt x="9" y="42"/>
                  </a:moveTo>
                  <a:cubicBezTo>
                    <a:pt x="9" y="42"/>
                    <a:pt x="8" y="42"/>
                    <a:pt x="8" y="42"/>
                  </a:cubicBezTo>
                  <a:cubicBezTo>
                    <a:pt x="7" y="43"/>
                    <a:pt x="7" y="44"/>
                    <a:pt x="8" y="45"/>
                  </a:cubicBezTo>
                  <a:cubicBezTo>
                    <a:pt x="8" y="45"/>
                    <a:pt x="9" y="45"/>
                    <a:pt x="9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1" y="44"/>
                    <a:pt x="11" y="43"/>
                    <a:pt x="10" y="42"/>
                  </a:cubicBezTo>
                  <a:cubicBezTo>
                    <a:pt x="10" y="42"/>
                    <a:pt x="10" y="42"/>
                    <a:pt x="9" y="42"/>
                  </a:cubicBezTo>
                  <a:moveTo>
                    <a:pt x="16" y="35"/>
                  </a:moveTo>
                  <a:cubicBezTo>
                    <a:pt x="16" y="35"/>
                    <a:pt x="15" y="35"/>
                    <a:pt x="15" y="35"/>
                  </a:cubicBezTo>
                  <a:cubicBezTo>
                    <a:pt x="14" y="36"/>
                    <a:pt x="14" y="37"/>
                    <a:pt x="15" y="38"/>
                  </a:cubicBezTo>
                  <a:cubicBezTo>
                    <a:pt x="15" y="38"/>
                    <a:pt x="16" y="38"/>
                    <a:pt x="16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8" y="37"/>
                    <a:pt x="18" y="36"/>
                    <a:pt x="17" y="35"/>
                  </a:cubicBezTo>
                  <a:cubicBezTo>
                    <a:pt x="17" y="35"/>
                    <a:pt x="17" y="35"/>
                    <a:pt x="16" y="35"/>
                  </a:cubicBezTo>
                  <a:moveTo>
                    <a:pt x="23" y="28"/>
                  </a:moveTo>
                  <a:cubicBezTo>
                    <a:pt x="23" y="28"/>
                    <a:pt x="23" y="28"/>
                    <a:pt x="22" y="28"/>
                  </a:cubicBezTo>
                  <a:cubicBezTo>
                    <a:pt x="22" y="29"/>
                    <a:pt x="22" y="30"/>
                    <a:pt x="22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4" y="31"/>
                    <a:pt x="24" y="31"/>
                    <a:pt x="25" y="31"/>
                  </a:cubicBezTo>
                  <a:cubicBezTo>
                    <a:pt x="25" y="30"/>
                    <a:pt x="25" y="29"/>
                    <a:pt x="25" y="28"/>
                  </a:cubicBezTo>
                  <a:cubicBezTo>
                    <a:pt x="24" y="28"/>
                    <a:pt x="24" y="28"/>
                    <a:pt x="23" y="28"/>
                  </a:cubicBezTo>
                  <a:moveTo>
                    <a:pt x="31" y="21"/>
                  </a:moveTo>
                  <a:cubicBezTo>
                    <a:pt x="30" y="21"/>
                    <a:pt x="30" y="21"/>
                    <a:pt x="29" y="21"/>
                  </a:cubicBezTo>
                  <a:cubicBezTo>
                    <a:pt x="29" y="22"/>
                    <a:pt x="29" y="23"/>
                    <a:pt x="29" y="24"/>
                  </a:cubicBezTo>
                  <a:cubicBezTo>
                    <a:pt x="30" y="24"/>
                    <a:pt x="30" y="24"/>
                    <a:pt x="31" y="24"/>
                  </a:cubicBezTo>
                  <a:cubicBezTo>
                    <a:pt x="31" y="24"/>
                    <a:pt x="31" y="24"/>
                    <a:pt x="32" y="24"/>
                  </a:cubicBezTo>
                  <a:cubicBezTo>
                    <a:pt x="32" y="23"/>
                    <a:pt x="32" y="22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moveTo>
                    <a:pt x="38" y="14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36" y="15"/>
                    <a:pt x="36" y="16"/>
                    <a:pt x="37" y="17"/>
                  </a:cubicBezTo>
                  <a:cubicBezTo>
                    <a:pt x="37" y="17"/>
                    <a:pt x="37" y="17"/>
                    <a:pt x="38" y="17"/>
                  </a:cubicBezTo>
                  <a:cubicBezTo>
                    <a:pt x="38" y="17"/>
                    <a:pt x="39" y="17"/>
                    <a:pt x="39" y="17"/>
                  </a:cubicBezTo>
                  <a:cubicBezTo>
                    <a:pt x="40" y="16"/>
                    <a:pt x="40" y="15"/>
                    <a:pt x="39" y="14"/>
                  </a:cubicBezTo>
                  <a:cubicBezTo>
                    <a:pt x="39" y="14"/>
                    <a:pt x="38" y="14"/>
                    <a:pt x="38" y="14"/>
                  </a:cubicBezTo>
                  <a:moveTo>
                    <a:pt x="45" y="7"/>
                  </a:moveTo>
                  <a:cubicBezTo>
                    <a:pt x="44" y="7"/>
                    <a:pt x="44" y="7"/>
                    <a:pt x="44" y="7"/>
                  </a:cubicBezTo>
                  <a:cubicBezTo>
                    <a:pt x="43" y="8"/>
                    <a:pt x="43" y="9"/>
                    <a:pt x="44" y="10"/>
                  </a:cubicBezTo>
                  <a:cubicBezTo>
                    <a:pt x="44" y="10"/>
                    <a:pt x="44" y="10"/>
                    <a:pt x="45" y="10"/>
                  </a:cubicBezTo>
                  <a:cubicBezTo>
                    <a:pt x="45" y="10"/>
                    <a:pt x="46" y="10"/>
                    <a:pt x="46" y="10"/>
                  </a:cubicBezTo>
                  <a:cubicBezTo>
                    <a:pt x="47" y="9"/>
                    <a:pt x="47" y="8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moveTo>
                    <a:pt x="51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50" y="1"/>
                    <a:pt x="50" y="2"/>
                    <a:pt x="51" y="3"/>
                  </a:cubicBezTo>
                  <a:cubicBezTo>
                    <a:pt x="51" y="3"/>
                    <a:pt x="52" y="3"/>
                    <a:pt x="52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3" y="2"/>
                    <a:pt x="52" y="1"/>
                    <a:pt x="51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34" name="Freeform 1177"/>
            <p:cNvSpPr>
              <a:spLocks noEditPoints="1"/>
            </p:cNvSpPr>
            <p:nvPr/>
          </p:nvSpPr>
          <p:spPr bwMode="auto">
            <a:xfrm>
              <a:off x="6277868" y="2231032"/>
              <a:ext cx="202119" cy="171802"/>
            </a:xfrm>
            <a:custGeom>
              <a:avLst/>
              <a:gdLst>
                <a:gd name="T0" fmla="*/ 0 w 59"/>
                <a:gd name="T1" fmla="*/ 51 h 51"/>
                <a:gd name="T2" fmla="*/ 1 w 59"/>
                <a:gd name="T3" fmla="*/ 50 h 51"/>
                <a:gd name="T4" fmla="*/ 2 w 59"/>
                <a:gd name="T5" fmla="*/ 40 h 51"/>
                <a:gd name="T6" fmla="*/ 2 w 59"/>
                <a:gd name="T7" fmla="*/ 43 h 51"/>
                <a:gd name="T8" fmla="*/ 4 w 59"/>
                <a:gd name="T9" fmla="*/ 42 h 51"/>
                <a:gd name="T10" fmla="*/ 2 w 59"/>
                <a:gd name="T11" fmla="*/ 40 h 51"/>
                <a:gd name="T12" fmla="*/ 2 w 59"/>
                <a:gd name="T13" fmla="*/ 31 h 51"/>
                <a:gd name="T14" fmla="*/ 3 w 59"/>
                <a:gd name="T15" fmla="*/ 33 h 51"/>
                <a:gd name="T16" fmla="*/ 4 w 59"/>
                <a:gd name="T17" fmla="*/ 30 h 51"/>
                <a:gd name="T18" fmla="*/ 59 w 59"/>
                <a:gd name="T19" fmla="*/ 28 h 51"/>
                <a:gd name="T20" fmla="*/ 57 w 59"/>
                <a:gd name="T21" fmla="*/ 30 h 51"/>
                <a:gd name="T22" fmla="*/ 59 w 59"/>
                <a:gd name="T23" fmla="*/ 28 h 51"/>
                <a:gd name="T24" fmla="*/ 49 w 59"/>
                <a:gd name="T25" fmla="*/ 24 h 51"/>
                <a:gd name="T26" fmla="*/ 50 w 59"/>
                <a:gd name="T27" fmla="*/ 27 h 51"/>
                <a:gd name="T28" fmla="*/ 51 w 59"/>
                <a:gd name="T29" fmla="*/ 24 h 51"/>
                <a:gd name="T30" fmla="*/ 4 w 59"/>
                <a:gd name="T31" fmla="*/ 20 h 51"/>
                <a:gd name="T32" fmla="*/ 4 w 59"/>
                <a:gd name="T33" fmla="*/ 23 h 51"/>
                <a:gd name="T34" fmla="*/ 6 w 59"/>
                <a:gd name="T35" fmla="*/ 22 h 51"/>
                <a:gd name="T36" fmla="*/ 4 w 59"/>
                <a:gd name="T37" fmla="*/ 20 h 51"/>
                <a:gd name="T38" fmla="*/ 40 w 59"/>
                <a:gd name="T39" fmla="*/ 19 h 51"/>
                <a:gd name="T40" fmla="*/ 41 w 59"/>
                <a:gd name="T41" fmla="*/ 22 h 51"/>
                <a:gd name="T42" fmla="*/ 42 w 59"/>
                <a:gd name="T43" fmla="*/ 19 h 51"/>
                <a:gd name="T44" fmla="*/ 33 w 59"/>
                <a:gd name="T45" fmla="*/ 14 h 51"/>
                <a:gd name="T46" fmla="*/ 32 w 59"/>
                <a:gd name="T47" fmla="*/ 17 h 51"/>
                <a:gd name="T48" fmla="*/ 34 w 59"/>
                <a:gd name="T49" fmla="*/ 16 h 51"/>
                <a:gd name="T50" fmla="*/ 33 w 59"/>
                <a:gd name="T51" fmla="*/ 14 h 51"/>
                <a:gd name="T52" fmla="*/ 4 w 59"/>
                <a:gd name="T53" fmla="*/ 12 h 51"/>
                <a:gd name="T54" fmla="*/ 6 w 59"/>
                <a:gd name="T55" fmla="*/ 13 h 51"/>
                <a:gd name="T56" fmla="*/ 6 w 59"/>
                <a:gd name="T57" fmla="*/ 10 h 51"/>
                <a:gd name="T58" fmla="*/ 24 w 59"/>
                <a:gd name="T59" fmla="*/ 9 h 51"/>
                <a:gd name="T60" fmla="*/ 23 w 59"/>
                <a:gd name="T61" fmla="*/ 12 h 51"/>
                <a:gd name="T62" fmla="*/ 25 w 59"/>
                <a:gd name="T63" fmla="*/ 12 h 51"/>
                <a:gd name="T64" fmla="*/ 24 w 59"/>
                <a:gd name="T65" fmla="*/ 9 h 51"/>
                <a:gd name="T66" fmla="*/ 14 w 59"/>
                <a:gd name="T67" fmla="*/ 5 h 51"/>
                <a:gd name="T68" fmla="*/ 15 w 59"/>
                <a:gd name="T69" fmla="*/ 8 h 51"/>
                <a:gd name="T70" fmla="*/ 16 w 59"/>
                <a:gd name="T71" fmla="*/ 4 h 51"/>
                <a:gd name="T72" fmla="*/ 7 w 59"/>
                <a:gd name="T73" fmla="*/ 0 h 51"/>
                <a:gd name="T74" fmla="*/ 7 w 59"/>
                <a:gd name="T75" fmla="*/ 4 h 51"/>
                <a:gd name="T76" fmla="*/ 8 w 59"/>
                <a:gd name="T77" fmla="*/ 2 h 51"/>
                <a:gd name="T78" fmla="*/ 7 w 59"/>
                <a:gd name="T7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9" h="51">
                  <a:moveTo>
                    <a:pt x="1" y="50"/>
                  </a:moveTo>
                  <a:cubicBezTo>
                    <a:pt x="0" y="50"/>
                    <a:pt x="0" y="50"/>
                    <a:pt x="0" y="51"/>
                  </a:cubicBezTo>
                  <a:cubicBezTo>
                    <a:pt x="1" y="51"/>
                    <a:pt x="2" y="51"/>
                    <a:pt x="3" y="51"/>
                  </a:cubicBezTo>
                  <a:cubicBezTo>
                    <a:pt x="2" y="50"/>
                    <a:pt x="2" y="50"/>
                    <a:pt x="1" y="50"/>
                  </a:cubicBezTo>
                  <a:cubicBezTo>
                    <a:pt x="1" y="50"/>
                    <a:pt x="1" y="50"/>
                    <a:pt x="1" y="50"/>
                  </a:cubicBezTo>
                  <a:moveTo>
                    <a:pt x="2" y="40"/>
                  </a:moveTo>
                  <a:cubicBezTo>
                    <a:pt x="1" y="40"/>
                    <a:pt x="1" y="41"/>
                    <a:pt x="1" y="41"/>
                  </a:cubicBezTo>
                  <a:cubicBezTo>
                    <a:pt x="0" y="42"/>
                    <a:pt x="1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3"/>
                    <a:pt x="4" y="43"/>
                    <a:pt x="4" y="42"/>
                  </a:cubicBezTo>
                  <a:cubicBezTo>
                    <a:pt x="4" y="41"/>
                    <a:pt x="3" y="40"/>
                    <a:pt x="2" y="40"/>
                  </a:cubicBezTo>
                  <a:cubicBezTo>
                    <a:pt x="2" y="40"/>
                    <a:pt x="2" y="40"/>
                    <a:pt x="2" y="40"/>
                  </a:cubicBezTo>
                  <a:moveTo>
                    <a:pt x="3" y="30"/>
                  </a:moveTo>
                  <a:cubicBezTo>
                    <a:pt x="2" y="30"/>
                    <a:pt x="2" y="31"/>
                    <a:pt x="2" y="31"/>
                  </a:cubicBezTo>
                  <a:cubicBezTo>
                    <a:pt x="2" y="32"/>
                    <a:pt x="2" y="33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1"/>
                    <a:pt x="4" y="30"/>
                    <a:pt x="4" y="30"/>
                  </a:cubicBezTo>
                  <a:cubicBezTo>
                    <a:pt x="3" y="30"/>
                    <a:pt x="3" y="30"/>
                    <a:pt x="3" y="30"/>
                  </a:cubicBezTo>
                  <a:moveTo>
                    <a:pt x="59" y="28"/>
                  </a:moveTo>
                  <a:cubicBezTo>
                    <a:pt x="58" y="28"/>
                    <a:pt x="58" y="28"/>
                    <a:pt x="58" y="29"/>
                  </a:cubicBezTo>
                  <a:cubicBezTo>
                    <a:pt x="57" y="29"/>
                    <a:pt x="57" y="30"/>
                    <a:pt x="57" y="30"/>
                  </a:cubicBezTo>
                  <a:cubicBezTo>
                    <a:pt x="58" y="30"/>
                    <a:pt x="59" y="29"/>
                    <a:pt x="59" y="28"/>
                  </a:cubicBezTo>
                  <a:cubicBezTo>
                    <a:pt x="59" y="28"/>
                    <a:pt x="59" y="28"/>
                    <a:pt x="59" y="28"/>
                  </a:cubicBezTo>
                  <a:moveTo>
                    <a:pt x="50" y="23"/>
                  </a:moveTo>
                  <a:cubicBezTo>
                    <a:pt x="50" y="23"/>
                    <a:pt x="49" y="24"/>
                    <a:pt x="49" y="24"/>
                  </a:cubicBezTo>
                  <a:cubicBezTo>
                    <a:pt x="48" y="25"/>
                    <a:pt x="49" y="26"/>
                    <a:pt x="49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7"/>
                    <a:pt x="51" y="26"/>
                    <a:pt x="52" y="26"/>
                  </a:cubicBezTo>
                  <a:cubicBezTo>
                    <a:pt x="52" y="25"/>
                    <a:pt x="52" y="24"/>
                    <a:pt x="51" y="24"/>
                  </a:cubicBezTo>
                  <a:cubicBezTo>
                    <a:pt x="51" y="23"/>
                    <a:pt x="51" y="23"/>
                    <a:pt x="50" y="23"/>
                  </a:cubicBezTo>
                  <a:moveTo>
                    <a:pt x="4" y="20"/>
                  </a:moveTo>
                  <a:cubicBezTo>
                    <a:pt x="4" y="20"/>
                    <a:pt x="3" y="21"/>
                    <a:pt x="3" y="22"/>
                  </a:cubicBezTo>
                  <a:cubicBezTo>
                    <a:pt x="3" y="22"/>
                    <a:pt x="3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5" y="23"/>
                    <a:pt x="6" y="23"/>
                    <a:pt x="6" y="22"/>
                  </a:cubicBezTo>
                  <a:cubicBezTo>
                    <a:pt x="6" y="21"/>
                    <a:pt x="6" y="20"/>
                    <a:pt x="5" y="20"/>
                  </a:cubicBezTo>
                  <a:cubicBezTo>
                    <a:pt x="5" y="20"/>
                    <a:pt x="4" y="20"/>
                    <a:pt x="4" y="20"/>
                  </a:cubicBezTo>
                  <a:moveTo>
                    <a:pt x="41" y="19"/>
                  </a:moveTo>
                  <a:cubicBezTo>
                    <a:pt x="41" y="19"/>
                    <a:pt x="40" y="19"/>
                    <a:pt x="40" y="19"/>
                  </a:cubicBezTo>
                  <a:cubicBezTo>
                    <a:pt x="40" y="20"/>
                    <a:pt x="40" y="21"/>
                    <a:pt x="41" y="22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2" y="22"/>
                    <a:pt x="43" y="22"/>
                    <a:pt x="43" y="21"/>
                  </a:cubicBezTo>
                  <a:cubicBezTo>
                    <a:pt x="43" y="20"/>
                    <a:pt x="43" y="19"/>
                    <a:pt x="42" y="19"/>
                  </a:cubicBezTo>
                  <a:cubicBezTo>
                    <a:pt x="42" y="19"/>
                    <a:pt x="42" y="19"/>
                    <a:pt x="41" y="19"/>
                  </a:cubicBezTo>
                  <a:moveTo>
                    <a:pt x="33" y="14"/>
                  </a:moveTo>
                  <a:cubicBezTo>
                    <a:pt x="32" y="14"/>
                    <a:pt x="32" y="14"/>
                    <a:pt x="31" y="15"/>
                  </a:cubicBezTo>
                  <a:cubicBezTo>
                    <a:pt x="31" y="15"/>
                    <a:pt x="31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7"/>
                    <a:pt x="34" y="17"/>
                    <a:pt x="34" y="16"/>
                  </a:cubicBezTo>
                  <a:cubicBezTo>
                    <a:pt x="35" y="15"/>
                    <a:pt x="34" y="14"/>
                    <a:pt x="33" y="14"/>
                  </a:cubicBezTo>
                  <a:cubicBezTo>
                    <a:pt x="33" y="14"/>
                    <a:pt x="33" y="14"/>
                    <a:pt x="33" y="14"/>
                  </a:cubicBezTo>
                  <a:moveTo>
                    <a:pt x="6" y="10"/>
                  </a:moveTo>
                  <a:cubicBezTo>
                    <a:pt x="5" y="10"/>
                    <a:pt x="4" y="11"/>
                    <a:pt x="4" y="12"/>
                  </a:cubicBezTo>
                  <a:cubicBezTo>
                    <a:pt x="4" y="13"/>
                    <a:pt x="5" y="13"/>
                    <a:pt x="5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7" y="13"/>
                    <a:pt x="7" y="12"/>
                  </a:cubicBezTo>
                  <a:cubicBezTo>
                    <a:pt x="7" y="11"/>
                    <a:pt x="7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moveTo>
                    <a:pt x="24" y="9"/>
                  </a:moveTo>
                  <a:cubicBezTo>
                    <a:pt x="23" y="9"/>
                    <a:pt x="23" y="9"/>
                    <a:pt x="22" y="10"/>
                  </a:cubicBezTo>
                  <a:cubicBezTo>
                    <a:pt x="22" y="11"/>
                    <a:pt x="22" y="12"/>
                    <a:pt x="23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6" y="11"/>
                    <a:pt x="26" y="10"/>
                    <a:pt x="25" y="9"/>
                  </a:cubicBezTo>
                  <a:cubicBezTo>
                    <a:pt x="24" y="9"/>
                    <a:pt x="24" y="9"/>
                    <a:pt x="24" y="9"/>
                  </a:cubicBezTo>
                  <a:moveTo>
                    <a:pt x="15" y="4"/>
                  </a:moveTo>
                  <a:cubicBezTo>
                    <a:pt x="15" y="4"/>
                    <a:pt x="14" y="5"/>
                    <a:pt x="14" y="5"/>
                  </a:cubicBezTo>
                  <a:cubicBezTo>
                    <a:pt x="13" y="6"/>
                    <a:pt x="14" y="7"/>
                    <a:pt x="14" y="7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8"/>
                    <a:pt x="16" y="7"/>
                    <a:pt x="17" y="7"/>
                  </a:cubicBezTo>
                  <a:cubicBezTo>
                    <a:pt x="17" y="6"/>
                    <a:pt x="17" y="5"/>
                    <a:pt x="16" y="4"/>
                  </a:cubicBezTo>
                  <a:cubicBezTo>
                    <a:pt x="16" y="4"/>
                    <a:pt x="15" y="4"/>
                    <a:pt x="15" y="4"/>
                  </a:cubicBezTo>
                  <a:moveTo>
                    <a:pt x="7" y="0"/>
                  </a:moveTo>
                  <a:cubicBezTo>
                    <a:pt x="6" y="0"/>
                    <a:pt x="5" y="1"/>
                    <a:pt x="5" y="2"/>
                  </a:cubicBezTo>
                  <a:cubicBezTo>
                    <a:pt x="5" y="3"/>
                    <a:pt x="6" y="3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4"/>
                    <a:pt x="8" y="3"/>
                    <a:pt x="8" y="2"/>
                  </a:cubicBezTo>
                  <a:cubicBezTo>
                    <a:pt x="8" y="1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35" name="Freeform 1178"/>
            <p:cNvSpPr>
              <a:spLocks noEditPoints="1"/>
            </p:cNvSpPr>
            <p:nvPr/>
          </p:nvSpPr>
          <p:spPr bwMode="auto">
            <a:xfrm>
              <a:off x="5546871" y="1634780"/>
              <a:ext cx="397500" cy="394133"/>
            </a:xfrm>
            <a:custGeom>
              <a:avLst/>
              <a:gdLst>
                <a:gd name="T0" fmla="*/ 42 w 116"/>
                <a:gd name="T1" fmla="*/ 107 h 116"/>
                <a:gd name="T2" fmla="*/ 72 w 116"/>
                <a:gd name="T3" fmla="*/ 108 h 116"/>
                <a:gd name="T4" fmla="*/ 74 w 116"/>
                <a:gd name="T5" fmla="*/ 106 h 116"/>
                <a:gd name="T6" fmla="*/ 46 w 116"/>
                <a:gd name="T7" fmla="*/ 101 h 116"/>
                <a:gd name="T8" fmla="*/ 48 w 116"/>
                <a:gd name="T9" fmla="*/ 101 h 116"/>
                <a:gd name="T10" fmla="*/ 67 w 116"/>
                <a:gd name="T11" fmla="*/ 96 h 116"/>
                <a:gd name="T12" fmla="*/ 68 w 116"/>
                <a:gd name="T13" fmla="*/ 99 h 116"/>
                <a:gd name="T14" fmla="*/ 96 w 116"/>
                <a:gd name="T15" fmla="*/ 90 h 116"/>
                <a:gd name="T16" fmla="*/ 51 w 116"/>
                <a:gd name="T17" fmla="*/ 93 h 116"/>
                <a:gd name="T18" fmla="*/ 52 w 116"/>
                <a:gd name="T19" fmla="*/ 89 h 116"/>
                <a:gd name="T20" fmla="*/ 62 w 116"/>
                <a:gd name="T21" fmla="*/ 89 h 116"/>
                <a:gd name="T22" fmla="*/ 64 w 116"/>
                <a:gd name="T23" fmla="*/ 90 h 116"/>
                <a:gd name="T24" fmla="*/ 86 w 116"/>
                <a:gd name="T25" fmla="*/ 85 h 116"/>
                <a:gd name="T26" fmla="*/ 87 w 116"/>
                <a:gd name="T27" fmla="*/ 88 h 116"/>
                <a:gd name="T28" fmla="*/ 55 w 116"/>
                <a:gd name="T29" fmla="*/ 80 h 116"/>
                <a:gd name="T30" fmla="*/ 13 w 116"/>
                <a:gd name="T31" fmla="*/ 82 h 116"/>
                <a:gd name="T32" fmla="*/ 14 w 116"/>
                <a:gd name="T33" fmla="*/ 80 h 116"/>
                <a:gd name="T34" fmla="*/ 58 w 116"/>
                <a:gd name="T35" fmla="*/ 80 h 116"/>
                <a:gd name="T36" fmla="*/ 60 w 116"/>
                <a:gd name="T37" fmla="*/ 81 h 116"/>
                <a:gd name="T38" fmla="*/ 22 w 116"/>
                <a:gd name="T39" fmla="*/ 76 h 116"/>
                <a:gd name="T40" fmla="*/ 22 w 116"/>
                <a:gd name="T41" fmla="*/ 79 h 116"/>
                <a:gd name="T42" fmla="*/ 42 w 116"/>
                <a:gd name="T43" fmla="*/ 71 h 116"/>
                <a:gd name="T44" fmla="*/ 62 w 116"/>
                <a:gd name="T45" fmla="*/ 72 h 116"/>
                <a:gd name="T46" fmla="*/ 63 w 116"/>
                <a:gd name="T47" fmla="*/ 69 h 116"/>
                <a:gd name="T48" fmla="*/ 50 w 116"/>
                <a:gd name="T49" fmla="*/ 70 h 116"/>
                <a:gd name="T50" fmla="*/ 52 w 116"/>
                <a:gd name="T51" fmla="*/ 72 h 116"/>
                <a:gd name="T52" fmla="*/ 63 w 116"/>
                <a:gd name="T53" fmla="*/ 66 h 116"/>
                <a:gd name="T54" fmla="*/ 63 w 116"/>
                <a:gd name="T55" fmla="*/ 69 h 116"/>
                <a:gd name="T56" fmla="*/ 93 w 116"/>
                <a:gd name="T57" fmla="*/ 63 h 116"/>
                <a:gd name="T58" fmla="*/ 103 w 116"/>
                <a:gd name="T59" fmla="*/ 65 h 116"/>
                <a:gd name="T60" fmla="*/ 105 w 116"/>
                <a:gd name="T61" fmla="*/ 63 h 116"/>
                <a:gd name="T62" fmla="*/ 112 w 116"/>
                <a:gd name="T63" fmla="*/ 62 h 116"/>
                <a:gd name="T64" fmla="*/ 113 w 116"/>
                <a:gd name="T65" fmla="*/ 64 h 116"/>
                <a:gd name="T66" fmla="*/ 66 w 116"/>
                <a:gd name="T67" fmla="*/ 45 h 116"/>
                <a:gd name="T68" fmla="*/ 69 w 116"/>
                <a:gd name="T69" fmla="*/ 45 h 116"/>
                <a:gd name="T70" fmla="*/ 85 w 116"/>
                <a:gd name="T71" fmla="*/ 47 h 116"/>
                <a:gd name="T72" fmla="*/ 87 w 116"/>
                <a:gd name="T73" fmla="*/ 48 h 116"/>
                <a:gd name="T74" fmla="*/ 88 w 116"/>
                <a:gd name="T75" fmla="*/ 51 h 116"/>
                <a:gd name="T76" fmla="*/ 89 w 116"/>
                <a:gd name="T77" fmla="*/ 54 h 116"/>
                <a:gd name="T78" fmla="*/ 89 w 116"/>
                <a:gd name="T79" fmla="*/ 59 h 116"/>
                <a:gd name="T80" fmla="*/ 89 w 116"/>
                <a:gd name="T81" fmla="*/ 60 h 116"/>
                <a:gd name="T82" fmla="*/ 87 w 116"/>
                <a:gd name="T83" fmla="*/ 62 h 116"/>
                <a:gd name="T84" fmla="*/ 83 w 116"/>
                <a:gd name="T85" fmla="*/ 67 h 116"/>
                <a:gd name="T86" fmla="*/ 80 w 116"/>
                <a:gd name="T87" fmla="*/ 80 h 116"/>
                <a:gd name="T88" fmla="*/ 78 w 116"/>
                <a:gd name="T89" fmla="*/ 85 h 116"/>
                <a:gd name="T90" fmla="*/ 73 w 116"/>
                <a:gd name="T91" fmla="*/ 91 h 116"/>
                <a:gd name="T92" fmla="*/ 69 w 116"/>
                <a:gd name="T93" fmla="*/ 84 h 116"/>
                <a:gd name="T94" fmla="*/ 69 w 116"/>
                <a:gd name="T95" fmla="*/ 75 h 116"/>
                <a:gd name="T96" fmla="*/ 67 w 116"/>
                <a:gd name="T97" fmla="*/ 64 h 116"/>
                <a:gd name="T98" fmla="*/ 33 w 116"/>
                <a:gd name="T99" fmla="*/ 74 h 116"/>
                <a:gd name="T100" fmla="*/ 32 w 116"/>
                <a:gd name="T101" fmla="*/ 77 h 116"/>
                <a:gd name="T102" fmla="*/ 32 w 116"/>
                <a:gd name="T103" fmla="*/ 74 h 116"/>
                <a:gd name="T104" fmla="*/ 58 w 116"/>
                <a:gd name="T10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16" h="116">
                  <a:moveTo>
                    <a:pt x="42" y="111"/>
                  </a:moveTo>
                  <a:cubicBezTo>
                    <a:pt x="41" y="110"/>
                    <a:pt x="41" y="110"/>
                    <a:pt x="41" y="110"/>
                  </a:cubicBezTo>
                  <a:cubicBezTo>
                    <a:pt x="41" y="110"/>
                    <a:pt x="40" y="109"/>
                    <a:pt x="41" y="108"/>
                  </a:cubicBezTo>
                  <a:cubicBezTo>
                    <a:pt x="41" y="108"/>
                    <a:pt x="42" y="107"/>
                    <a:pt x="42" y="107"/>
                  </a:cubicBezTo>
                  <a:cubicBezTo>
                    <a:pt x="42" y="107"/>
                    <a:pt x="43" y="107"/>
                    <a:pt x="43" y="107"/>
                  </a:cubicBezTo>
                  <a:cubicBezTo>
                    <a:pt x="44" y="108"/>
                    <a:pt x="44" y="109"/>
                    <a:pt x="44" y="110"/>
                  </a:cubicBezTo>
                  <a:cubicBezTo>
                    <a:pt x="43" y="110"/>
                    <a:pt x="43" y="111"/>
                    <a:pt x="42" y="111"/>
                  </a:cubicBezTo>
                  <a:moveTo>
                    <a:pt x="72" y="108"/>
                  </a:moveTo>
                  <a:cubicBezTo>
                    <a:pt x="71" y="108"/>
                    <a:pt x="71" y="108"/>
                    <a:pt x="71" y="107"/>
                  </a:cubicBezTo>
                  <a:cubicBezTo>
                    <a:pt x="70" y="106"/>
                    <a:pt x="71" y="105"/>
                    <a:pt x="71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3" y="105"/>
                    <a:pt x="73" y="105"/>
                    <a:pt x="74" y="106"/>
                  </a:cubicBezTo>
                  <a:cubicBezTo>
                    <a:pt x="74" y="106"/>
                    <a:pt x="74" y="107"/>
                    <a:pt x="73" y="108"/>
                  </a:cubicBezTo>
                  <a:cubicBezTo>
                    <a:pt x="72" y="108"/>
                    <a:pt x="72" y="108"/>
                    <a:pt x="72" y="108"/>
                  </a:cubicBezTo>
                  <a:moveTo>
                    <a:pt x="47" y="102"/>
                  </a:moveTo>
                  <a:cubicBezTo>
                    <a:pt x="46" y="101"/>
                    <a:pt x="46" y="101"/>
                    <a:pt x="46" y="101"/>
                  </a:cubicBezTo>
                  <a:cubicBezTo>
                    <a:pt x="45" y="101"/>
                    <a:pt x="45" y="100"/>
                    <a:pt x="45" y="99"/>
                  </a:cubicBezTo>
                  <a:cubicBezTo>
                    <a:pt x="45" y="99"/>
                    <a:pt x="46" y="98"/>
                    <a:pt x="47" y="98"/>
                  </a:cubicBezTo>
                  <a:cubicBezTo>
                    <a:pt x="47" y="98"/>
                    <a:pt x="47" y="98"/>
                    <a:pt x="47" y="98"/>
                  </a:cubicBezTo>
                  <a:cubicBezTo>
                    <a:pt x="48" y="99"/>
                    <a:pt x="48" y="100"/>
                    <a:pt x="48" y="101"/>
                  </a:cubicBezTo>
                  <a:cubicBezTo>
                    <a:pt x="48" y="101"/>
                    <a:pt x="47" y="102"/>
                    <a:pt x="47" y="102"/>
                  </a:cubicBezTo>
                  <a:moveTo>
                    <a:pt x="68" y="99"/>
                  </a:moveTo>
                  <a:cubicBezTo>
                    <a:pt x="67" y="99"/>
                    <a:pt x="67" y="99"/>
                    <a:pt x="66" y="98"/>
                  </a:cubicBezTo>
                  <a:cubicBezTo>
                    <a:pt x="66" y="97"/>
                    <a:pt x="66" y="96"/>
                    <a:pt x="67" y="96"/>
                  </a:cubicBezTo>
                  <a:cubicBezTo>
                    <a:pt x="67" y="96"/>
                    <a:pt x="68" y="96"/>
                    <a:pt x="68" y="96"/>
                  </a:cubicBezTo>
                  <a:cubicBezTo>
                    <a:pt x="69" y="96"/>
                    <a:pt x="69" y="96"/>
                    <a:pt x="69" y="97"/>
                  </a:cubicBezTo>
                  <a:cubicBezTo>
                    <a:pt x="70" y="97"/>
                    <a:pt x="69" y="98"/>
                    <a:pt x="69" y="99"/>
                  </a:cubicBezTo>
                  <a:cubicBezTo>
                    <a:pt x="68" y="99"/>
                    <a:pt x="68" y="99"/>
                    <a:pt x="68" y="99"/>
                  </a:cubicBezTo>
                  <a:moveTo>
                    <a:pt x="96" y="93"/>
                  </a:moveTo>
                  <a:cubicBezTo>
                    <a:pt x="95" y="93"/>
                    <a:pt x="95" y="93"/>
                    <a:pt x="95" y="93"/>
                  </a:cubicBezTo>
                  <a:cubicBezTo>
                    <a:pt x="94" y="92"/>
                    <a:pt x="94" y="91"/>
                    <a:pt x="94" y="91"/>
                  </a:cubicBezTo>
                  <a:cubicBezTo>
                    <a:pt x="95" y="90"/>
                    <a:pt x="95" y="90"/>
                    <a:pt x="96" y="90"/>
                  </a:cubicBezTo>
                  <a:cubicBezTo>
                    <a:pt x="96" y="90"/>
                    <a:pt x="97" y="90"/>
                    <a:pt x="97" y="90"/>
                  </a:cubicBezTo>
                  <a:cubicBezTo>
                    <a:pt x="98" y="91"/>
                    <a:pt x="98" y="92"/>
                    <a:pt x="97" y="92"/>
                  </a:cubicBezTo>
                  <a:cubicBezTo>
                    <a:pt x="97" y="93"/>
                    <a:pt x="96" y="93"/>
                    <a:pt x="96" y="93"/>
                  </a:cubicBezTo>
                  <a:moveTo>
                    <a:pt x="51" y="93"/>
                  </a:moveTo>
                  <a:cubicBezTo>
                    <a:pt x="50" y="92"/>
                    <a:pt x="50" y="92"/>
                    <a:pt x="50" y="92"/>
                  </a:cubicBezTo>
                  <a:cubicBezTo>
                    <a:pt x="49" y="92"/>
                    <a:pt x="49" y="91"/>
                    <a:pt x="49" y="90"/>
                  </a:cubicBezTo>
                  <a:cubicBezTo>
                    <a:pt x="50" y="90"/>
                    <a:pt x="50" y="89"/>
                    <a:pt x="51" y="89"/>
                  </a:cubicBezTo>
                  <a:cubicBezTo>
                    <a:pt x="51" y="89"/>
                    <a:pt x="51" y="89"/>
                    <a:pt x="52" y="89"/>
                  </a:cubicBezTo>
                  <a:cubicBezTo>
                    <a:pt x="52" y="90"/>
                    <a:pt x="53" y="91"/>
                    <a:pt x="52" y="92"/>
                  </a:cubicBezTo>
                  <a:cubicBezTo>
                    <a:pt x="52" y="92"/>
                    <a:pt x="51" y="93"/>
                    <a:pt x="51" y="93"/>
                  </a:cubicBezTo>
                  <a:moveTo>
                    <a:pt x="64" y="90"/>
                  </a:moveTo>
                  <a:cubicBezTo>
                    <a:pt x="63" y="90"/>
                    <a:pt x="62" y="89"/>
                    <a:pt x="62" y="89"/>
                  </a:cubicBezTo>
                  <a:cubicBezTo>
                    <a:pt x="62" y="88"/>
                    <a:pt x="62" y="87"/>
                    <a:pt x="63" y="87"/>
                  </a:cubicBezTo>
                  <a:cubicBezTo>
                    <a:pt x="63" y="87"/>
                    <a:pt x="63" y="86"/>
                    <a:pt x="64" y="86"/>
                  </a:cubicBezTo>
                  <a:cubicBezTo>
                    <a:pt x="64" y="86"/>
                    <a:pt x="65" y="87"/>
                    <a:pt x="65" y="87"/>
                  </a:cubicBezTo>
                  <a:cubicBezTo>
                    <a:pt x="66" y="88"/>
                    <a:pt x="65" y="89"/>
                    <a:pt x="64" y="90"/>
                  </a:cubicBezTo>
                  <a:cubicBezTo>
                    <a:pt x="64" y="90"/>
                    <a:pt x="64" y="90"/>
                    <a:pt x="64" y="90"/>
                  </a:cubicBezTo>
                  <a:moveTo>
                    <a:pt x="87" y="88"/>
                  </a:moveTo>
                  <a:cubicBezTo>
                    <a:pt x="87" y="88"/>
                    <a:pt x="87" y="88"/>
                    <a:pt x="87" y="88"/>
                  </a:cubicBezTo>
                  <a:cubicBezTo>
                    <a:pt x="86" y="87"/>
                    <a:pt x="85" y="86"/>
                    <a:pt x="86" y="85"/>
                  </a:cubicBezTo>
                  <a:cubicBezTo>
                    <a:pt x="86" y="85"/>
                    <a:pt x="87" y="85"/>
                    <a:pt x="87" y="85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89" y="85"/>
                    <a:pt x="89" y="86"/>
                    <a:pt x="89" y="87"/>
                  </a:cubicBezTo>
                  <a:cubicBezTo>
                    <a:pt x="89" y="88"/>
                    <a:pt x="88" y="88"/>
                    <a:pt x="87" y="88"/>
                  </a:cubicBezTo>
                  <a:moveTo>
                    <a:pt x="55" y="83"/>
                  </a:moveTo>
                  <a:cubicBezTo>
                    <a:pt x="54" y="83"/>
                    <a:pt x="54" y="83"/>
                    <a:pt x="54" y="83"/>
                  </a:cubicBezTo>
                  <a:cubicBezTo>
                    <a:pt x="54" y="83"/>
                    <a:pt x="53" y="82"/>
                    <a:pt x="54" y="81"/>
                  </a:cubicBezTo>
                  <a:cubicBezTo>
                    <a:pt x="54" y="81"/>
                    <a:pt x="55" y="80"/>
                    <a:pt x="55" y="80"/>
                  </a:cubicBezTo>
                  <a:cubicBezTo>
                    <a:pt x="55" y="80"/>
                    <a:pt x="56" y="80"/>
                    <a:pt x="56" y="80"/>
                  </a:cubicBezTo>
                  <a:cubicBezTo>
                    <a:pt x="57" y="81"/>
                    <a:pt x="57" y="82"/>
                    <a:pt x="57" y="83"/>
                  </a:cubicBezTo>
                  <a:cubicBezTo>
                    <a:pt x="56" y="83"/>
                    <a:pt x="56" y="83"/>
                    <a:pt x="55" y="83"/>
                  </a:cubicBezTo>
                  <a:moveTo>
                    <a:pt x="13" y="82"/>
                  </a:moveTo>
                  <a:cubicBezTo>
                    <a:pt x="12" y="82"/>
                    <a:pt x="11" y="82"/>
                    <a:pt x="11" y="81"/>
                  </a:cubicBezTo>
                  <a:cubicBezTo>
                    <a:pt x="11" y="80"/>
                    <a:pt x="11" y="79"/>
                    <a:pt x="12" y="79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79"/>
                    <a:pt x="14" y="79"/>
                    <a:pt x="14" y="80"/>
                  </a:cubicBezTo>
                  <a:cubicBezTo>
                    <a:pt x="15" y="81"/>
                    <a:pt x="14" y="82"/>
                    <a:pt x="13" y="82"/>
                  </a:cubicBezTo>
                  <a:cubicBezTo>
                    <a:pt x="13" y="82"/>
                    <a:pt x="13" y="82"/>
                    <a:pt x="13" y="82"/>
                  </a:cubicBezTo>
                  <a:moveTo>
                    <a:pt x="59" y="81"/>
                  </a:moveTo>
                  <a:cubicBezTo>
                    <a:pt x="59" y="81"/>
                    <a:pt x="58" y="80"/>
                    <a:pt x="58" y="80"/>
                  </a:cubicBezTo>
                  <a:cubicBezTo>
                    <a:pt x="58" y="79"/>
                    <a:pt x="58" y="78"/>
                    <a:pt x="59" y="78"/>
                  </a:cubicBezTo>
                  <a:cubicBezTo>
                    <a:pt x="59" y="77"/>
                    <a:pt x="59" y="77"/>
                    <a:pt x="59" y="77"/>
                  </a:cubicBezTo>
                  <a:cubicBezTo>
                    <a:pt x="60" y="77"/>
                    <a:pt x="61" y="78"/>
                    <a:pt x="61" y="78"/>
                  </a:cubicBezTo>
                  <a:cubicBezTo>
                    <a:pt x="61" y="79"/>
                    <a:pt x="61" y="80"/>
                    <a:pt x="60" y="81"/>
                  </a:cubicBezTo>
                  <a:cubicBezTo>
                    <a:pt x="59" y="81"/>
                    <a:pt x="59" y="81"/>
                    <a:pt x="59" y="81"/>
                  </a:cubicBezTo>
                  <a:moveTo>
                    <a:pt x="22" y="79"/>
                  </a:moveTo>
                  <a:cubicBezTo>
                    <a:pt x="22" y="79"/>
                    <a:pt x="21" y="79"/>
                    <a:pt x="21" y="78"/>
                  </a:cubicBezTo>
                  <a:cubicBezTo>
                    <a:pt x="21" y="77"/>
                    <a:pt x="21" y="76"/>
                    <a:pt x="22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3" y="76"/>
                    <a:pt x="24" y="77"/>
                    <a:pt x="24" y="77"/>
                  </a:cubicBezTo>
                  <a:cubicBezTo>
                    <a:pt x="24" y="78"/>
                    <a:pt x="24" y="79"/>
                    <a:pt x="23" y="79"/>
                  </a:cubicBezTo>
                  <a:cubicBezTo>
                    <a:pt x="22" y="79"/>
                    <a:pt x="22" y="79"/>
                    <a:pt x="22" y="79"/>
                  </a:cubicBezTo>
                  <a:moveTo>
                    <a:pt x="42" y="74"/>
                  </a:moveTo>
                  <a:cubicBezTo>
                    <a:pt x="41" y="74"/>
                    <a:pt x="40" y="74"/>
                    <a:pt x="40" y="73"/>
                  </a:cubicBezTo>
                  <a:cubicBezTo>
                    <a:pt x="40" y="72"/>
                    <a:pt x="40" y="71"/>
                    <a:pt x="41" y="71"/>
                  </a:cubicBezTo>
                  <a:cubicBezTo>
                    <a:pt x="41" y="71"/>
                    <a:pt x="42" y="71"/>
                    <a:pt x="42" y="71"/>
                  </a:cubicBezTo>
                  <a:cubicBezTo>
                    <a:pt x="42" y="71"/>
                    <a:pt x="43" y="71"/>
                    <a:pt x="43" y="72"/>
                  </a:cubicBezTo>
                  <a:cubicBezTo>
                    <a:pt x="44" y="73"/>
                    <a:pt x="43" y="74"/>
                    <a:pt x="42" y="74"/>
                  </a:cubicBezTo>
                  <a:cubicBezTo>
                    <a:pt x="42" y="74"/>
                    <a:pt x="42" y="74"/>
                    <a:pt x="42" y="74"/>
                  </a:cubicBezTo>
                  <a:moveTo>
                    <a:pt x="62" y="72"/>
                  </a:moveTo>
                  <a:cubicBezTo>
                    <a:pt x="61" y="72"/>
                    <a:pt x="61" y="72"/>
                    <a:pt x="61" y="72"/>
                  </a:cubicBezTo>
                  <a:cubicBezTo>
                    <a:pt x="60" y="72"/>
                    <a:pt x="60" y="70"/>
                    <a:pt x="60" y="70"/>
                  </a:cubicBezTo>
                  <a:cubicBezTo>
                    <a:pt x="61" y="69"/>
                    <a:pt x="61" y="69"/>
                    <a:pt x="62" y="69"/>
                  </a:cubicBezTo>
                  <a:cubicBezTo>
                    <a:pt x="62" y="69"/>
                    <a:pt x="62" y="69"/>
                    <a:pt x="63" y="69"/>
                  </a:cubicBezTo>
                  <a:cubicBezTo>
                    <a:pt x="64" y="70"/>
                    <a:pt x="64" y="71"/>
                    <a:pt x="63" y="71"/>
                  </a:cubicBezTo>
                  <a:cubicBezTo>
                    <a:pt x="63" y="72"/>
                    <a:pt x="62" y="72"/>
                    <a:pt x="62" y="72"/>
                  </a:cubicBezTo>
                  <a:moveTo>
                    <a:pt x="51" y="72"/>
                  </a:moveTo>
                  <a:cubicBezTo>
                    <a:pt x="51" y="72"/>
                    <a:pt x="50" y="71"/>
                    <a:pt x="50" y="70"/>
                  </a:cubicBezTo>
                  <a:cubicBezTo>
                    <a:pt x="50" y="70"/>
                    <a:pt x="50" y="69"/>
                    <a:pt x="51" y="68"/>
                  </a:cubicBezTo>
                  <a:cubicBezTo>
                    <a:pt x="51" y="68"/>
                    <a:pt x="51" y="68"/>
                    <a:pt x="51" y="68"/>
                  </a:cubicBezTo>
                  <a:cubicBezTo>
                    <a:pt x="52" y="68"/>
                    <a:pt x="53" y="69"/>
                    <a:pt x="53" y="70"/>
                  </a:cubicBezTo>
                  <a:cubicBezTo>
                    <a:pt x="53" y="70"/>
                    <a:pt x="53" y="71"/>
                    <a:pt x="52" y="72"/>
                  </a:cubicBezTo>
                  <a:cubicBezTo>
                    <a:pt x="51" y="72"/>
                    <a:pt x="51" y="72"/>
                    <a:pt x="51" y="72"/>
                  </a:cubicBezTo>
                  <a:moveTo>
                    <a:pt x="63" y="69"/>
                  </a:moveTo>
                  <a:cubicBezTo>
                    <a:pt x="63" y="69"/>
                    <a:pt x="62" y="69"/>
                    <a:pt x="62" y="68"/>
                  </a:cubicBezTo>
                  <a:cubicBezTo>
                    <a:pt x="62" y="67"/>
                    <a:pt x="62" y="66"/>
                    <a:pt x="63" y="66"/>
                  </a:cubicBezTo>
                  <a:cubicBezTo>
                    <a:pt x="63" y="66"/>
                    <a:pt x="63" y="66"/>
                    <a:pt x="63" y="66"/>
                  </a:cubicBezTo>
                  <a:cubicBezTo>
                    <a:pt x="64" y="66"/>
                    <a:pt x="65" y="67"/>
                    <a:pt x="65" y="67"/>
                  </a:cubicBezTo>
                  <a:cubicBezTo>
                    <a:pt x="65" y="68"/>
                    <a:pt x="65" y="69"/>
                    <a:pt x="64" y="69"/>
                  </a:cubicBezTo>
                  <a:cubicBezTo>
                    <a:pt x="63" y="69"/>
                    <a:pt x="63" y="69"/>
                    <a:pt x="63" y="69"/>
                  </a:cubicBezTo>
                  <a:moveTo>
                    <a:pt x="93" y="66"/>
                  </a:moveTo>
                  <a:cubicBezTo>
                    <a:pt x="92" y="66"/>
                    <a:pt x="92" y="65"/>
                    <a:pt x="92" y="65"/>
                  </a:cubicBezTo>
                  <a:cubicBezTo>
                    <a:pt x="92" y="64"/>
                    <a:pt x="92" y="63"/>
                    <a:pt x="93" y="63"/>
                  </a:cubicBezTo>
                  <a:cubicBezTo>
                    <a:pt x="93" y="63"/>
                    <a:pt x="93" y="63"/>
                    <a:pt x="93" y="63"/>
                  </a:cubicBezTo>
                  <a:cubicBezTo>
                    <a:pt x="94" y="63"/>
                    <a:pt x="95" y="63"/>
                    <a:pt x="95" y="64"/>
                  </a:cubicBezTo>
                  <a:cubicBezTo>
                    <a:pt x="95" y="65"/>
                    <a:pt x="94" y="66"/>
                    <a:pt x="93" y="66"/>
                  </a:cubicBezTo>
                  <a:cubicBezTo>
                    <a:pt x="93" y="66"/>
                    <a:pt x="93" y="66"/>
                    <a:pt x="93" y="66"/>
                  </a:cubicBezTo>
                  <a:moveTo>
                    <a:pt x="103" y="65"/>
                  </a:moveTo>
                  <a:cubicBezTo>
                    <a:pt x="102" y="65"/>
                    <a:pt x="102" y="64"/>
                    <a:pt x="102" y="63"/>
                  </a:cubicBezTo>
                  <a:cubicBezTo>
                    <a:pt x="101" y="63"/>
                    <a:pt x="102" y="62"/>
                    <a:pt x="103" y="62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4" y="62"/>
                    <a:pt x="105" y="62"/>
                    <a:pt x="105" y="63"/>
                  </a:cubicBezTo>
                  <a:cubicBezTo>
                    <a:pt x="105" y="64"/>
                    <a:pt x="104" y="65"/>
                    <a:pt x="103" y="65"/>
                  </a:cubicBezTo>
                  <a:cubicBezTo>
                    <a:pt x="103" y="65"/>
                    <a:pt x="103" y="65"/>
                    <a:pt x="103" y="65"/>
                  </a:cubicBezTo>
                  <a:moveTo>
                    <a:pt x="113" y="64"/>
                  </a:moveTo>
                  <a:cubicBezTo>
                    <a:pt x="112" y="64"/>
                    <a:pt x="112" y="63"/>
                    <a:pt x="112" y="62"/>
                  </a:cubicBezTo>
                  <a:cubicBezTo>
                    <a:pt x="111" y="61"/>
                    <a:pt x="112" y="61"/>
                    <a:pt x="113" y="60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4" y="60"/>
                    <a:pt x="115" y="61"/>
                    <a:pt x="115" y="62"/>
                  </a:cubicBezTo>
                  <a:cubicBezTo>
                    <a:pt x="115" y="63"/>
                    <a:pt x="114" y="64"/>
                    <a:pt x="113" y="64"/>
                  </a:cubicBezTo>
                  <a:cubicBezTo>
                    <a:pt x="113" y="64"/>
                    <a:pt x="113" y="64"/>
                    <a:pt x="113" y="64"/>
                  </a:cubicBezTo>
                  <a:moveTo>
                    <a:pt x="32" y="74"/>
                  </a:moveTo>
                  <a:cubicBezTo>
                    <a:pt x="37" y="23"/>
                    <a:pt x="37" y="23"/>
                    <a:pt x="37" y="23"/>
                  </a:cubicBezTo>
                  <a:cubicBezTo>
                    <a:pt x="37" y="23"/>
                    <a:pt x="41" y="42"/>
                    <a:pt x="66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8" y="45"/>
                    <a:pt x="68" y="45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5"/>
                    <a:pt x="69" y="45"/>
                    <a:pt x="69" y="45"/>
                  </a:cubicBezTo>
                  <a:cubicBezTo>
                    <a:pt x="69" y="43"/>
                    <a:pt x="71" y="42"/>
                    <a:pt x="72" y="42"/>
                  </a:cubicBezTo>
                  <a:cubicBezTo>
                    <a:pt x="72" y="42"/>
                    <a:pt x="73" y="42"/>
                    <a:pt x="73" y="42"/>
                  </a:cubicBezTo>
                  <a:cubicBezTo>
                    <a:pt x="81" y="43"/>
                    <a:pt x="81" y="43"/>
                    <a:pt x="81" y="43"/>
                  </a:cubicBezTo>
                  <a:cubicBezTo>
                    <a:pt x="83" y="43"/>
                    <a:pt x="85" y="45"/>
                    <a:pt x="85" y="47"/>
                  </a:cubicBezTo>
                  <a:cubicBezTo>
                    <a:pt x="85" y="47"/>
                    <a:pt x="85" y="47"/>
                    <a:pt x="85" y="47"/>
                  </a:cubicBezTo>
                  <a:cubicBezTo>
                    <a:pt x="85" y="47"/>
                    <a:pt x="85" y="47"/>
                    <a:pt x="85" y="47"/>
                  </a:cubicBezTo>
                  <a:cubicBezTo>
                    <a:pt x="86" y="47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8" y="49"/>
                    <a:pt x="88" y="50"/>
                    <a:pt x="88" y="51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8" y="53"/>
                    <a:pt x="88" y="53"/>
                    <a:pt x="88" y="53"/>
                  </a:cubicBezTo>
                  <a:cubicBezTo>
                    <a:pt x="89" y="53"/>
                    <a:pt x="89" y="53"/>
                    <a:pt x="89" y="54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89" y="54"/>
                    <a:pt x="89" y="54"/>
                    <a:pt x="89" y="54"/>
                  </a:cubicBezTo>
                  <a:cubicBezTo>
                    <a:pt x="89" y="54"/>
                    <a:pt x="90" y="54"/>
                    <a:pt x="89" y="55"/>
                  </a:cubicBezTo>
                  <a:cubicBezTo>
                    <a:pt x="89" y="59"/>
                    <a:pt x="89" y="59"/>
                    <a:pt x="89" y="59"/>
                  </a:cubicBezTo>
                  <a:cubicBezTo>
                    <a:pt x="89" y="59"/>
                    <a:pt x="89" y="59"/>
                    <a:pt x="89" y="59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88" y="60"/>
                    <a:pt x="88" y="60"/>
                    <a:pt x="88" y="60"/>
                  </a:cubicBezTo>
                  <a:cubicBezTo>
                    <a:pt x="88" y="60"/>
                    <a:pt x="88" y="60"/>
                    <a:pt x="88" y="6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87" y="62"/>
                    <a:pt x="87" y="62"/>
                    <a:pt x="87" y="62"/>
                  </a:cubicBezTo>
                  <a:cubicBezTo>
                    <a:pt x="87" y="63"/>
                    <a:pt x="86" y="65"/>
                    <a:pt x="85" y="65"/>
                  </a:cubicBezTo>
                  <a:cubicBezTo>
                    <a:pt x="85" y="65"/>
                    <a:pt x="85" y="65"/>
                    <a:pt x="85" y="65"/>
                  </a:cubicBezTo>
                  <a:cubicBezTo>
                    <a:pt x="85" y="66"/>
                    <a:pt x="84" y="67"/>
                    <a:pt x="84" y="67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83" y="67"/>
                    <a:pt x="83" y="67"/>
                    <a:pt x="82" y="67"/>
                  </a:cubicBezTo>
                  <a:cubicBezTo>
                    <a:pt x="82" y="68"/>
                    <a:pt x="81" y="68"/>
                    <a:pt x="80" y="68"/>
                  </a:cubicBezTo>
                  <a:cubicBezTo>
                    <a:pt x="79" y="79"/>
                    <a:pt x="79" y="79"/>
                    <a:pt x="79" y="79"/>
                  </a:cubicBezTo>
                  <a:cubicBezTo>
                    <a:pt x="79" y="79"/>
                    <a:pt x="80" y="79"/>
                    <a:pt x="80" y="80"/>
                  </a:cubicBezTo>
                  <a:cubicBezTo>
                    <a:pt x="81" y="80"/>
                    <a:pt x="81" y="81"/>
                    <a:pt x="80" y="82"/>
                  </a:cubicBezTo>
                  <a:cubicBezTo>
                    <a:pt x="80" y="82"/>
                    <a:pt x="79" y="83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78" y="85"/>
                    <a:pt x="78" y="85"/>
                    <a:pt x="78" y="85"/>
                  </a:cubicBezTo>
                  <a:cubicBezTo>
                    <a:pt x="78" y="86"/>
                    <a:pt x="76" y="89"/>
                    <a:pt x="74" y="89"/>
                  </a:cubicBezTo>
                  <a:cubicBezTo>
                    <a:pt x="74" y="89"/>
                    <a:pt x="74" y="89"/>
                    <a:pt x="74" y="89"/>
                  </a:cubicBezTo>
                  <a:cubicBezTo>
                    <a:pt x="73" y="91"/>
                    <a:pt x="73" y="91"/>
                    <a:pt x="73" y="91"/>
                  </a:cubicBezTo>
                  <a:cubicBezTo>
                    <a:pt x="73" y="91"/>
                    <a:pt x="73" y="91"/>
                    <a:pt x="73" y="91"/>
                  </a:cubicBezTo>
                  <a:cubicBezTo>
                    <a:pt x="69" y="89"/>
                    <a:pt x="69" y="89"/>
                    <a:pt x="69" y="89"/>
                  </a:cubicBezTo>
                  <a:cubicBezTo>
                    <a:pt x="68" y="89"/>
                    <a:pt x="68" y="87"/>
                    <a:pt x="68" y="86"/>
                  </a:cubicBezTo>
                  <a:cubicBezTo>
                    <a:pt x="68" y="86"/>
                    <a:pt x="68" y="86"/>
                    <a:pt x="68" y="86"/>
                  </a:cubicBezTo>
                  <a:cubicBezTo>
                    <a:pt x="68" y="85"/>
                    <a:pt x="68" y="84"/>
                    <a:pt x="69" y="84"/>
                  </a:cubicBezTo>
                  <a:cubicBezTo>
                    <a:pt x="69" y="84"/>
                    <a:pt x="69" y="84"/>
                    <a:pt x="69" y="84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8" y="76"/>
                    <a:pt x="69" y="75"/>
                  </a:cubicBezTo>
                  <a:cubicBezTo>
                    <a:pt x="69" y="74"/>
                    <a:pt x="70" y="74"/>
                    <a:pt x="70" y="74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70" y="68"/>
                    <a:pt x="70" y="68"/>
                    <a:pt x="70" y="68"/>
                  </a:cubicBezTo>
                  <a:cubicBezTo>
                    <a:pt x="68" y="67"/>
                    <a:pt x="67" y="66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67" y="64"/>
                    <a:pt x="67" y="64"/>
                  </a:cubicBezTo>
                  <a:cubicBezTo>
                    <a:pt x="67" y="64"/>
                    <a:pt x="41" y="65"/>
                    <a:pt x="33" y="74"/>
                  </a:cubicBezTo>
                  <a:cubicBezTo>
                    <a:pt x="34" y="74"/>
                    <a:pt x="34" y="75"/>
                    <a:pt x="34" y="75"/>
                  </a:cubicBezTo>
                  <a:cubicBezTo>
                    <a:pt x="34" y="76"/>
                    <a:pt x="33" y="77"/>
                    <a:pt x="33" y="77"/>
                  </a:cubicBezTo>
                  <a:cubicBezTo>
                    <a:pt x="32" y="77"/>
                    <a:pt x="32" y="77"/>
                    <a:pt x="32" y="77"/>
                  </a:cubicBezTo>
                  <a:cubicBezTo>
                    <a:pt x="32" y="77"/>
                    <a:pt x="32" y="77"/>
                    <a:pt x="32" y="77"/>
                  </a:cubicBezTo>
                  <a:cubicBezTo>
                    <a:pt x="32" y="77"/>
                    <a:pt x="32" y="78"/>
                    <a:pt x="32" y="79"/>
                  </a:cubicBezTo>
                  <a:cubicBezTo>
                    <a:pt x="32" y="77"/>
                    <a:pt x="32" y="77"/>
                    <a:pt x="32" y="77"/>
                  </a:cubicBezTo>
                  <a:cubicBezTo>
                    <a:pt x="31" y="77"/>
                    <a:pt x="31" y="76"/>
                    <a:pt x="30" y="76"/>
                  </a:cubicBezTo>
                  <a:cubicBezTo>
                    <a:pt x="30" y="75"/>
                    <a:pt x="31" y="74"/>
                    <a:pt x="32" y="74"/>
                  </a:cubicBezTo>
                  <a:cubicBezTo>
                    <a:pt x="32" y="74"/>
                    <a:pt x="32" y="74"/>
                    <a:pt x="32" y="74"/>
                  </a:cubicBezTo>
                  <a:moveTo>
                    <a:pt x="58" y="0"/>
                  </a:moveTo>
                  <a:cubicBezTo>
                    <a:pt x="26" y="0"/>
                    <a:pt x="0" y="26"/>
                    <a:pt x="0" y="58"/>
                  </a:cubicBezTo>
                  <a:cubicBezTo>
                    <a:pt x="0" y="90"/>
                    <a:pt x="26" y="116"/>
                    <a:pt x="58" y="116"/>
                  </a:cubicBezTo>
                  <a:cubicBezTo>
                    <a:pt x="90" y="116"/>
                    <a:pt x="116" y="90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36" name="Freeform 1179"/>
            <p:cNvSpPr>
              <a:spLocks noEditPoints="1"/>
            </p:cNvSpPr>
            <p:nvPr/>
          </p:nvSpPr>
          <p:spPr bwMode="auto">
            <a:xfrm>
              <a:off x="5752359" y="1836899"/>
              <a:ext cx="188644" cy="114534"/>
            </a:xfrm>
            <a:custGeom>
              <a:avLst/>
              <a:gdLst>
                <a:gd name="T0" fmla="*/ 34 w 55"/>
                <a:gd name="T1" fmla="*/ 31 h 33"/>
                <a:gd name="T2" fmla="*/ 36 w 55"/>
                <a:gd name="T3" fmla="*/ 33 h 33"/>
                <a:gd name="T4" fmla="*/ 37 w 55"/>
                <a:gd name="T5" fmla="*/ 30 h 33"/>
                <a:gd name="T6" fmla="*/ 27 w 55"/>
                <a:gd name="T7" fmla="*/ 25 h 33"/>
                <a:gd name="T8" fmla="*/ 27 w 55"/>
                <a:gd name="T9" fmla="*/ 28 h 33"/>
                <a:gd name="T10" fmla="*/ 29 w 55"/>
                <a:gd name="T11" fmla="*/ 27 h 33"/>
                <a:gd name="T12" fmla="*/ 27 w 55"/>
                <a:gd name="T13" fmla="*/ 25 h 33"/>
                <a:gd name="T14" fmla="*/ 19 w 55"/>
                <a:gd name="T15" fmla="*/ 23 h 33"/>
                <a:gd name="T16" fmla="*/ 20 w 55"/>
                <a:gd name="T17" fmla="*/ 22 h 33"/>
                <a:gd name="T18" fmla="*/ 19 w 55"/>
                <a:gd name="T19" fmla="*/ 19 h 33"/>
                <a:gd name="T20" fmla="*/ 9 w 55"/>
                <a:gd name="T21" fmla="*/ 15 h 33"/>
                <a:gd name="T22" fmla="*/ 10 w 55"/>
                <a:gd name="T23" fmla="*/ 17 h 33"/>
                <a:gd name="T24" fmla="*/ 2 w 55"/>
                <a:gd name="T25" fmla="*/ 9 h 33"/>
                <a:gd name="T26" fmla="*/ 1 w 55"/>
                <a:gd name="T27" fmla="*/ 12 h 33"/>
                <a:gd name="T28" fmla="*/ 3 w 55"/>
                <a:gd name="T29" fmla="*/ 11 h 33"/>
                <a:gd name="T30" fmla="*/ 2 w 55"/>
                <a:gd name="T31" fmla="*/ 9 h 33"/>
                <a:gd name="T32" fmla="*/ 3 w 55"/>
                <a:gd name="T33" fmla="*/ 6 h 33"/>
                <a:gd name="T34" fmla="*/ 3 w 55"/>
                <a:gd name="T35" fmla="*/ 9 h 33"/>
                <a:gd name="T36" fmla="*/ 5 w 55"/>
                <a:gd name="T37" fmla="*/ 7 h 33"/>
                <a:gd name="T38" fmla="*/ 25 w 55"/>
                <a:gd name="T39" fmla="*/ 5 h 33"/>
                <a:gd name="T40" fmla="*/ 23 w 55"/>
                <a:gd name="T41" fmla="*/ 5 h 33"/>
                <a:gd name="T42" fmla="*/ 23 w 55"/>
                <a:gd name="T43" fmla="*/ 5 h 33"/>
                <a:gd name="T44" fmla="*/ 23 w 55"/>
                <a:gd name="T45" fmla="*/ 7 h 33"/>
                <a:gd name="T46" fmla="*/ 25 w 55"/>
                <a:gd name="T47" fmla="*/ 5 h 33"/>
                <a:gd name="T48" fmla="*/ 33 w 55"/>
                <a:gd name="T49" fmla="*/ 3 h 33"/>
                <a:gd name="T50" fmla="*/ 32 w 55"/>
                <a:gd name="T51" fmla="*/ 5 h 33"/>
                <a:gd name="T52" fmla="*/ 33 w 55"/>
                <a:gd name="T53" fmla="*/ 6 h 33"/>
                <a:gd name="T54" fmla="*/ 33 w 55"/>
                <a:gd name="T55" fmla="*/ 3 h 33"/>
                <a:gd name="T56" fmla="*/ 43 w 55"/>
                <a:gd name="T57" fmla="*/ 2 h 33"/>
                <a:gd name="T58" fmla="*/ 43 w 55"/>
                <a:gd name="T59" fmla="*/ 5 h 33"/>
                <a:gd name="T60" fmla="*/ 45 w 55"/>
                <a:gd name="T61" fmla="*/ 3 h 33"/>
                <a:gd name="T62" fmla="*/ 53 w 55"/>
                <a:gd name="T63" fmla="*/ 0 h 33"/>
                <a:gd name="T64" fmla="*/ 52 w 55"/>
                <a:gd name="T65" fmla="*/ 2 h 33"/>
                <a:gd name="T66" fmla="*/ 53 w 55"/>
                <a:gd name="T67" fmla="*/ 4 h 33"/>
                <a:gd name="T68" fmla="*/ 53 w 55"/>
                <a:gd name="T6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5" h="33">
                  <a:moveTo>
                    <a:pt x="36" y="30"/>
                  </a:moveTo>
                  <a:cubicBezTo>
                    <a:pt x="35" y="30"/>
                    <a:pt x="35" y="30"/>
                    <a:pt x="34" y="31"/>
                  </a:cubicBezTo>
                  <a:cubicBezTo>
                    <a:pt x="34" y="31"/>
                    <a:pt x="34" y="32"/>
                    <a:pt x="35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7" y="33"/>
                    <a:pt x="37" y="32"/>
                  </a:cubicBezTo>
                  <a:cubicBezTo>
                    <a:pt x="38" y="32"/>
                    <a:pt x="38" y="31"/>
                    <a:pt x="37" y="30"/>
                  </a:cubicBezTo>
                  <a:cubicBezTo>
                    <a:pt x="37" y="30"/>
                    <a:pt x="36" y="30"/>
                    <a:pt x="36" y="30"/>
                  </a:cubicBezTo>
                  <a:moveTo>
                    <a:pt x="27" y="25"/>
                  </a:moveTo>
                  <a:cubicBezTo>
                    <a:pt x="27" y="25"/>
                    <a:pt x="26" y="25"/>
                    <a:pt x="26" y="25"/>
                  </a:cubicBezTo>
                  <a:cubicBezTo>
                    <a:pt x="25" y="26"/>
                    <a:pt x="26" y="27"/>
                    <a:pt x="27" y="28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8" y="28"/>
                    <a:pt x="29" y="28"/>
                    <a:pt x="29" y="27"/>
                  </a:cubicBezTo>
                  <a:cubicBezTo>
                    <a:pt x="29" y="26"/>
                    <a:pt x="29" y="25"/>
                    <a:pt x="28" y="25"/>
                  </a:cubicBezTo>
                  <a:cubicBezTo>
                    <a:pt x="28" y="25"/>
                    <a:pt x="28" y="25"/>
                    <a:pt x="27" y="25"/>
                  </a:cubicBezTo>
                  <a:moveTo>
                    <a:pt x="19" y="19"/>
                  </a:move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20" y="22"/>
                    <a:pt x="20" y="22"/>
                  </a:cubicBezTo>
                  <a:cubicBezTo>
                    <a:pt x="21" y="21"/>
                    <a:pt x="21" y="20"/>
                    <a:pt x="20" y="20"/>
                  </a:cubicBezTo>
                  <a:cubicBezTo>
                    <a:pt x="20" y="19"/>
                    <a:pt x="19" y="19"/>
                    <a:pt x="19" y="19"/>
                  </a:cubicBezTo>
                  <a:moveTo>
                    <a:pt x="10" y="14"/>
                  </a:moveTo>
                  <a:cubicBezTo>
                    <a:pt x="10" y="14"/>
                    <a:pt x="9" y="14"/>
                    <a:pt x="9" y="15"/>
                  </a:cubicBezTo>
                  <a:cubicBezTo>
                    <a:pt x="8" y="16"/>
                    <a:pt x="9" y="17"/>
                    <a:pt x="9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4"/>
                    <a:pt x="10" y="14"/>
                    <a:pt x="10" y="14"/>
                  </a:cubicBezTo>
                  <a:moveTo>
                    <a:pt x="2" y="9"/>
                  </a:moveTo>
                  <a:cubicBezTo>
                    <a:pt x="1" y="9"/>
                    <a:pt x="1" y="9"/>
                    <a:pt x="0" y="10"/>
                  </a:cubicBezTo>
                  <a:cubicBezTo>
                    <a:pt x="0" y="10"/>
                    <a:pt x="0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3" y="12"/>
                    <a:pt x="3" y="11"/>
                  </a:cubicBezTo>
                  <a:cubicBezTo>
                    <a:pt x="4" y="11"/>
                    <a:pt x="4" y="10"/>
                    <a:pt x="3" y="9"/>
                  </a:cubicBezTo>
                  <a:cubicBezTo>
                    <a:pt x="2" y="9"/>
                    <a:pt x="2" y="9"/>
                    <a:pt x="2" y="9"/>
                  </a:cubicBezTo>
                  <a:moveTo>
                    <a:pt x="3" y="6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2" y="9"/>
                    <a:pt x="3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5" y="9"/>
                    <a:pt x="5" y="8"/>
                    <a:pt x="5" y="7"/>
                  </a:cubicBezTo>
                  <a:cubicBezTo>
                    <a:pt x="5" y="7"/>
                    <a:pt x="4" y="6"/>
                    <a:pt x="3" y="6"/>
                  </a:cubicBezTo>
                  <a:moveTo>
                    <a:pt x="25" y="5"/>
                  </a:moveTo>
                  <a:cubicBezTo>
                    <a:pt x="25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6"/>
                    <a:pt x="23" y="6"/>
                    <a:pt x="22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5" y="6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moveTo>
                    <a:pt x="33" y="3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32" y="3"/>
                    <a:pt x="32" y="4"/>
                    <a:pt x="32" y="5"/>
                  </a:cubicBezTo>
                  <a:cubicBezTo>
                    <a:pt x="32" y="5"/>
                    <a:pt x="32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4" y="6"/>
                    <a:pt x="35" y="5"/>
                    <a:pt x="35" y="4"/>
                  </a:cubicBezTo>
                  <a:cubicBezTo>
                    <a:pt x="35" y="3"/>
                    <a:pt x="34" y="3"/>
                    <a:pt x="33" y="3"/>
                  </a:cubicBezTo>
                  <a:moveTo>
                    <a:pt x="43" y="2"/>
                  </a:moveTo>
                  <a:cubicBezTo>
                    <a:pt x="43" y="2"/>
                    <a:pt x="43" y="2"/>
                    <a:pt x="43" y="2"/>
                  </a:cubicBezTo>
                  <a:cubicBezTo>
                    <a:pt x="42" y="2"/>
                    <a:pt x="41" y="3"/>
                    <a:pt x="42" y="3"/>
                  </a:cubicBezTo>
                  <a:cubicBezTo>
                    <a:pt x="42" y="4"/>
                    <a:pt x="42" y="5"/>
                    <a:pt x="43" y="5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4" y="5"/>
                    <a:pt x="45" y="4"/>
                    <a:pt x="45" y="3"/>
                  </a:cubicBezTo>
                  <a:cubicBezTo>
                    <a:pt x="45" y="2"/>
                    <a:pt x="44" y="2"/>
                    <a:pt x="43" y="2"/>
                  </a:cubicBezTo>
                  <a:moveTo>
                    <a:pt x="53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52" y="1"/>
                    <a:pt x="51" y="1"/>
                    <a:pt x="52" y="2"/>
                  </a:cubicBezTo>
                  <a:cubicBezTo>
                    <a:pt x="52" y="3"/>
                    <a:pt x="52" y="4"/>
                    <a:pt x="53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4" y="4"/>
                    <a:pt x="55" y="3"/>
                    <a:pt x="55" y="2"/>
                  </a:cubicBezTo>
                  <a:cubicBezTo>
                    <a:pt x="55" y="1"/>
                    <a:pt x="54" y="0"/>
                    <a:pt x="53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37" name="Freeform 1180"/>
            <p:cNvSpPr>
              <a:spLocks noEditPoints="1"/>
            </p:cNvSpPr>
            <p:nvPr/>
          </p:nvSpPr>
          <p:spPr bwMode="auto">
            <a:xfrm>
              <a:off x="5583927" y="1863848"/>
              <a:ext cx="144853" cy="50531"/>
            </a:xfrm>
            <a:custGeom>
              <a:avLst/>
              <a:gdLst>
                <a:gd name="T0" fmla="*/ 2 w 42"/>
                <a:gd name="T1" fmla="*/ 11 h 14"/>
                <a:gd name="T2" fmla="*/ 1 w 42"/>
                <a:gd name="T3" fmla="*/ 11 h 14"/>
                <a:gd name="T4" fmla="*/ 0 w 42"/>
                <a:gd name="T5" fmla="*/ 13 h 14"/>
                <a:gd name="T6" fmla="*/ 2 w 42"/>
                <a:gd name="T7" fmla="*/ 14 h 14"/>
                <a:gd name="T8" fmla="*/ 2 w 42"/>
                <a:gd name="T9" fmla="*/ 14 h 14"/>
                <a:gd name="T10" fmla="*/ 3 w 42"/>
                <a:gd name="T11" fmla="*/ 12 h 14"/>
                <a:gd name="T12" fmla="*/ 2 w 42"/>
                <a:gd name="T13" fmla="*/ 11 h 14"/>
                <a:gd name="T14" fmla="*/ 11 w 42"/>
                <a:gd name="T15" fmla="*/ 8 h 14"/>
                <a:gd name="T16" fmla="*/ 11 w 42"/>
                <a:gd name="T17" fmla="*/ 8 h 14"/>
                <a:gd name="T18" fmla="*/ 10 w 42"/>
                <a:gd name="T19" fmla="*/ 10 h 14"/>
                <a:gd name="T20" fmla="*/ 11 w 42"/>
                <a:gd name="T21" fmla="*/ 11 h 14"/>
                <a:gd name="T22" fmla="*/ 12 w 42"/>
                <a:gd name="T23" fmla="*/ 11 h 14"/>
                <a:gd name="T24" fmla="*/ 13 w 42"/>
                <a:gd name="T25" fmla="*/ 9 h 14"/>
                <a:gd name="T26" fmla="*/ 11 w 42"/>
                <a:gd name="T27" fmla="*/ 8 h 14"/>
                <a:gd name="T28" fmla="*/ 22 w 42"/>
                <a:gd name="T29" fmla="*/ 6 h 14"/>
                <a:gd name="T30" fmla="*/ 21 w 42"/>
                <a:gd name="T31" fmla="*/ 9 h 14"/>
                <a:gd name="T32" fmla="*/ 21 w 42"/>
                <a:gd name="T33" fmla="*/ 9 h 14"/>
                <a:gd name="T34" fmla="*/ 22 w 42"/>
                <a:gd name="T35" fmla="*/ 9 h 14"/>
                <a:gd name="T36" fmla="*/ 23 w 42"/>
                <a:gd name="T37" fmla="*/ 7 h 14"/>
                <a:gd name="T38" fmla="*/ 22 w 42"/>
                <a:gd name="T39" fmla="*/ 6 h 14"/>
                <a:gd name="T40" fmla="*/ 21 w 42"/>
                <a:gd name="T41" fmla="*/ 6 h 14"/>
                <a:gd name="T42" fmla="*/ 21 w 42"/>
                <a:gd name="T43" fmla="*/ 6 h 14"/>
                <a:gd name="T44" fmla="*/ 19 w 42"/>
                <a:gd name="T45" fmla="*/ 8 h 14"/>
                <a:gd name="T46" fmla="*/ 21 w 42"/>
                <a:gd name="T47" fmla="*/ 9 h 14"/>
                <a:gd name="T48" fmla="*/ 21 w 42"/>
                <a:gd name="T49" fmla="*/ 6 h 14"/>
                <a:gd name="T50" fmla="*/ 31 w 42"/>
                <a:gd name="T51" fmla="*/ 3 h 14"/>
                <a:gd name="T52" fmla="*/ 30 w 42"/>
                <a:gd name="T53" fmla="*/ 3 h 14"/>
                <a:gd name="T54" fmla="*/ 29 w 42"/>
                <a:gd name="T55" fmla="*/ 5 h 14"/>
                <a:gd name="T56" fmla="*/ 31 w 42"/>
                <a:gd name="T57" fmla="*/ 6 h 14"/>
                <a:gd name="T58" fmla="*/ 31 w 42"/>
                <a:gd name="T59" fmla="*/ 6 h 14"/>
                <a:gd name="T60" fmla="*/ 32 w 42"/>
                <a:gd name="T61" fmla="*/ 4 h 14"/>
                <a:gd name="T62" fmla="*/ 31 w 42"/>
                <a:gd name="T63" fmla="*/ 3 h 14"/>
                <a:gd name="T64" fmla="*/ 40 w 42"/>
                <a:gd name="T65" fmla="*/ 0 h 14"/>
                <a:gd name="T66" fmla="*/ 40 w 42"/>
                <a:gd name="T67" fmla="*/ 0 h 14"/>
                <a:gd name="T68" fmla="*/ 39 w 42"/>
                <a:gd name="T69" fmla="*/ 2 h 14"/>
                <a:gd name="T70" fmla="*/ 40 w 42"/>
                <a:gd name="T71" fmla="*/ 4 h 14"/>
                <a:gd name="T72" fmla="*/ 41 w 42"/>
                <a:gd name="T73" fmla="*/ 4 h 14"/>
                <a:gd name="T74" fmla="*/ 42 w 42"/>
                <a:gd name="T75" fmla="*/ 2 h 14"/>
                <a:gd name="T76" fmla="*/ 40 w 42"/>
                <a:gd name="T7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2" h="14">
                  <a:moveTo>
                    <a:pt x="2" y="11"/>
                  </a:moveTo>
                  <a:cubicBezTo>
                    <a:pt x="2" y="11"/>
                    <a:pt x="2" y="11"/>
                    <a:pt x="1" y="11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4"/>
                    <a:pt x="1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4"/>
                    <a:pt x="4" y="13"/>
                    <a:pt x="3" y="12"/>
                  </a:cubicBezTo>
                  <a:cubicBezTo>
                    <a:pt x="3" y="11"/>
                    <a:pt x="3" y="11"/>
                    <a:pt x="2" y="11"/>
                  </a:cubicBezTo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10" y="11"/>
                    <a:pt x="11" y="11"/>
                    <a:pt x="11" y="11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1"/>
                    <a:pt x="13" y="10"/>
                    <a:pt x="13" y="9"/>
                  </a:cubicBezTo>
                  <a:cubicBezTo>
                    <a:pt x="13" y="9"/>
                    <a:pt x="12" y="8"/>
                    <a:pt x="11" y="8"/>
                  </a:cubicBezTo>
                  <a:moveTo>
                    <a:pt x="22" y="6"/>
                  </a:moveTo>
                  <a:cubicBezTo>
                    <a:pt x="22" y="7"/>
                    <a:pt x="21" y="8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9"/>
                    <a:pt x="23" y="8"/>
                    <a:pt x="23" y="7"/>
                  </a:cubicBezTo>
                  <a:cubicBezTo>
                    <a:pt x="23" y="7"/>
                    <a:pt x="23" y="6"/>
                    <a:pt x="22" y="6"/>
                  </a:cubicBezTo>
                  <a:moveTo>
                    <a:pt x="21" y="6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0" y="6"/>
                    <a:pt x="19" y="7"/>
                    <a:pt x="19" y="8"/>
                  </a:cubicBezTo>
                  <a:cubicBezTo>
                    <a:pt x="20" y="8"/>
                    <a:pt x="20" y="9"/>
                    <a:pt x="21" y="9"/>
                  </a:cubicBezTo>
                  <a:cubicBezTo>
                    <a:pt x="21" y="6"/>
                    <a:pt x="21" y="6"/>
                    <a:pt x="21" y="6"/>
                  </a:cubicBezTo>
                  <a:moveTo>
                    <a:pt x="31" y="3"/>
                  </a:moveTo>
                  <a:cubicBezTo>
                    <a:pt x="31" y="3"/>
                    <a:pt x="30" y="3"/>
                    <a:pt x="30" y="3"/>
                  </a:cubicBezTo>
                  <a:cubicBezTo>
                    <a:pt x="29" y="3"/>
                    <a:pt x="29" y="4"/>
                    <a:pt x="29" y="5"/>
                  </a:cubicBezTo>
                  <a:cubicBezTo>
                    <a:pt x="29" y="6"/>
                    <a:pt x="30" y="6"/>
                    <a:pt x="31" y="6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2" y="6"/>
                    <a:pt x="33" y="5"/>
                    <a:pt x="32" y="4"/>
                  </a:cubicBezTo>
                  <a:cubicBezTo>
                    <a:pt x="32" y="3"/>
                    <a:pt x="31" y="3"/>
                    <a:pt x="31" y="3"/>
                  </a:cubicBezTo>
                  <a:moveTo>
                    <a:pt x="40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39" y="1"/>
                    <a:pt x="39" y="2"/>
                    <a:pt x="39" y="2"/>
                  </a:cubicBezTo>
                  <a:cubicBezTo>
                    <a:pt x="39" y="3"/>
                    <a:pt x="40" y="4"/>
                    <a:pt x="40" y="4"/>
                  </a:cubicBezTo>
                  <a:cubicBezTo>
                    <a:pt x="41" y="4"/>
                    <a:pt x="41" y="4"/>
                    <a:pt x="41" y="4"/>
                  </a:cubicBezTo>
                  <a:cubicBezTo>
                    <a:pt x="42" y="3"/>
                    <a:pt x="42" y="2"/>
                    <a:pt x="42" y="2"/>
                  </a:cubicBezTo>
                  <a:cubicBezTo>
                    <a:pt x="42" y="1"/>
                    <a:pt x="41" y="0"/>
                    <a:pt x="40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38" name="Freeform 1181"/>
            <p:cNvSpPr>
              <a:spLocks noEditPoints="1"/>
            </p:cNvSpPr>
            <p:nvPr/>
          </p:nvSpPr>
          <p:spPr bwMode="auto">
            <a:xfrm>
              <a:off x="5684986" y="1894167"/>
              <a:ext cx="114534" cy="117904"/>
            </a:xfrm>
            <a:custGeom>
              <a:avLst/>
              <a:gdLst>
                <a:gd name="T0" fmla="*/ 2 w 34"/>
                <a:gd name="T1" fmla="*/ 30 h 34"/>
                <a:gd name="T2" fmla="*/ 1 w 34"/>
                <a:gd name="T3" fmla="*/ 31 h 34"/>
                <a:gd name="T4" fmla="*/ 1 w 34"/>
                <a:gd name="T5" fmla="*/ 33 h 34"/>
                <a:gd name="T6" fmla="*/ 2 w 34"/>
                <a:gd name="T7" fmla="*/ 34 h 34"/>
                <a:gd name="T8" fmla="*/ 4 w 34"/>
                <a:gd name="T9" fmla="*/ 33 h 34"/>
                <a:gd name="T10" fmla="*/ 3 w 34"/>
                <a:gd name="T11" fmla="*/ 30 h 34"/>
                <a:gd name="T12" fmla="*/ 2 w 34"/>
                <a:gd name="T13" fmla="*/ 30 h 34"/>
                <a:gd name="T14" fmla="*/ 32 w 34"/>
                <a:gd name="T15" fmla="*/ 28 h 34"/>
                <a:gd name="T16" fmla="*/ 31 w 34"/>
                <a:gd name="T17" fmla="*/ 28 h 34"/>
                <a:gd name="T18" fmla="*/ 31 w 34"/>
                <a:gd name="T19" fmla="*/ 30 h 34"/>
                <a:gd name="T20" fmla="*/ 32 w 34"/>
                <a:gd name="T21" fmla="*/ 31 h 34"/>
                <a:gd name="T22" fmla="*/ 33 w 34"/>
                <a:gd name="T23" fmla="*/ 31 h 34"/>
                <a:gd name="T24" fmla="*/ 34 w 34"/>
                <a:gd name="T25" fmla="*/ 29 h 34"/>
                <a:gd name="T26" fmla="*/ 32 w 34"/>
                <a:gd name="T27" fmla="*/ 28 h 34"/>
                <a:gd name="T28" fmla="*/ 7 w 34"/>
                <a:gd name="T29" fmla="*/ 21 h 34"/>
                <a:gd name="T30" fmla="*/ 5 w 34"/>
                <a:gd name="T31" fmla="*/ 22 h 34"/>
                <a:gd name="T32" fmla="*/ 6 w 34"/>
                <a:gd name="T33" fmla="*/ 24 h 34"/>
                <a:gd name="T34" fmla="*/ 7 w 34"/>
                <a:gd name="T35" fmla="*/ 25 h 34"/>
                <a:gd name="T36" fmla="*/ 8 w 34"/>
                <a:gd name="T37" fmla="*/ 24 h 34"/>
                <a:gd name="T38" fmla="*/ 7 w 34"/>
                <a:gd name="T39" fmla="*/ 21 h 34"/>
                <a:gd name="T40" fmla="*/ 7 w 34"/>
                <a:gd name="T41" fmla="*/ 21 h 34"/>
                <a:gd name="T42" fmla="*/ 28 w 34"/>
                <a:gd name="T43" fmla="*/ 19 h 34"/>
                <a:gd name="T44" fmla="*/ 27 w 34"/>
                <a:gd name="T45" fmla="*/ 19 h 34"/>
                <a:gd name="T46" fmla="*/ 26 w 34"/>
                <a:gd name="T47" fmla="*/ 21 h 34"/>
                <a:gd name="T48" fmla="*/ 28 w 34"/>
                <a:gd name="T49" fmla="*/ 22 h 34"/>
                <a:gd name="T50" fmla="*/ 29 w 34"/>
                <a:gd name="T51" fmla="*/ 22 h 34"/>
                <a:gd name="T52" fmla="*/ 29 w 34"/>
                <a:gd name="T53" fmla="*/ 20 h 34"/>
                <a:gd name="T54" fmla="*/ 28 w 34"/>
                <a:gd name="T55" fmla="*/ 19 h 34"/>
                <a:gd name="T56" fmla="*/ 11 w 34"/>
                <a:gd name="T57" fmla="*/ 12 h 34"/>
                <a:gd name="T58" fmla="*/ 9 w 34"/>
                <a:gd name="T59" fmla="*/ 13 h 34"/>
                <a:gd name="T60" fmla="*/ 10 w 34"/>
                <a:gd name="T61" fmla="*/ 15 h 34"/>
                <a:gd name="T62" fmla="*/ 11 w 34"/>
                <a:gd name="T63" fmla="*/ 16 h 34"/>
                <a:gd name="T64" fmla="*/ 12 w 34"/>
                <a:gd name="T65" fmla="*/ 15 h 34"/>
                <a:gd name="T66" fmla="*/ 12 w 34"/>
                <a:gd name="T67" fmla="*/ 12 h 34"/>
                <a:gd name="T68" fmla="*/ 11 w 34"/>
                <a:gd name="T69" fmla="*/ 12 h 34"/>
                <a:gd name="T70" fmla="*/ 24 w 34"/>
                <a:gd name="T71" fmla="*/ 9 h 34"/>
                <a:gd name="T72" fmla="*/ 23 w 34"/>
                <a:gd name="T73" fmla="*/ 10 h 34"/>
                <a:gd name="T74" fmla="*/ 22 w 34"/>
                <a:gd name="T75" fmla="*/ 12 h 34"/>
                <a:gd name="T76" fmla="*/ 24 w 34"/>
                <a:gd name="T77" fmla="*/ 13 h 34"/>
                <a:gd name="T78" fmla="*/ 24 w 34"/>
                <a:gd name="T79" fmla="*/ 13 h 34"/>
                <a:gd name="T80" fmla="*/ 25 w 34"/>
                <a:gd name="T81" fmla="*/ 10 h 34"/>
                <a:gd name="T82" fmla="*/ 24 w 34"/>
                <a:gd name="T83" fmla="*/ 9 h 34"/>
                <a:gd name="T84" fmla="*/ 15 w 34"/>
                <a:gd name="T85" fmla="*/ 3 h 34"/>
                <a:gd name="T86" fmla="*/ 14 w 34"/>
                <a:gd name="T87" fmla="*/ 4 h 34"/>
                <a:gd name="T88" fmla="*/ 14 w 34"/>
                <a:gd name="T89" fmla="*/ 6 h 34"/>
                <a:gd name="T90" fmla="*/ 15 w 34"/>
                <a:gd name="T91" fmla="*/ 6 h 34"/>
                <a:gd name="T92" fmla="*/ 17 w 34"/>
                <a:gd name="T93" fmla="*/ 6 h 34"/>
                <a:gd name="T94" fmla="*/ 16 w 34"/>
                <a:gd name="T95" fmla="*/ 3 h 34"/>
                <a:gd name="T96" fmla="*/ 15 w 34"/>
                <a:gd name="T97" fmla="*/ 3 h 34"/>
                <a:gd name="T98" fmla="*/ 19 w 34"/>
                <a:gd name="T99" fmla="*/ 0 h 34"/>
                <a:gd name="T100" fmla="*/ 19 w 34"/>
                <a:gd name="T101" fmla="*/ 1 h 34"/>
                <a:gd name="T102" fmla="*/ 18 w 34"/>
                <a:gd name="T103" fmla="*/ 3 h 34"/>
                <a:gd name="T104" fmla="*/ 19 w 34"/>
                <a:gd name="T105" fmla="*/ 4 h 34"/>
                <a:gd name="T106" fmla="*/ 20 w 34"/>
                <a:gd name="T107" fmla="*/ 4 h 34"/>
                <a:gd name="T108" fmla="*/ 21 w 34"/>
                <a:gd name="T109" fmla="*/ 1 h 34"/>
                <a:gd name="T110" fmla="*/ 19 w 34"/>
                <a:gd name="T111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" h="34">
                  <a:moveTo>
                    <a:pt x="2" y="30"/>
                  </a:moveTo>
                  <a:cubicBezTo>
                    <a:pt x="2" y="30"/>
                    <a:pt x="1" y="31"/>
                    <a:pt x="1" y="31"/>
                  </a:cubicBezTo>
                  <a:cubicBezTo>
                    <a:pt x="0" y="32"/>
                    <a:pt x="1" y="33"/>
                    <a:pt x="1" y="33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3" y="34"/>
                    <a:pt x="3" y="33"/>
                    <a:pt x="4" y="33"/>
                  </a:cubicBezTo>
                  <a:cubicBezTo>
                    <a:pt x="4" y="32"/>
                    <a:pt x="4" y="31"/>
                    <a:pt x="3" y="30"/>
                  </a:cubicBezTo>
                  <a:cubicBezTo>
                    <a:pt x="3" y="30"/>
                    <a:pt x="2" y="30"/>
                    <a:pt x="2" y="30"/>
                  </a:cubicBezTo>
                  <a:moveTo>
                    <a:pt x="32" y="28"/>
                  </a:moveTo>
                  <a:cubicBezTo>
                    <a:pt x="32" y="28"/>
                    <a:pt x="32" y="28"/>
                    <a:pt x="31" y="28"/>
                  </a:cubicBezTo>
                  <a:cubicBezTo>
                    <a:pt x="31" y="28"/>
                    <a:pt x="30" y="29"/>
                    <a:pt x="31" y="30"/>
                  </a:cubicBezTo>
                  <a:cubicBezTo>
                    <a:pt x="31" y="31"/>
                    <a:pt x="31" y="31"/>
                    <a:pt x="32" y="31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4" y="30"/>
                    <a:pt x="34" y="29"/>
                    <a:pt x="34" y="29"/>
                  </a:cubicBezTo>
                  <a:cubicBezTo>
                    <a:pt x="33" y="28"/>
                    <a:pt x="33" y="28"/>
                    <a:pt x="32" y="28"/>
                  </a:cubicBezTo>
                  <a:moveTo>
                    <a:pt x="7" y="21"/>
                  </a:moveTo>
                  <a:cubicBezTo>
                    <a:pt x="6" y="21"/>
                    <a:pt x="5" y="22"/>
                    <a:pt x="5" y="22"/>
                  </a:cubicBezTo>
                  <a:cubicBezTo>
                    <a:pt x="5" y="23"/>
                    <a:pt x="5" y="24"/>
                    <a:pt x="6" y="24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8" y="24"/>
                    <a:pt x="8" y="24"/>
                  </a:cubicBezTo>
                  <a:cubicBezTo>
                    <a:pt x="8" y="23"/>
                    <a:pt x="8" y="22"/>
                    <a:pt x="7" y="21"/>
                  </a:cubicBezTo>
                  <a:cubicBezTo>
                    <a:pt x="7" y="21"/>
                    <a:pt x="7" y="21"/>
                    <a:pt x="7" y="21"/>
                  </a:cubicBezTo>
                  <a:moveTo>
                    <a:pt x="28" y="19"/>
                  </a:moveTo>
                  <a:cubicBezTo>
                    <a:pt x="28" y="19"/>
                    <a:pt x="27" y="19"/>
                    <a:pt x="27" y="19"/>
                  </a:cubicBezTo>
                  <a:cubicBezTo>
                    <a:pt x="26" y="19"/>
                    <a:pt x="26" y="20"/>
                    <a:pt x="26" y="21"/>
                  </a:cubicBezTo>
                  <a:cubicBezTo>
                    <a:pt x="27" y="22"/>
                    <a:pt x="27" y="22"/>
                    <a:pt x="28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1"/>
                    <a:pt x="30" y="20"/>
                    <a:pt x="29" y="20"/>
                  </a:cubicBezTo>
                  <a:cubicBezTo>
                    <a:pt x="29" y="19"/>
                    <a:pt x="29" y="19"/>
                    <a:pt x="28" y="19"/>
                  </a:cubicBezTo>
                  <a:moveTo>
                    <a:pt x="11" y="12"/>
                  </a:moveTo>
                  <a:cubicBezTo>
                    <a:pt x="10" y="12"/>
                    <a:pt x="10" y="13"/>
                    <a:pt x="9" y="13"/>
                  </a:cubicBezTo>
                  <a:cubicBezTo>
                    <a:pt x="9" y="14"/>
                    <a:pt x="9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2" y="15"/>
                    <a:pt x="12" y="15"/>
                  </a:cubicBezTo>
                  <a:cubicBezTo>
                    <a:pt x="13" y="14"/>
                    <a:pt x="12" y="13"/>
                    <a:pt x="12" y="12"/>
                  </a:cubicBezTo>
                  <a:cubicBezTo>
                    <a:pt x="11" y="12"/>
                    <a:pt x="11" y="12"/>
                    <a:pt x="11" y="12"/>
                  </a:cubicBezTo>
                  <a:moveTo>
                    <a:pt x="24" y="9"/>
                  </a:moveTo>
                  <a:cubicBezTo>
                    <a:pt x="23" y="9"/>
                    <a:pt x="23" y="10"/>
                    <a:pt x="23" y="10"/>
                  </a:cubicBezTo>
                  <a:cubicBezTo>
                    <a:pt x="22" y="10"/>
                    <a:pt x="22" y="11"/>
                    <a:pt x="22" y="12"/>
                  </a:cubicBezTo>
                  <a:cubicBezTo>
                    <a:pt x="22" y="12"/>
                    <a:pt x="23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2"/>
                    <a:pt x="26" y="11"/>
                    <a:pt x="25" y="10"/>
                  </a:cubicBezTo>
                  <a:cubicBezTo>
                    <a:pt x="25" y="10"/>
                    <a:pt x="24" y="9"/>
                    <a:pt x="24" y="9"/>
                  </a:cubicBezTo>
                  <a:moveTo>
                    <a:pt x="15" y="3"/>
                  </a:moveTo>
                  <a:cubicBezTo>
                    <a:pt x="15" y="3"/>
                    <a:pt x="14" y="4"/>
                    <a:pt x="14" y="4"/>
                  </a:cubicBezTo>
                  <a:cubicBezTo>
                    <a:pt x="13" y="5"/>
                    <a:pt x="14" y="6"/>
                    <a:pt x="14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7" y="5"/>
                    <a:pt x="17" y="4"/>
                    <a:pt x="16" y="3"/>
                  </a:cubicBezTo>
                  <a:cubicBezTo>
                    <a:pt x="16" y="3"/>
                    <a:pt x="15" y="3"/>
                    <a:pt x="15" y="3"/>
                  </a:cubicBezTo>
                  <a:moveTo>
                    <a:pt x="19" y="0"/>
                  </a:moveTo>
                  <a:cubicBezTo>
                    <a:pt x="19" y="0"/>
                    <a:pt x="19" y="0"/>
                    <a:pt x="19" y="1"/>
                  </a:cubicBezTo>
                  <a:cubicBezTo>
                    <a:pt x="18" y="1"/>
                    <a:pt x="18" y="2"/>
                    <a:pt x="18" y="3"/>
                  </a:cubicBezTo>
                  <a:cubicBezTo>
                    <a:pt x="18" y="3"/>
                    <a:pt x="19" y="4"/>
                    <a:pt x="19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3"/>
                    <a:pt x="21" y="2"/>
                    <a:pt x="21" y="1"/>
                  </a:cubicBezTo>
                  <a:cubicBezTo>
                    <a:pt x="21" y="1"/>
                    <a:pt x="20" y="0"/>
                    <a:pt x="19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39" name="Freeform 1182"/>
            <p:cNvSpPr>
              <a:spLocks noEditPoints="1"/>
            </p:cNvSpPr>
            <p:nvPr/>
          </p:nvSpPr>
          <p:spPr bwMode="auto">
            <a:xfrm>
              <a:off x="6560835" y="1567407"/>
              <a:ext cx="340234" cy="346972"/>
            </a:xfrm>
            <a:custGeom>
              <a:avLst/>
              <a:gdLst>
                <a:gd name="T0" fmla="*/ 61 w 100"/>
                <a:gd name="T1" fmla="*/ 96 h 101"/>
                <a:gd name="T2" fmla="*/ 60 w 100"/>
                <a:gd name="T3" fmla="*/ 85 h 101"/>
                <a:gd name="T4" fmla="*/ 18 w 100"/>
                <a:gd name="T5" fmla="*/ 80 h 101"/>
                <a:gd name="T6" fmla="*/ 56 w 100"/>
                <a:gd name="T7" fmla="*/ 74 h 101"/>
                <a:gd name="T8" fmla="*/ 24 w 100"/>
                <a:gd name="T9" fmla="*/ 76 h 101"/>
                <a:gd name="T10" fmla="*/ 40 w 100"/>
                <a:gd name="T11" fmla="*/ 62 h 101"/>
                <a:gd name="T12" fmla="*/ 40 w 100"/>
                <a:gd name="T13" fmla="*/ 62 h 101"/>
                <a:gd name="T14" fmla="*/ 5 w 100"/>
                <a:gd name="T15" fmla="*/ 62 h 101"/>
                <a:gd name="T16" fmla="*/ 17 w 100"/>
                <a:gd name="T17" fmla="*/ 59 h 101"/>
                <a:gd name="T18" fmla="*/ 25 w 100"/>
                <a:gd name="T19" fmla="*/ 57 h 101"/>
                <a:gd name="T20" fmla="*/ 90 w 100"/>
                <a:gd name="T21" fmla="*/ 51 h 101"/>
                <a:gd name="T22" fmla="*/ 78 w 100"/>
                <a:gd name="T23" fmla="*/ 52 h 101"/>
                <a:gd name="T24" fmla="*/ 32 w 100"/>
                <a:gd name="T25" fmla="*/ 46 h 101"/>
                <a:gd name="T26" fmla="*/ 36 w 100"/>
                <a:gd name="T27" fmla="*/ 44 h 101"/>
                <a:gd name="T28" fmla="*/ 41 w 100"/>
                <a:gd name="T29" fmla="*/ 47 h 101"/>
                <a:gd name="T30" fmla="*/ 35 w 100"/>
                <a:gd name="T31" fmla="*/ 49 h 101"/>
                <a:gd name="T32" fmla="*/ 37 w 100"/>
                <a:gd name="T33" fmla="*/ 57 h 101"/>
                <a:gd name="T34" fmla="*/ 34 w 100"/>
                <a:gd name="T35" fmla="*/ 69 h 101"/>
                <a:gd name="T36" fmla="*/ 31 w 100"/>
                <a:gd name="T37" fmla="*/ 55 h 101"/>
                <a:gd name="T38" fmla="*/ 27 w 100"/>
                <a:gd name="T39" fmla="*/ 52 h 101"/>
                <a:gd name="T40" fmla="*/ 23 w 100"/>
                <a:gd name="T41" fmla="*/ 53 h 101"/>
                <a:gd name="T42" fmla="*/ 29 w 100"/>
                <a:gd name="T43" fmla="*/ 43 h 101"/>
                <a:gd name="T44" fmla="*/ 30 w 100"/>
                <a:gd name="T45" fmla="*/ 43 h 101"/>
                <a:gd name="T46" fmla="*/ 32 w 100"/>
                <a:gd name="T47" fmla="*/ 44 h 101"/>
                <a:gd name="T48" fmla="*/ 54 w 100"/>
                <a:gd name="T49" fmla="*/ 43 h 101"/>
                <a:gd name="T50" fmla="*/ 58 w 100"/>
                <a:gd name="T51" fmla="*/ 45 h 101"/>
                <a:gd name="T52" fmla="*/ 54 w 100"/>
                <a:gd name="T53" fmla="*/ 51 h 101"/>
                <a:gd name="T54" fmla="*/ 53 w 100"/>
                <a:gd name="T55" fmla="*/ 64 h 101"/>
                <a:gd name="T56" fmla="*/ 53 w 100"/>
                <a:gd name="T57" fmla="*/ 67 h 101"/>
                <a:gd name="T58" fmla="*/ 50 w 100"/>
                <a:gd name="T59" fmla="*/ 55 h 101"/>
                <a:gd name="T60" fmla="*/ 45 w 100"/>
                <a:gd name="T61" fmla="*/ 53 h 101"/>
                <a:gd name="T62" fmla="*/ 42 w 100"/>
                <a:gd name="T63" fmla="*/ 54 h 101"/>
                <a:gd name="T64" fmla="*/ 45 w 100"/>
                <a:gd name="T65" fmla="*/ 43 h 101"/>
                <a:gd name="T66" fmla="*/ 49 w 100"/>
                <a:gd name="T67" fmla="*/ 44 h 101"/>
                <a:gd name="T68" fmla="*/ 50 w 100"/>
                <a:gd name="T69" fmla="*/ 44 h 101"/>
                <a:gd name="T70" fmla="*/ 69 w 100"/>
                <a:gd name="T71" fmla="*/ 43 h 101"/>
                <a:gd name="T72" fmla="*/ 74 w 100"/>
                <a:gd name="T73" fmla="*/ 47 h 101"/>
                <a:gd name="T74" fmla="*/ 74 w 100"/>
                <a:gd name="T75" fmla="*/ 51 h 101"/>
                <a:gd name="T76" fmla="*/ 72 w 100"/>
                <a:gd name="T77" fmla="*/ 52 h 101"/>
                <a:gd name="T78" fmla="*/ 67 w 100"/>
                <a:gd name="T79" fmla="*/ 55 h 101"/>
                <a:gd name="T80" fmla="*/ 64 w 100"/>
                <a:gd name="T81" fmla="*/ 52 h 101"/>
                <a:gd name="T82" fmla="*/ 59 w 100"/>
                <a:gd name="T83" fmla="*/ 53 h 101"/>
                <a:gd name="T84" fmla="*/ 63 w 100"/>
                <a:gd name="T85" fmla="*/ 44 h 101"/>
                <a:gd name="T86" fmla="*/ 67 w 100"/>
                <a:gd name="T87" fmla="*/ 46 h 101"/>
                <a:gd name="T88" fmla="*/ 69 w 100"/>
                <a:gd name="T89" fmla="*/ 43 h 101"/>
                <a:gd name="T90" fmla="*/ 31 w 100"/>
                <a:gd name="T91" fmla="*/ 34 h 101"/>
                <a:gd name="T92" fmla="*/ 34 w 100"/>
                <a:gd name="T93" fmla="*/ 39 h 101"/>
                <a:gd name="T94" fmla="*/ 30 w 100"/>
                <a:gd name="T95" fmla="*/ 35 h 101"/>
                <a:gd name="T96" fmla="*/ 31 w 100"/>
                <a:gd name="T97" fmla="*/ 34 h 101"/>
                <a:gd name="T98" fmla="*/ 53 w 100"/>
                <a:gd name="T99" fmla="*/ 38 h 101"/>
                <a:gd name="T100" fmla="*/ 46 w 100"/>
                <a:gd name="T101" fmla="*/ 37 h 101"/>
                <a:gd name="T102" fmla="*/ 49 w 100"/>
                <a:gd name="T103" fmla="*/ 34 h 101"/>
                <a:gd name="T104" fmla="*/ 71 w 100"/>
                <a:gd name="T105" fmla="*/ 37 h 101"/>
                <a:gd name="T106" fmla="*/ 65 w 100"/>
                <a:gd name="T107" fmla="*/ 37 h 101"/>
                <a:gd name="T108" fmla="*/ 67 w 100"/>
                <a:gd name="T109" fmla="*/ 34 h 101"/>
                <a:gd name="T110" fmla="*/ 100 w 100"/>
                <a:gd name="T111" fmla="*/ 55 h 101"/>
                <a:gd name="T112" fmla="*/ 100 w 100"/>
                <a:gd name="T113" fmla="*/ 5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" h="101">
                  <a:moveTo>
                    <a:pt x="61" y="96"/>
                  </a:moveTo>
                  <a:cubicBezTo>
                    <a:pt x="60" y="96"/>
                    <a:pt x="59" y="96"/>
                    <a:pt x="59" y="95"/>
                  </a:cubicBezTo>
                  <a:cubicBezTo>
                    <a:pt x="59" y="94"/>
                    <a:pt x="59" y="93"/>
                    <a:pt x="60" y="93"/>
                  </a:cubicBezTo>
                  <a:cubicBezTo>
                    <a:pt x="60" y="93"/>
                    <a:pt x="60" y="93"/>
                    <a:pt x="61" y="93"/>
                  </a:cubicBezTo>
                  <a:cubicBezTo>
                    <a:pt x="61" y="93"/>
                    <a:pt x="62" y="94"/>
                    <a:pt x="62" y="94"/>
                  </a:cubicBezTo>
                  <a:cubicBezTo>
                    <a:pt x="62" y="95"/>
                    <a:pt x="62" y="96"/>
                    <a:pt x="61" y="96"/>
                  </a:cubicBezTo>
                  <a:cubicBezTo>
                    <a:pt x="61" y="96"/>
                    <a:pt x="61" y="96"/>
                    <a:pt x="61" y="96"/>
                  </a:cubicBezTo>
                  <a:moveTo>
                    <a:pt x="58" y="87"/>
                  </a:moveTo>
                  <a:cubicBezTo>
                    <a:pt x="57" y="87"/>
                    <a:pt x="57" y="86"/>
                    <a:pt x="57" y="85"/>
                  </a:cubicBezTo>
                  <a:cubicBezTo>
                    <a:pt x="56" y="84"/>
                    <a:pt x="57" y="84"/>
                    <a:pt x="58" y="83"/>
                  </a:cubicBezTo>
                  <a:cubicBezTo>
                    <a:pt x="58" y="83"/>
                    <a:pt x="58" y="83"/>
                    <a:pt x="58" y="83"/>
                  </a:cubicBezTo>
                  <a:cubicBezTo>
                    <a:pt x="59" y="83"/>
                    <a:pt x="60" y="84"/>
                    <a:pt x="60" y="85"/>
                  </a:cubicBezTo>
                  <a:cubicBezTo>
                    <a:pt x="60" y="85"/>
                    <a:pt x="60" y="86"/>
                    <a:pt x="59" y="87"/>
                  </a:cubicBezTo>
                  <a:cubicBezTo>
                    <a:pt x="58" y="87"/>
                    <a:pt x="58" y="87"/>
                    <a:pt x="58" y="87"/>
                  </a:cubicBezTo>
                  <a:moveTo>
                    <a:pt x="18" y="83"/>
                  </a:moveTo>
                  <a:cubicBezTo>
                    <a:pt x="18" y="83"/>
                    <a:pt x="17" y="83"/>
                    <a:pt x="17" y="83"/>
                  </a:cubicBezTo>
                  <a:cubicBezTo>
                    <a:pt x="16" y="82"/>
                    <a:pt x="16" y="81"/>
                    <a:pt x="17" y="80"/>
                  </a:cubicBezTo>
                  <a:cubicBezTo>
                    <a:pt x="17" y="80"/>
                    <a:pt x="18" y="80"/>
                    <a:pt x="18" y="80"/>
                  </a:cubicBezTo>
                  <a:cubicBezTo>
                    <a:pt x="18" y="80"/>
                    <a:pt x="19" y="80"/>
                    <a:pt x="19" y="80"/>
                  </a:cubicBezTo>
                  <a:cubicBezTo>
                    <a:pt x="20" y="81"/>
                    <a:pt x="20" y="82"/>
                    <a:pt x="19" y="83"/>
                  </a:cubicBezTo>
                  <a:cubicBezTo>
                    <a:pt x="19" y="83"/>
                    <a:pt x="18" y="83"/>
                    <a:pt x="18" y="83"/>
                  </a:cubicBezTo>
                  <a:moveTo>
                    <a:pt x="56" y="77"/>
                  </a:moveTo>
                  <a:cubicBezTo>
                    <a:pt x="55" y="77"/>
                    <a:pt x="54" y="76"/>
                    <a:pt x="54" y="76"/>
                  </a:cubicBezTo>
                  <a:cubicBezTo>
                    <a:pt x="54" y="75"/>
                    <a:pt x="55" y="74"/>
                    <a:pt x="56" y="74"/>
                  </a:cubicBezTo>
                  <a:cubicBezTo>
                    <a:pt x="56" y="74"/>
                    <a:pt x="56" y="74"/>
                    <a:pt x="56" y="74"/>
                  </a:cubicBezTo>
                  <a:cubicBezTo>
                    <a:pt x="57" y="74"/>
                    <a:pt x="57" y="74"/>
                    <a:pt x="58" y="75"/>
                  </a:cubicBezTo>
                  <a:cubicBezTo>
                    <a:pt x="58" y="76"/>
                    <a:pt x="57" y="77"/>
                    <a:pt x="56" y="77"/>
                  </a:cubicBezTo>
                  <a:cubicBezTo>
                    <a:pt x="56" y="77"/>
                    <a:pt x="56" y="77"/>
                    <a:pt x="56" y="77"/>
                  </a:cubicBezTo>
                  <a:moveTo>
                    <a:pt x="25" y="76"/>
                  </a:moveTo>
                  <a:cubicBezTo>
                    <a:pt x="25" y="76"/>
                    <a:pt x="24" y="76"/>
                    <a:pt x="24" y="76"/>
                  </a:cubicBezTo>
                  <a:cubicBezTo>
                    <a:pt x="23" y="75"/>
                    <a:pt x="23" y="74"/>
                    <a:pt x="24" y="73"/>
                  </a:cubicBezTo>
                  <a:cubicBezTo>
                    <a:pt x="24" y="73"/>
                    <a:pt x="25" y="73"/>
                    <a:pt x="25" y="73"/>
                  </a:cubicBezTo>
                  <a:cubicBezTo>
                    <a:pt x="26" y="73"/>
                    <a:pt x="26" y="73"/>
                    <a:pt x="26" y="74"/>
                  </a:cubicBezTo>
                  <a:cubicBezTo>
                    <a:pt x="27" y="74"/>
                    <a:pt x="27" y="75"/>
                    <a:pt x="26" y="76"/>
                  </a:cubicBezTo>
                  <a:cubicBezTo>
                    <a:pt x="26" y="76"/>
                    <a:pt x="26" y="76"/>
                    <a:pt x="25" y="76"/>
                  </a:cubicBezTo>
                  <a:moveTo>
                    <a:pt x="40" y="62"/>
                  </a:moveTo>
                  <a:cubicBezTo>
                    <a:pt x="39" y="62"/>
                    <a:pt x="39" y="62"/>
                    <a:pt x="38" y="62"/>
                  </a:cubicBezTo>
                  <a:cubicBezTo>
                    <a:pt x="38" y="61"/>
                    <a:pt x="38" y="60"/>
                    <a:pt x="38" y="60"/>
                  </a:cubicBezTo>
                  <a:cubicBezTo>
                    <a:pt x="39" y="59"/>
                    <a:pt x="39" y="59"/>
                    <a:pt x="40" y="59"/>
                  </a:cubicBezTo>
                  <a:cubicBezTo>
                    <a:pt x="40" y="59"/>
                    <a:pt x="40" y="59"/>
                    <a:pt x="41" y="60"/>
                  </a:cubicBezTo>
                  <a:cubicBezTo>
                    <a:pt x="41" y="60"/>
                    <a:pt x="41" y="61"/>
                    <a:pt x="41" y="62"/>
                  </a:cubicBezTo>
                  <a:cubicBezTo>
                    <a:pt x="40" y="62"/>
                    <a:pt x="40" y="62"/>
                    <a:pt x="40" y="62"/>
                  </a:cubicBezTo>
                  <a:moveTo>
                    <a:pt x="5" y="62"/>
                  </a:moveTo>
                  <a:cubicBezTo>
                    <a:pt x="4" y="62"/>
                    <a:pt x="3" y="61"/>
                    <a:pt x="3" y="61"/>
                  </a:cubicBezTo>
                  <a:cubicBezTo>
                    <a:pt x="3" y="60"/>
                    <a:pt x="4" y="59"/>
                    <a:pt x="5" y="59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6" y="59"/>
                    <a:pt x="7" y="59"/>
                    <a:pt x="7" y="60"/>
                  </a:cubicBezTo>
                  <a:cubicBezTo>
                    <a:pt x="7" y="61"/>
                    <a:pt x="6" y="62"/>
                    <a:pt x="5" y="62"/>
                  </a:cubicBezTo>
                  <a:cubicBezTo>
                    <a:pt x="5" y="62"/>
                    <a:pt x="5" y="62"/>
                    <a:pt x="5" y="62"/>
                  </a:cubicBezTo>
                  <a:moveTo>
                    <a:pt x="15" y="61"/>
                  </a:moveTo>
                  <a:cubicBezTo>
                    <a:pt x="14" y="61"/>
                    <a:pt x="13" y="60"/>
                    <a:pt x="13" y="60"/>
                  </a:cubicBezTo>
                  <a:cubicBezTo>
                    <a:pt x="13" y="59"/>
                    <a:pt x="14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6" y="58"/>
                    <a:pt x="17" y="58"/>
                    <a:pt x="17" y="59"/>
                  </a:cubicBezTo>
                  <a:cubicBezTo>
                    <a:pt x="17" y="60"/>
                    <a:pt x="16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moveTo>
                    <a:pt x="25" y="60"/>
                  </a:moveTo>
                  <a:cubicBezTo>
                    <a:pt x="24" y="60"/>
                    <a:pt x="23" y="59"/>
                    <a:pt x="23" y="58"/>
                  </a:cubicBezTo>
                  <a:cubicBezTo>
                    <a:pt x="23" y="58"/>
                    <a:pt x="24" y="57"/>
                    <a:pt x="25" y="57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6" y="57"/>
                    <a:pt x="26" y="57"/>
                    <a:pt x="27" y="58"/>
                  </a:cubicBezTo>
                  <a:cubicBezTo>
                    <a:pt x="27" y="59"/>
                    <a:pt x="26" y="60"/>
                    <a:pt x="25" y="60"/>
                  </a:cubicBezTo>
                  <a:cubicBezTo>
                    <a:pt x="25" y="60"/>
                    <a:pt x="25" y="60"/>
                    <a:pt x="25" y="60"/>
                  </a:cubicBezTo>
                  <a:moveTo>
                    <a:pt x="90" y="55"/>
                  </a:moveTo>
                  <a:cubicBezTo>
                    <a:pt x="89" y="55"/>
                    <a:pt x="88" y="54"/>
                    <a:pt x="88" y="53"/>
                  </a:cubicBezTo>
                  <a:cubicBezTo>
                    <a:pt x="88" y="52"/>
                    <a:pt x="89" y="51"/>
                    <a:pt x="90" y="51"/>
                  </a:cubicBezTo>
                  <a:cubicBezTo>
                    <a:pt x="90" y="51"/>
                    <a:pt x="90" y="51"/>
                    <a:pt x="90" y="51"/>
                  </a:cubicBezTo>
                  <a:cubicBezTo>
                    <a:pt x="91" y="51"/>
                    <a:pt x="92" y="52"/>
                    <a:pt x="92" y="53"/>
                  </a:cubicBezTo>
                  <a:cubicBezTo>
                    <a:pt x="92" y="54"/>
                    <a:pt x="91" y="55"/>
                    <a:pt x="90" y="55"/>
                  </a:cubicBezTo>
                  <a:cubicBezTo>
                    <a:pt x="90" y="55"/>
                    <a:pt x="90" y="55"/>
                    <a:pt x="90" y="55"/>
                  </a:cubicBezTo>
                  <a:moveTo>
                    <a:pt x="80" y="54"/>
                  </a:moveTo>
                  <a:cubicBezTo>
                    <a:pt x="79" y="54"/>
                    <a:pt x="78" y="53"/>
                    <a:pt x="78" y="52"/>
                  </a:cubicBezTo>
                  <a:cubicBezTo>
                    <a:pt x="78" y="51"/>
                    <a:pt x="79" y="51"/>
                    <a:pt x="80" y="51"/>
                  </a:cubicBezTo>
                  <a:cubicBezTo>
                    <a:pt x="80" y="51"/>
                    <a:pt x="80" y="51"/>
                    <a:pt x="80" y="51"/>
                  </a:cubicBezTo>
                  <a:cubicBezTo>
                    <a:pt x="81" y="51"/>
                    <a:pt x="82" y="52"/>
                    <a:pt x="82" y="52"/>
                  </a:cubicBezTo>
                  <a:cubicBezTo>
                    <a:pt x="82" y="53"/>
                    <a:pt x="81" y="54"/>
                    <a:pt x="80" y="54"/>
                  </a:cubicBezTo>
                  <a:cubicBezTo>
                    <a:pt x="80" y="54"/>
                    <a:pt x="80" y="54"/>
                    <a:pt x="80" y="54"/>
                  </a:cubicBezTo>
                  <a:moveTo>
                    <a:pt x="32" y="46"/>
                  </a:moveTo>
                  <a:cubicBezTo>
                    <a:pt x="33" y="46"/>
                    <a:pt x="33" y="45"/>
                    <a:pt x="33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5" y="43"/>
                    <a:pt x="35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39" y="45"/>
                    <a:pt x="39" y="45"/>
                    <a:pt x="40" y="45"/>
                  </a:cubicBezTo>
                  <a:cubicBezTo>
                    <a:pt x="40" y="45"/>
                    <a:pt x="40" y="45"/>
                    <a:pt x="40" y="46"/>
                  </a:cubicBezTo>
                  <a:cubicBezTo>
                    <a:pt x="41" y="46"/>
                    <a:pt x="41" y="47"/>
                    <a:pt x="41" y="47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6"/>
                    <a:pt x="35" y="56"/>
                    <a:pt x="35" y="56"/>
                  </a:cubicBezTo>
                  <a:cubicBezTo>
                    <a:pt x="35" y="56"/>
                    <a:pt x="35" y="56"/>
                    <a:pt x="35" y="56"/>
                  </a:cubicBezTo>
                  <a:cubicBezTo>
                    <a:pt x="36" y="56"/>
                    <a:pt x="36" y="56"/>
                    <a:pt x="37" y="57"/>
                  </a:cubicBezTo>
                  <a:cubicBezTo>
                    <a:pt x="37" y="58"/>
                    <a:pt x="36" y="59"/>
                    <a:pt x="3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5" y="67"/>
                    <a:pt x="34" y="67"/>
                    <a:pt x="34" y="68"/>
                  </a:cubicBezTo>
                  <a:cubicBezTo>
                    <a:pt x="34" y="68"/>
                    <a:pt x="34" y="69"/>
                    <a:pt x="34" y="69"/>
                  </a:cubicBezTo>
                  <a:cubicBezTo>
                    <a:pt x="33" y="69"/>
                    <a:pt x="33" y="69"/>
                    <a:pt x="32" y="69"/>
                  </a:cubicBezTo>
                  <a:cubicBezTo>
                    <a:pt x="32" y="69"/>
                    <a:pt x="32" y="69"/>
                    <a:pt x="31" y="69"/>
                  </a:cubicBezTo>
                  <a:cubicBezTo>
                    <a:pt x="31" y="68"/>
                    <a:pt x="31" y="67"/>
                    <a:pt x="31" y="67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1" y="55"/>
                    <a:pt x="31" y="55"/>
                    <a:pt x="31" y="55"/>
                  </a:cubicBezTo>
                  <a:cubicBezTo>
                    <a:pt x="31" y="55"/>
                    <a:pt x="31" y="55"/>
                    <a:pt x="31" y="55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31" y="67"/>
                    <a:pt x="30" y="68"/>
                    <a:pt x="29" y="68"/>
                  </a:cubicBezTo>
                  <a:cubicBezTo>
                    <a:pt x="28" y="68"/>
                    <a:pt x="27" y="67"/>
                    <a:pt x="27" y="66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5" y="54"/>
                    <a:pt x="25" y="54"/>
                    <a:pt x="25" y="54"/>
                  </a:cubicBezTo>
                  <a:cubicBezTo>
                    <a:pt x="25" y="54"/>
                    <a:pt x="25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3" y="54"/>
                    <a:pt x="22" y="53"/>
                    <a:pt x="23" y="53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27" y="43"/>
                    <a:pt x="28" y="43"/>
                    <a:pt x="28" y="43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5"/>
                    <a:pt x="29" y="46"/>
                    <a:pt x="30" y="46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2" y="46"/>
                    <a:pt x="32" y="46"/>
                    <a:pt x="32" y="46"/>
                  </a:cubicBezTo>
                  <a:moveTo>
                    <a:pt x="50" y="46"/>
                  </a:moveTo>
                  <a:cubicBezTo>
                    <a:pt x="51" y="46"/>
                    <a:pt x="51" y="45"/>
                    <a:pt x="51" y="44"/>
                  </a:cubicBezTo>
                  <a:cubicBezTo>
                    <a:pt x="51" y="43"/>
                    <a:pt x="51" y="43"/>
                    <a:pt x="51" y="43"/>
                  </a:cubicBezTo>
                  <a:cubicBezTo>
                    <a:pt x="52" y="43"/>
                    <a:pt x="52" y="43"/>
                    <a:pt x="52" y="43"/>
                  </a:cubicBezTo>
                  <a:cubicBezTo>
                    <a:pt x="53" y="43"/>
                    <a:pt x="53" y="43"/>
                    <a:pt x="54" y="43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44"/>
                    <a:pt x="54" y="44"/>
                    <a:pt x="54" y="44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5"/>
                    <a:pt x="58" y="45"/>
                    <a:pt x="58" y="45"/>
                  </a:cubicBezTo>
                  <a:cubicBezTo>
                    <a:pt x="58" y="45"/>
                    <a:pt x="59" y="45"/>
                    <a:pt x="59" y="46"/>
                  </a:cubicBezTo>
                  <a:cubicBezTo>
                    <a:pt x="59" y="46"/>
                    <a:pt x="59" y="47"/>
                    <a:pt x="59" y="47"/>
                  </a:cubicBezTo>
                  <a:cubicBezTo>
                    <a:pt x="57" y="50"/>
                    <a:pt x="57" y="50"/>
                    <a:pt x="57" y="50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5" y="51"/>
                    <a:pt x="55" y="51"/>
                  </a:cubicBezTo>
                  <a:cubicBezTo>
                    <a:pt x="55" y="51"/>
                    <a:pt x="54" y="51"/>
                    <a:pt x="54" y="51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3" y="64"/>
                    <a:pt x="53" y="64"/>
                    <a:pt x="53" y="64"/>
                  </a:cubicBezTo>
                  <a:cubicBezTo>
                    <a:pt x="53" y="64"/>
                    <a:pt x="53" y="64"/>
                    <a:pt x="53" y="64"/>
                  </a:cubicBezTo>
                  <a:cubicBezTo>
                    <a:pt x="53" y="64"/>
                    <a:pt x="53" y="64"/>
                    <a:pt x="54" y="64"/>
                  </a:cubicBezTo>
                  <a:cubicBezTo>
                    <a:pt x="54" y="64"/>
                    <a:pt x="55" y="64"/>
                    <a:pt x="55" y="65"/>
                  </a:cubicBezTo>
                  <a:cubicBezTo>
                    <a:pt x="55" y="66"/>
                    <a:pt x="55" y="67"/>
                    <a:pt x="54" y="67"/>
                  </a:cubicBezTo>
                  <a:cubicBezTo>
                    <a:pt x="54" y="67"/>
                    <a:pt x="54" y="67"/>
                    <a:pt x="54" y="67"/>
                  </a:cubicBezTo>
                  <a:cubicBezTo>
                    <a:pt x="53" y="67"/>
                    <a:pt x="53" y="67"/>
                    <a:pt x="53" y="67"/>
                  </a:cubicBezTo>
                  <a:cubicBezTo>
                    <a:pt x="53" y="68"/>
                    <a:pt x="52" y="68"/>
                    <a:pt x="51" y="68"/>
                  </a:cubicBezTo>
                  <a:cubicBezTo>
                    <a:pt x="50" y="68"/>
                    <a:pt x="50" y="67"/>
                    <a:pt x="50" y="6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6"/>
                    <a:pt x="50" y="56"/>
                    <a:pt x="50" y="55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9" y="66"/>
                    <a:pt x="49" y="66"/>
                    <a:pt x="49" y="66"/>
                  </a:cubicBezTo>
                  <a:cubicBezTo>
                    <a:pt x="49" y="67"/>
                    <a:pt x="48" y="68"/>
                    <a:pt x="47" y="68"/>
                  </a:cubicBezTo>
                  <a:cubicBezTo>
                    <a:pt x="46" y="68"/>
                    <a:pt x="45" y="67"/>
                    <a:pt x="45" y="6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4"/>
                    <a:pt x="45" y="53"/>
                    <a:pt x="45" y="53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5" y="49"/>
                    <a:pt x="45" y="49"/>
                    <a:pt x="45" y="49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4"/>
                    <a:pt x="43" y="54"/>
                    <a:pt x="42" y="54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1" y="54"/>
                    <a:pt x="41" y="53"/>
                    <a:pt x="41" y="53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5" y="43"/>
                    <a:pt x="46" y="43"/>
                    <a:pt x="47" y="43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47" y="45"/>
                    <a:pt x="48" y="46"/>
                    <a:pt x="48" y="46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50" y="43"/>
                    <a:pt x="50" y="43"/>
                    <a:pt x="50" y="43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0" y="46"/>
                    <a:pt x="50" y="46"/>
                    <a:pt x="50" y="46"/>
                  </a:cubicBezTo>
                  <a:moveTo>
                    <a:pt x="69" y="46"/>
                  </a:moveTo>
                  <a:cubicBezTo>
                    <a:pt x="69" y="46"/>
                    <a:pt x="70" y="45"/>
                    <a:pt x="70" y="44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70" y="43"/>
                    <a:pt x="70" y="43"/>
                    <a:pt x="70" y="43"/>
                  </a:cubicBezTo>
                  <a:cubicBezTo>
                    <a:pt x="71" y="43"/>
                    <a:pt x="72" y="43"/>
                    <a:pt x="72" y="43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5"/>
                    <a:pt x="73" y="45"/>
                    <a:pt x="73" y="45"/>
                  </a:cubicBezTo>
                  <a:cubicBezTo>
                    <a:pt x="74" y="47"/>
                    <a:pt x="74" y="47"/>
                    <a:pt x="74" y="47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77" y="45"/>
                    <a:pt x="77" y="45"/>
                    <a:pt x="77" y="46"/>
                  </a:cubicBezTo>
                  <a:cubicBezTo>
                    <a:pt x="78" y="46"/>
                    <a:pt x="78" y="47"/>
                    <a:pt x="77" y="47"/>
                  </a:cubicBezTo>
                  <a:cubicBezTo>
                    <a:pt x="75" y="50"/>
                    <a:pt x="75" y="50"/>
                    <a:pt x="75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51"/>
                    <a:pt x="73" y="51"/>
                    <a:pt x="73" y="51"/>
                  </a:cubicBezTo>
                  <a:cubicBezTo>
                    <a:pt x="73" y="51"/>
                    <a:pt x="73" y="51"/>
                    <a:pt x="72" y="51"/>
                  </a:cubicBezTo>
                  <a:cubicBezTo>
                    <a:pt x="72" y="50"/>
                    <a:pt x="72" y="50"/>
                    <a:pt x="72" y="50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1" y="51"/>
                    <a:pt x="71" y="51"/>
                    <a:pt x="71" y="51"/>
                  </a:cubicBezTo>
                  <a:cubicBezTo>
                    <a:pt x="72" y="51"/>
                    <a:pt x="72" y="51"/>
                    <a:pt x="72" y="52"/>
                  </a:cubicBezTo>
                  <a:cubicBezTo>
                    <a:pt x="72" y="52"/>
                    <a:pt x="72" y="52"/>
                    <a:pt x="71" y="53"/>
                  </a:cubicBezTo>
                  <a:cubicBezTo>
                    <a:pt x="71" y="66"/>
                    <a:pt x="71" y="66"/>
                    <a:pt x="71" y="66"/>
                  </a:cubicBezTo>
                  <a:cubicBezTo>
                    <a:pt x="71" y="67"/>
                    <a:pt x="71" y="68"/>
                    <a:pt x="70" y="68"/>
                  </a:cubicBezTo>
                  <a:cubicBezTo>
                    <a:pt x="69" y="68"/>
                    <a:pt x="68" y="67"/>
                    <a:pt x="68" y="66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7" y="55"/>
                    <a:pt x="67" y="55"/>
                    <a:pt x="67" y="55"/>
                  </a:cubicBezTo>
                  <a:cubicBezTo>
                    <a:pt x="67" y="66"/>
                    <a:pt x="67" y="66"/>
                    <a:pt x="67" y="66"/>
                  </a:cubicBezTo>
                  <a:cubicBezTo>
                    <a:pt x="67" y="67"/>
                    <a:pt x="66" y="68"/>
                    <a:pt x="65" y="68"/>
                  </a:cubicBezTo>
                  <a:cubicBezTo>
                    <a:pt x="65" y="68"/>
                    <a:pt x="64" y="67"/>
                    <a:pt x="64" y="66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64" y="49"/>
                    <a:pt x="64" y="49"/>
                    <a:pt x="64" y="49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2" y="54"/>
                    <a:pt x="61" y="54"/>
                    <a:pt x="61" y="54"/>
                  </a:cubicBezTo>
                  <a:cubicBezTo>
                    <a:pt x="60" y="54"/>
                    <a:pt x="60" y="54"/>
                    <a:pt x="60" y="54"/>
                  </a:cubicBezTo>
                  <a:cubicBezTo>
                    <a:pt x="59" y="54"/>
                    <a:pt x="59" y="53"/>
                    <a:pt x="59" y="53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59" y="52"/>
                    <a:pt x="58" y="52"/>
                    <a:pt x="58" y="51"/>
                  </a:cubicBezTo>
                  <a:cubicBezTo>
                    <a:pt x="58" y="50"/>
                    <a:pt x="59" y="49"/>
                    <a:pt x="60" y="49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0" y="49"/>
                    <a:pt x="60" y="50"/>
                    <a:pt x="60" y="50"/>
                  </a:cubicBezTo>
                  <a:cubicBezTo>
                    <a:pt x="62" y="45"/>
                    <a:pt x="62" y="45"/>
                    <a:pt x="62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4" y="43"/>
                    <a:pt x="64" y="43"/>
                    <a:pt x="65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6" y="44"/>
                    <a:pt x="66" y="44"/>
                    <a:pt x="66" y="44"/>
                  </a:cubicBezTo>
                  <a:cubicBezTo>
                    <a:pt x="66" y="45"/>
                    <a:pt x="66" y="46"/>
                    <a:pt x="67" y="46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9" y="46"/>
                    <a:pt x="69" y="46"/>
                    <a:pt x="69" y="46"/>
                  </a:cubicBezTo>
                  <a:moveTo>
                    <a:pt x="31" y="34"/>
                  </a:moveTo>
                  <a:cubicBezTo>
                    <a:pt x="31" y="34"/>
                    <a:pt x="31" y="34"/>
                    <a:pt x="32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3" y="35"/>
                    <a:pt x="34" y="36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4" y="37"/>
                    <a:pt x="34" y="3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40"/>
                    <a:pt x="32" y="42"/>
                    <a:pt x="31" y="42"/>
                  </a:cubicBezTo>
                  <a:cubicBezTo>
                    <a:pt x="30" y="42"/>
                    <a:pt x="28" y="40"/>
                    <a:pt x="28" y="39"/>
                  </a:cubicBezTo>
                  <a:cubicBezTo>
                    <a:pt x="28" y="39"/>
                    <a:pt x="28" y="38"/>
                    <a:pt x="28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6"/>
                    <a:pt x="29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0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31" y="34"/>
                    <a:pt x="31" y="34"/>
                    <a:pt x="31" y="34"/>
                  </a:cubicBezTo>
                  <a:moveTo>
                    <a:pt x="49" y="34"/>
                  </a:moveTo>
                  <a:cubicBezTo>
                    <a:pt x="49" y="34"/>
                    <a:pt x="50" y="34"/>
                    <a:pt x="50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1" y="35"/>
                    <a:pt x="52" y="36"/>
                    <a:pt x="52" y="37"/>
                  </a:cubicBezTo>
                  <a:cubicBezTo>
                    <a:pt x="52" y="37"/>
                    <a:pt x="52" y="37"/>
                    <a:pt x="52" y="37"/>
                  </a:cubicBezTo>
                  <a:cubicBezTo>
                    <a:pt x="53" y="37"/>
                    <a:pt x="53" y="37"/>
                    <a:pt x="53" y="38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40"/>
                    <a:pt x="51" y="42"/>
                    <a:pt x="49" y="42"/>
                  </a:cubicBezTo>
                  <a:cubicBezTo>
                    <a:pt x="48" y="42"/>
                    <a:pt x="47" y="40"/>
                    <a:pt x="46" y="39"/>
                  </a:cubicBezTo>
                  <a:cubicBezTo>
                    <a:pt x="46" y="39"/>
                    <a:pt x="46" y="38"/>
                    <a:pt x="46" y="38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7" y="36"/>
                    <a:pt x="47" y="35"/>
                    <a:pt x="48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4"/>
                    <a:pt x="48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moveTo>
                    <a:pt x="68" y="34"/>
                  </a:moveTo>
                  <a:cubicBezTo>
                    <a:pt x="68" y="34"/>
                    <a:pt x="68" y="34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9" y="35"/>
                    <a:pt x="70" y="36"/>
                    <a:pt x="71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7"/>
                    <a:pt x="71" y="37"/>
                    <a:pt x="71" y="38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0" y="40"/>
                    <a:pt x="69" y="42"/>
                    <a:pt x="68" y="42"/>
                  </a:cubicBezTo>
                  <a:cubicBezTo>
                    <a:pt x="66" y="42"/>
                    <a:pt x="65" y="40"/>
                    <a:pt x="65" y="39"/>
                  </a:cubicBezTo>
                  <a:cubicBezTo>
                    <a:pt x="64" y="39"/>
                    <a:pt x="64" y="38"/>
                    <a:pt x="64" y="38"/>
                  </a:cubicBezTo>
                  <a:cubicBezTo>
                    <a:pt x="64" y="37"/>
                    <a:pt x="64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6"/>
                    <a:pt x="66" y="35"/>
                    <a:pt x="67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8" y="34"/>
                    <a:pt x="68" y="34"/>
                    <a:pt x="68" y="34"/>
                  </a:cubicBezTo>
                  <a:moveTo>
                    <a:pt x="50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78"/>
                    <a:pt x="22" y="101"/>
                    <a:pt x="50" y="101"/>
                  </a:cubicBezTo>
                  <a:cubicBezTo>
                    <a:pt x="76" y="101"/>
                    <a:pt x="98" y="81"/>
                    <a:pt x="100" y="55"/>
                  </a:cubicBezTo>
                  <a:cubicBezTo>
                    <a:pt x="100" y="55"/>
                    <a:pt x="100" y="55"/>
                    <a:pt x="100" y="55"/>
                  </a:cubicBezTo>
                  <a:cubicBezTo>
                    <a:pt x="100" y="55"/>
                    <a:pt x="100" y="55"/>
                    <a:pt x="100" y="55"/>
                  </a:cubicBezTo>
                  <a:cubicBezTo>
                    <a:pt x="99" y="55"/>
                    <a:pt x="98" y="54"/>
                    <a:pt x="98" y="53"/>
                  </a:cubicBezTo>
                  <a:cubicBezTo>
                    <a:pt x="98" y="53"/>
                    <a:pt x="99" y="52"/>
                    <a:pt x="100" y="52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100" y="52"/>
                    <a:pt x="100" y="52"/>
                    <a:pt x="100" y="52"/>
                  </a:cubicBezTo>
                  <a:cubicBezTo>
                    <a:pt x="100" y="51"/>
                    <a:pt x="100" y="51"/>
                    <a:pt x="100" y="51"/>
                  </a:cubicBezTo>
                  <a:cubicBezTo>
                    <a:pt x="100" y="23"/>
                    <a:pt x="78" y="0"/>
                    <a:pt x="50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40" name="Freeform 1183"/>
            <p:cNvSpPr>
              <a:spLocks noEditPoints="1"/>
            </p:cNvSpPr>
            <p:nvPr/>
          </p:nvSpPr>
          <p:spPr bwMode="auto">
            <a:xfrm>
              <a:off x="6570939" y="1759421"/>
              <a:ext cx="114534" cy="20212"/>
            </a:xfrm>
            <a:custGeom>
              <a:avLst/>
              <a:gdLst>
                <a:gd name="T0" fmla="*/ 2 w 34"/>
                <a:gd name="T1" fmla="*/ 3 h 6"/>
                <a:gd name="T2" fmla="*/ 2 w 34"/>
                <a:gd name="T3" fmla="*/ 3 h 6"/>
                <a:gd name="T4" fmla="*/ 0 w 34"/>
                <a:gd name="T5" fmla="*/ 5 h 6"/>
                <a:gd name="T6" fmla="*/ 2 w 34"/>
                <a:gd name="T7" fmla="*/ 6 h 6"/>
                <a:gd name="T8" fmla="*/ 2 w 34"/>
                <a:gd name="T9" fmla="*/ 6 h 6"/>
                <a:gd name="T10" fmla="*/ 4 w 34"/>
                <a:gd name="T11" fmla="*/ 4 h 6"/>
                <a:gd name="T12" fmla="*/ 2 w 34"/>
                <a:gd name="T13" fmla="*/ 3 h 6"/>
                <a:gd name="T14" fmla="*/ 12 w 34"/>
                <a:gd name="T15" fmla="*/ 2 h 6"/>
                <a:gd name="T16" fmla="*/ 12 w 34"/>
                <a:gd name="T17" fmla="*/ 2 h 6"/>
                <a:gd name="T18" fmla="*/ 10 w 34"/>
                <a:gd name="T19" fmla="*/ 4 h 6"/>
                <a:gd name="T20" fmla="*/ 12 w 34"/>
                <a:gd name="T21" fmla="*/ 5 h 6"/>
                <a:gd name="T22" fmla="*/ 12 w 34"/>
                <a:gd name="T23" fmla="*/ 5 h 6"/>
                <a:gd name="T24" fmla="*/ 14 w 34"/>
                <a:gd name="T25" fmla="*/ 3 h 6"/>
                <a:gd name="T26" fmla="*/ 12 w 34"/>
                <a:gd name="T27" fmla="*/ 2 h 6"/>
                <a:gd name="T28" fmla="*/ 22 w 34"/>
                <a:gd name="T29" fmla="*/ 1 h 6"/>
                <a:gd name="T30" fmla="*/ 22 w 34"/>
                <a:gd name="T31" fmla="*/ 1 h 6"/>
                <a:gd name="T32" fmla="*/ 20 w 34"/>
                <a:gd name="T33" fmla="*/ 2 h 6"/>
                <a:gd name="T34" fmla="*/ 22 w 34"/>
                <a:gd name="T35" fmla="*/ 4 h 6"/>
                <a:gd name="T36" fmla="*/ 22 w 34"/>
                <a:gd name="T37" fmla="*/ 4 h 6"/>
                <a:gd name="T38" fmla="*/ 24 w 34"/>
                <a:gd name="T39" fmla="*/ 2 h 6"/>
                <a:gd name="T40" fmla="*/ 22 w 34"/>
                <a:gd name="T41" fmla="*/ 1 h 6"/>
                <a:gd name="T42" fmla="*/ 32 w 34"/>
                <a:gd name="T43" fmla="*/ 0 h 6"/>
                <a:gd name="T44" fmla="*/ 32 w 34"/>
                <a:gd name="T45" fmla="*/ 0 h 6"/>
                <a:gd name="T46" fmla="*/ 32 w 34"/>
                <a:gd name="T47" fmla="*/ 3 h 6"/>
                <a:gd name="T48" fmla="*/ 32 w 34"/>
                <a:gd name="T49" fmla="*/ 3 h 6"/>
                <a:gd name="T50" fmla="*/ 32 w 34"/>
                <a:gd name="T51" fmla="*/ 3 h 6"/>
                <a:gd name="T52" fmla="*/ 34 w 34"/>
                <a:gd name="T53" fmla="*/ 1 h 6"/>
                <a:gd name="T54" fmla="*/ 32 w 34"/>
                <a:gd name="T5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4" h="6">
                  <a:moveTo>
                    <a:pt x="2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0" y="5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4" y="5"/>
                    <a:pt x="4" y="4"/>
                  </a:cubicBezTo>
                  <a:cubicBezTo>
                    <a:pt x="4" y="3"/>
                    <a:pt x="3" y="3"/>
                    <a:pt x="2" y="3"/>
                  </a:cubicBezTo>
                  <a:moveTo>
                    <a:pt x="12" y="2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0" y="3"/>
                    <a:pt x="10" y="4"/>
                  </a:cubicBezTo>
                  <a:cubicBezTo>
                    <a:pt x="10" y="4"/>
                    <a:pt x="11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4" y="4"/>
                    <a:pt x="14" y="3"/>
                  </a:cubicBezTo>
                  <a:cubicBezTo>
                    <a:pt x="14" y="2"/>
                    <a:pt x="13" y="2"/>
                    <a:pt x="12" y="2"/>
                  </a:cubicBezTo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1" y="1"/>
                    <a:pt x="20" y="2"/>
                    <a:pt x="20" y="2"/>
                  </a:cubicBezTo>
                  <a:cubicBezTo>
                    <a:pt x="20" y="3"/>
                    <a:pt x="21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4" y="3"/>
                    <a:pt x="24" y="2"/>
                  </a:cubicBezTo>
                  <a:cubicBezTo>
                    <a:pt x="23" y="1"/>
                    <a:pt x="23" y="1"/>
                    <a:pt x="22" y="1"/>
                  </a:cubicBezTo>
                  <a:moveTo>
                    <a:pt x="32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4" y="2"/>
                    <a:pt x="34" y="1"/>
                  </a:cubicBezTo>
                  <a:cubicBezTo>
                    <a:pt x="33" y="0"/>
                    <a:pt x="33" y="0"/>
                    <a:pt x="3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41" name="Freeform 1184"/>
            <p:cNvSpPr>
              <a:spLocks noEditPoints="1"/>
            </p:cNvSpPr>
            <p:nvPr/>
          </p:nvSpPr>
          <p:spPr bwMode="auto">
            <a:xfrm>
              <a:off x="6614733" y="1749314"/>
              <a:ext cx="158327" cy="144853"/>
            </a:xfrm>
            <a:custGeom>
              <a:avLst/>
              <a:gdLst>
                <a:gd name="T0" fmla="*/ 44 w 46"/>
                <a:gd name="T1" fmla="*/ 40 h 43"/>
                <a:gd name="T2" fmla="*/ 45 w 46"/>
                <a:gd name="T3" fmla="*/ 43 h 43"/>
                <a:gd name="T4" fmla="*/ 46 w 46"/>
                <a:gd name="T5" fmla="*/ 41 h 43"/>
                <a:gd name="T6" fmla="*/ 42 w 46"/>
                <a:gd name="T7" fmla="*/ 30 h 43"/>
                <a:gd name="T8" fmla="*/ 41 w 46"/>
                <a:gd name="T9" fmla="*/ 32 h 43"/>
                <a:gd name="T10" fmla="*/ 43 w 46"/>
                <a:gd name="T11" fmla="*/ 34 h 43"/>
                <a:gd name="T12" fmla="*/ 42 w 46"/>
                <a:gd name="T13" fmla="*/ 30 h 43"/>
                <a:gd name="T14" fmla="*/ 1 w 46"/>
                <a:gd name="T15" fmla="*/ 27 h 43"/>
                <a:gd name="T16" fmla="*/ 2 w 46"/>
                <a:gd name="T17" fmla="*/ 30 h 43"/>
                <a:gd name="T18" fmla="*/ 3 w 46"/>
                <a:gd name="T19" fmla="*/ 27 h 43"/>
                <a:gd name="T20" fmla="*/ 40 w 46"/>
                <a:gd name="T21" fmla="*/ 21 h 43"/>
                <a:gd name="T22" fmla="*/ 38 w 46"/>
                <a:gd name="T23" fmla="*/ 23 h 43"/>
                <a:gd name="T24" fmla="*/ 40 w 46"/>
                <a:gd name="T25" fmla="*/ 24 h 43"/>
                <a:gd name="T26" fmla="*/ 40 w 46"/>
                <a:gd name="T27" fmla="*/ 21 h 43"/>
                <a:gd name="T28" fmla="*/ 8 w 46"/>
                <a:gd name="T29" fmla="*/ 20 h 43"/>
                <a:gd name="T30" fmla="*/ 9 w 46"/>
                <a:gd name="T31" fmla="*/ 23 h 43"/>
                <a:gd name="T32" fmla="*/ 10 w 46"/>
                <a:gd name="T33" fmla="*/ 21 h 43"/>
                <a:gd name="T34" fmla="*/ 15 w 46"/>
                <a:gd name="T35" fmla="*/ 13 h 43"/>
                <a:gd name="T36" fmla="*/ 15 w 46"/>
                <a:gd name="T37" fmla="*/ 16 h 43"/>
                <a:gd name="T38" fmla="*/ 18 w 46"/>
                <a:gd name="T39" fmla="*/ 16 h 43"/>
                <a:gd name="T40" fmla="*/ 17 w 46"/>
                <a:gd name="T41" fmla="*/ 15 h 43"/>
                <a:gd name="T42" fmla="*/ 38 w 46"/>
                <a:gd name="T43" fmla="*/ 11 h 43"/>
                <a:gd name="T44" fmla="*/ 37 w 46"/>
                <a:gd name="T45" fmla="*/ 11 h 43"/>
                <a:gd name="T46" fmla="*/ 37 w 46"/>
                <a:gd name="T47" fmla="*/ 14 h 43"/>
                <a:gd name="T48" fmla="*/ 38 w 46"/>
                <a:gd name="T49" fmla="*/ 14 h 43"/>
                <a:gd name="T50" fmla="*/ 38 w 46"/>
                <a:gd name="T51" fmla="*/ 11 h 43"/>
                <a:gd name="T52" fmla="*/ 22 w 46"/>
                <a:gd name="T53" fmla="*/ 7 h 43"/>
                <a:gd name="T54" fmla="*/ 24 w 46"/>
                <a:gd name="T55" fmla="*/ 9 h 43"/>
                <a:gd name="T56" fmla="*/ 25 w 46"/>
                <a:gd name="T57" fmla="*/ 7 h 43"/>
                <a:gd name="T58" fmla="*/ 34 w 46"/>
                <a:gd name="T59" fmla="*/ 2 h 43"/>
                <a:gd name="T60" fmla="*/ 34 w 46"/>
                <a:gd name="T61" fmla="*/ 3 h 43"/>
                <a:gd name="T62" fmla="*/ 29 w 46"/>
                <a:gd name="T63" fmla="*/ 0 h 43"/>
                <a:gd name="T64" fmla="*/ 29 w 46"/>
                <a:gd name="T65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" h="43">
                  <a:moveTo>
                    <a:pt x="45" y="40"/>
                  </a:moveTo>
                  <a:cubicBezTo>
                    <a:pt x="44" y="40"/>
                    <a:pt x="44" y="40"/>
                    <a:pt x="44" y="40"/>
                  </a:cubicBezTo>
                  <a:cubicBezTo>
                    <a:pt x="43" y="40"/>
                    <a:pt x="43" y="41"/>
                    <a:pt x="43" y="42"/>
                  </a:cubicBezTo>
                  <a:cubicBezTo>
                    <a:pt x="43" y="43"/>
                    <a:pt x="44" y="43"/>
                    <a:pt x="45" y="43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6" y="43"/>
                    <a:pt x="46" y="42"/>
                    <a:pt x="46" y="41"/>
                  </a:cubicBezTo>
                  <a:cubicBezTo>
                    <a:pt x="46" y="41"/>
                    <a:pt x="45" y="40"/>
                    <a:pt x="45" y="40"/>
                  </a:cubicBezTo>
                  <a:moveTo>
                    <a:pt x="42" y="30"/>
                  </a:moveTo>
                  <a:cubicBezTo>
                    <a:pt x="42" y="30"/>
                    <a:pt x="42" y="30"/>
                    <a:pt x="42" y="30"/>
                  </a:cubicBezTo>
                  <a:cubicBezTo>
                    <a:pt x="41" y="31"/>
                    <a:pt x="40" y="31"/>
                    <a:pt x="41" y="32"/>
                  </a:cubicBezTo>
                  <a:cubicBezTo>
                    <a:pt x="41" y="33"/>
                    <a:pt x="41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3"/>
                    <a:pt x="44" y="32"/>
                    <a:pt x="44" y="32"/>
                  </a:cubicBezTo>
                  <a:cubicBezTo>
                    <a:pt x="44" y="31"/>
                    <a:pt x="43" y="30"/>
                    <a:pt x="42" y="30"/>
                  </a:cubicBezTo>
                  <a:moveTo>
                    <a:pt x="2" y="27"/>
                  </a:moveTo>
                  <a:cubicBezTo>
                    <a:pt x="2" y="27"/>
                    <a:pt x="1" y="27"/>
                    <a:pt x="1" y="27"/>
                  </a:cubicBezTo>
                  <a:cubicBezTo>
                    <a:pt x="0" y="28"/>
                    <a:pt x="0" y="29"/>
                    <a:pt x="1" y="30"/>
                  </a:cubicBezTo>
                  <a:cubicBezTo>
                    <a:pt x="1" y="30"/>
                    <a:pt x="2" y="30"/>
                    <a:pt x="2" y="30"/>
                  </a:cubicBezTo>
                  <a:cubicBezTo>
                    <a:pt x="2" y="30"/>
                    <a:pt x="3" y="30"/>
                    <a:pt x="3" y="30"/>
                  </a:cubicBezTo>
                  <a:cubicBezTo>
                    <a:pt x="4" y="29"/>
                    <a:pt x="4" y="28"/>
                    <a:pt x="3" y="27"/>
                  </a:cubicBezTo>
                  <a:cubicBezTo>
                    <a:pt x="3" y="27"/>
                    <a:pt x="2" y="27"/>
                    <a:pt x="2" y="27"/>
                  </a:cubicBezTo>
                  <a:moveTo>
                    <a:pt x="40" y="21"/>
                  </a:moveTo>
                  <a:cubicBezTo>
                    <a:pt x="40" y="21"/>
                    <a:pt x="40" y="21"/>
                    <a:pt x="40" y="21"/>
                  </a:cubicBezTo>
                  <a:cubicBezTo>
                    <a:pt x="39" y="21"/>
                    <a:pt x="38" y="22"/>
                    <a:pt x="38" y="23"/>
                  </a:cubicBezTo>
                  <a:cubicBezTo>
                    <a:pt x="38" y="23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1" y="24"/>
                    <a:pt x="42" y="23"/>
                    <a:pt x="42" y="22"/>
                  </a:cubicBezTo>
                  <a:cubicBezTo>
                    <a:pt x="41" y="21"/>
                    <a:pt x="41" y="21"/>
                    <a:pt x="40" y="21"/>
                  </a:cubicBezTo>
                  <a:moveTo>
                    <a:pt x="9" y="20"/>
                  </a:moveTo>
                  <a:cubicBezTo>
                    <a:pt x="9" y="20"/>
                    <a:pt x="8" y="20"/>
                    <a:pt x="8" y="20"/>
                  </a:cubicBezTo>
                  <a:cubicBezTo>
                    <a:pt x="7" y="21"/>
                    <a:pt x="7" y="22"/>
                    <a:pt x="8" y="23"/>
                  </a:cubicBezTo>
                  <a:cubicBezTo>
                    <a:pt x="8" y="23"/>
                    <a:pt x="9" y="23"/>
                    <a:pt x="9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1" y="22"/>
                    <a:pt x="11" y="21"/>
                    <a:pt x="10" y="21"/>
                  </a:cubicBezTo>
                  <a:cubicBezTo>
                    <a:pt x="10" y="20"/>
                    <a:pt x="10" y="20"/>
                    <a:pt x="9" y="20"/>
                  </a:cubicBezTo>
                  <a:moveTo>
                    <a:pt x="15" y="13"/>
                  </a:moveTo>
                  <a:cubicBezTo>
                    <a:pt x="15" y="13"/>
                    <a:pt x="15" y="13"/>
                    <a:pt x="15" y="14"/>
                  </a:cubicBezTo>
                  <a:cubicBezTo>
                    <a:pt x="15" y="14"/>
                    <a:pt x="15" y="15"/>
                    <a:pt x="15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8" y="16"/>
                  </a:cubicBezTo>
                  <a:cubicBezTo>
                    <a:pt x="18" y="16"/>
                    <a:pt x="18" y="15"/>
                    <a:pt x="18" y="15"/>
                  </a:cubicBezTo>
                  <a:cubicBezTo>
                    <a:pt x="18" y="15"/>
                    <a:pt x="17" y="15"/>
                    <a:pt x="17" y="15"/>
                  </a:cubicBezTo>
                  <a:cubicBezTo>
                    <a:pt x="16" y="15"/>
                    <a:pt x="16" y="14"/>
                    <a:pt x="15" y="13"/>
                  </a:cubicBezTo>
                  <a:moveTo>
                    <a:pt x="38" y="11"/>
                  </a:move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4"/>
                    <a:pt x="37" y="14"/>
                  </a:cubicBezTo>
                  <a:cubicBezTo>
                    <a:pt x="37" y="14"/>
                    <a:pt x="37" y="14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9" y="14"/>
                    <a:pt x="39" y="13"/>
                    <a:pt x="39" y="12"/>
                  </a:cubicBezTo>
                  <a:cubicBezTo>
                    <a:pt x="39" y="11"/>
                    <a:pt x="38" y="11"/>
                    <a:pt x="38" y="11"/>
                  </a:cubicBezTo>
                  <a:moveTo>
                    <a:pt x="24" y="6"/>
                  </a:moveTo>
                  <a:cubicBezTo>
                    <a:pt x="23" y="6"/>
                    <a:pt x="23" y="6"/>
                    <a:pt x="22" y="7"/>
                  </a:cubicBezTo>
                  <a:cubicBezTo>
                    <a:pt x="22" y="7"/>
                    <a:pt x="22" y="8"/>
                    <a:pt x="22" y="9"/>
                  </a:cubicBezTo>
                  <a:cubicBezTo>
                    <a:pt x="23" y="9"/>
                    <a:pt x="23" y="9"/>
                    <a:pt x="24" y="9"/>
                  </a:cubicBezTo>
                  <a:cubicBezTo>
                    <a:pt x="24" y="9"/>
                    <a:pt x="24" y="9"/>
                    <a:pt x="25" y="9"/>
                  </a:cubicBezTo>
                  <a:cubicBezTo>
                    <a:pt x="25" y="8"/>
                    <a:pt x="25" y="7"/>
                    <a:pt x="25" y="7"/>
                  </a:cubicBezTo>
                  <a:cubicBezTo>
                    <a:pt x="24" y="6"/>
                    <a:pt x="24" y="6"/>
                    <a:pt x="24" y="6"/>
                  </a:cubicBezTo>
                  <a:moveTo>
                    <a:pt x="34" y="2"/>
                  </a:moveTo>
                  <a:cubicBezTo>
                    <a:pt x="34" y="3"/>
                    <a:pt x="34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2"/>
                    <a:pt x="34" y="2"/>
                    <a:pt x="34" y="2"/>
                  </a:cubicBezTo>
                  <a:moveTo>
                    <a:pt x="29" y="0"/>
                  </a:moveTo>
                  <a:cubicBezTo>
                    <a:pt x="29" y="0"/>
                    <a:pt x="29" y="1"/>
                    <a:pt x="29" y="2"/>
                  </a:cubicBezTo>
                  <a:cubicBezTo>
                    <a:pt x="29" y="0"/>
                    <a:pt x="29" y="0"/>
                    <a:pt x="29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42" name="Freeform 1185"/>
            <p:cNvSpPr>
              <a:spLocks noEditPoints="1"/>
            </p:cNvSpPr>
            <p:nvPr/>
          </p:nvSpPr>
          <p:spPr bwMode="auto">
            <a:xfrm>
              <a:off x="6759584" y="1735839"/>
              <a:ext cx="141483" cy="20212"/>
            </a:xfrm>
            <a:custGeom>
              <a:avLst/>
              <a:gdLst>
                <a:gd name="T0" fmla="*/ 42 w 42"/>
                <a:gd name="T1" fmla="*/ 3 h 6"/>
                <a:gd name="T2" fmla="*/ 40 w 42"/>
                <a:gd name="T3" fmla="*/ 4 h 6"/>
                <a:gd name="T4" fmla="*/ 42 w 42"/>
                <a:gd name="T5" fmla="*/ 6 h 6"/>
                <a:gd name="T6" fmla="*/ 42 w 42"/>
                <a:gd name="T7" fmla="*/ 6 h 6"/>
                <a:gd name="T8" fmla="*/ 42 w 42"/>
                <a:gd name="T9" fmla="*/ 6 h 6"/>
                <a:gd name="T10" fmla="*/ 42 w 42"/>
                <a:gd name="T11" fmla="*/ 3 h 6"/>
                <a:gd name="T12" fmla="*/ 42 w 42"/>
                <a:gd name="T13" fmla="*/ 3 h 6"/>
                <a:gd name="T14" fmla="*/ 42 w 42"/>
                <a:gd name="T15" fmla="*/ 3 h 6"/>
                <a:gd name="T16" fmla="*/ 32 w 42"/>
                <a:gd name="T17" fmla="*/ 2 h 6"/>
                <a:gd name="T18" fmla="*/ 30 w 42"/>
                <a:gd name="T19" fmla="*/ 4 h 6"/>
                <a:gd name="T20" fmla="*/ 32 w 42"/>
                <a:gd name="T21" fmla="*/ 6 h 6"/>
                <a:gd name="T22" fmla="*/ 32 w 42"/>
                <a:gd name="T23" fmla="*/ 6 h 6"/>
                <a:gd name="T24" fmla="*/ 34 w 42"/>
                <a:gd name="T25" fmla="*/ 4 h 6"/>
                <a:gd name="T26" fmla="*/ 32 w 42"/>
                <a:gd name="T27" fmla="*/ 2 h 6"/>
                <a:gd name="T28" fmla="*/ 32 w 42"/>
                <a:gd name="T29" fmla="*/ 2 h 6"/>
                <a:gd name="T30" fmla="*/ 13 w 42"/>
                <a:gd name="T31" fmla="*/ 2 h 6"/>
                <a:gd name="T32" fmla="*/ 13 w 42"/>
                <a:gd name="T33" fmla="*/ 3 h 6"/>
                <a:gd name="T34" fmla="*/ 13 w 42"/>
                <a:gd name="T35" fmla="*/ 3 h 6"/>
                <a:gd name="T36" fmla="*/ 13 w 42"/>
                <a:gd name="T37" fmla="*/ 3 h 6"/>
                <a:gd name="T38" fmla="*/ 13 w 42"/>
                <a:gd name="T39" fmla="*/ 4 h 6"/>
                <a:gd name="T40" fmla="*/ 14 w 42"/>
                <a:gd name="T41" fmla="*/ 3 h 6"/>
                <a:gd name="T42" fmla="*/ 13 w 42"/>
                <a:gd name="T43" fmla="*/ 2 h 6"/>
                <a:gd name="T44" fmla="*/ 22 w 42"/>
                <a:gd name="T45" fmla="*/ 2 h 6"/>
                <a:gd name="T46" fmla="*/ 20 w 42"/>
                <a:gd name="T47" fmla="*/ 3 h 6"/>
                <a:gd name="T48" fmla="*/ 22 w 42"/>
                <a:gd name="T49" fmla="*/ 5 h 6"/>
                <a:gd name="T50" fmla="*/ 22 w 42"/>
                <a:gd name="T51" fmla="*/ 5 h 6"/>
                <a:gd name="T52" fmla="*/ 24 w 42"/>
                <a:gd name="T53" fmla="*/ 3 h 6"/>
                <a:gd name="T54" fmla="*/ 22 w 42"/>
                <a:gd name="T55" fmla="*/ 2 h 6"/>
                <a:gd name="T56" fmla="*/ 22 w 42"/>
                <a:gd name="T57" fmla="*/ 2 h 6"/>
                <a:gd name="T58" fmla="*/ 2 w 42"/>
                <a:gd name="T59" fmla="*/ 0 h 6"/>
                <a:gd name="T60" fmla="*/ 0 w 42"/>
                <a:gd name="T61" fmla="*/ 2 h 6"/>
                <a:gd name="T62" fmla="*/ 1 w 42"/>
                <a:gd name="T63" fmla="*/ 4 h 6"/>
                <a:gd name="T64" fmla="*/ 2 w 42"/>
                <a:gd name="T65" fmla="*/ 1 h 6"/>
                <a:gd name="T66" fmla="*/ 2 w 42"/>
                <a:gd name="T67" fmla="*/ 0 h 6"/>
                <a:gd name="T68" fmla="*/ 2 w 42"/>
                <a:gd name="T6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2" h="6">
                  <a:moveTo>
                    <a:pt x="42" y="3"/>
                  </a:moveTo>
                  <a:cubicBezTo>
                    <a:pt x="41" y="3"/>
                    <a:pt x="40" y="4"/>
                    <a:pt x="40" y="4"/>
                  </a:cubicBezTo>
                  <a:cubicBezTo>
                    <a:pt x="40" y="5"/>
                    <a:pt x="41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5"/>
                    <a:pt x="42" y="4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moveTo>
                    <a:pt x="32" y="2"/>
                  </a:moveTo>
                  <a:cubicBezTo>
                    <a:pt x="31" y="2"/>
                    <a:pt x="30" y="3"/>
                    <a:pt x="30" y="4"/>
                  </a:cubicBezTo>
                  <a:cubicBezTo>
                    <a:pt x="30" y="5"/>
                    <a:pt x="31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6"/>
                    <a:pt x="34" y="5"/>
                    <a:pt x="34" y="4"/>
                  </a:cubicBezTo>
                  <a:cubicBezTo>
                    <a:pt x="34" y="3"/>
                    <a:pt x="33" y="2"/>
                    <a:pt x="32" y="2"/>
                  </a:cubicBezTo>
                  <a:cubicBezTo>
                    <a:pt x="32" y="2"/>
                    <a:pt x="32" y="2"/>
                    <a:pt x="32" y="2"/>
                  </a:cubicBezTo>
                  <a:moveTo>
                    <a:pt x="13" y="2"/>
                  </a:move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2"/>
                    <a:pt x="14" y="2"/>
                    <a:pt x="13" y="2"/>
                  </a:cubicBezTo>
                  <a:moveTo>
                    <a:pt x="22" y="2"/>
                  </a:moveTo>
                  <a:cubicBezTo>
                    <a:pt x="21" y="2"/>
                    <a:pt x="20" y="2"/>
                    <a:pt x="20" y="3"/>
                  </a:cubicBezTo>
                  <a:cubicBezTo>
                    <a:pt x="20" y="4"/>
                    <a:pt x="21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5"/>
                    <a:pt x="24" y="4"/>
                    <a:pt x="24" y="3"/>
                  </a:cubicBezTo>
                  <a:cubicBezTo>
                    <a:pt x="24" y="3"/>
                    <a:pt x="23" y="2"/>
                    <a:pt x="22" y="2"/>
                  </a:cubicBezTo>
                  <a:cubicBezTo>
                    <a:pt x="22" y="2"/>
                    <a:pt x="22" y="2"/>
                    <a:pt x="22" y="2"/>
                  </a:cubicBezTo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3"/>
                    <a:pt x="1" y="4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43" name="Freeform 1186"/>
            <p:cNvSpPr>
              <a:spLocks noEditPoints="1"/>
            </p:cNvSpPr>
            <p:nvPr/>
          </p:nvSpPr>
          <p:spPr bwMode="auto">
            <a:xfrm>
              <a:off x="3657061" y="2877812"/>
              <a:ext cx="306548" cy="306548"/>
            </a:xfrm>
            <a:custGeom>
              <a:avLst/>
              <a:gdLst>
                <a:gd name="T0" fmla="*/ 64 w 90"/>
                <a:gd name="T1" fmla="*/ 53 h 90"/>
                <a:gd name="T2" fmla="*/ 62 w 90"/>
                <a:gd name="T3" fmla="*/ 51 h 90"/>
                <a:gd name="T4" fmla="*/ 64 w 90"/>
                <a:gd name="T5" fmla="*/ 49 h 90"/>
                <a:gd name="T6" fmla="*/ 64 w 90"/>
                <a:gd name="T7" fmla="*/ 49 h 90"/>
                <a:gd name="T8" fmla="*/ 66 w 90"/>
                <a:gd name="T9" fmla="*/ 51 h 90"/>
                <a:gd name="T10" fmla="*/ 64 w 90"/>
                <a:gd name="T11" fmla="*/ 53 h 90"/>
                <a:gd name="T12" fmla="*/ 64 w 90"/>
                <a:gd name="T13" fmla="*/ 53 h 90"/>
                <a:gd name="T14" fmla="*/ 74 w 90"/>
                <a:gd name="T15" fmla="*/ 51 h 90"/>
                <a:gd name="T16" fmla="*/ 72 w 90"/>
                <a:gd name="T17" fmla="*/ 50 h 90"/>
                <a:gd name="T18" fmla="*/ 74 w 90"/>
                <a:gd name="T19" fmla="*/ 48 h 90"/>
                <a:gd name="T20" fmla="*/ 74 w 90"/>
                <a:gd name="T21" fmla="*/ 48 h 90"/>
                <a:gd name="T22" fmla="*/ 76 w 90"/>
                <a:gd name="T23" fmla="*/ 50 h 90"/>
                <a:gd name="T24" fmla="*/ 74 w 90"/>
                <a:gd name="T25" fmla="*/ 51 h 90"/>
                <a:gd name="T26" fmla="*/ 74 w 90"/>
                <a:gd name="T27" fmla="*/ 51 h 90"/>
                <a:gd name="T28" fmla="*/ 84 w 90"/>
                <a:gd name="T29" fmla="*/ 50 h 90"/>
                <a:gd name="T30" fmla="*/ 82 w 90"/>
                <a:gd name="T31" fmla="*/ 49 h 90"/>
                <a:gd name="T32" fmla="*/ 84 w 90"/>
                <a:gd name="T33" fmla="*/ 47 h 90"/>
                <a:gd name="T34" fmla="*/ 84 w 90"/>
                <a:gd name="T35" fmla="*/ 47 h 90"/>
                <a:gd name="T36" fmla="*/ 85 w 90"/>
                <a:gd name="T37" fmla="*/ 48 h 90"/>
                <a:gd name="T38" fmla="*/ 84 w 90"/>
                <a:gd name="T39" fmla="*/ 50 h 90"/>
                <a:gd name="T40" fmla="*/ 84 w 90"/>
                <a:gd name="T41" fmla="*/ 50 h 90"/>
                <a:gd name="T42" fmla="*/ 45 w 90"/>
                <a:gd name="T43" fmla="*/ 47 h 90"/>
                <a:gd name="T44" fmla="*/ 44 w 90"/>
                <a:gd name="T45" fmla="*/ 46 h 90"/>
                <a:gd name="T46" fmla="*/ 44 w 90"/>
                <a:gd name="T47" fmla="*/ 44 h 90"/>
                <a:gd name="T48" fmla="*/ 45 w 90"/>
                <a:gd name="T49" fmla="*/ 44 h 90"/>
                <a:gd name="T50" fmla="*/ 46 w 90"/>
                <a:gd name="T51" fmla="*/ 44 h 90"/>
                <a:gd name="T52" fmla="*/ 46 w 90"/>
                <a:gd name="T53" fmla="*/ 46 h 90"/>
                <a:gd name="T54" fmla="*/ 45 w 90"/>
                <a:gd name="T55" fmla="*/ 47 h 90"/>
                <a:gd name="T56" fmla="*/ 52 w 90"/>
                <a:gd name="T57" fmla="*/ 40 h 90"/>
                <a:gd name="T58" fmla="*/ 51 w 90"/>
                <a:gd name="T59" fmla="*/ 40 h 90"/>
                <a:gd name="T60" fmla="*/ 51 w 90"/>
                <a:gd name="T61" fmla="*/ 37 h 90"/>
                <a:gd name="T62" fmla="*/ 52 w 90"/>
                <a:gd name="T63" fmla="*/ 37 h 90"/>
                <a:gd name="T64" fmla="*/ 53 w 90"/>
                <a:gd name="T65" fmla="*/ 37 h 90"/>
                <a:gd name="T66" fmla="*/ 53 w 90"/>
                <a:gd name="T67" fmla="*/ 40 h 90"/>
                <a:gd name="T68" fmla="*/ 52 w 90"/>
                <a:gd name="T69" fmla="*/ 40 h 90"/>
                <a:gd name="T70" fmla="*/ 60 w 90"/>
                <a:gd name="T71" fmla="*/ 33 h 90"/>
                <a:gd name="T72" fmla="*/ 58 w 90"/>
                <a:gd name="T73" fmla="*/ 33 h 90"/>
                <a:gd name="T74" fmla="*/ 58 w 90"/>
                <a:gd name="T75" fmla="*/ 30 h 90"/>
                <a:gd name="T76" fmla="*/ 60 w 90"/>
                <a:gd name="T77" fmla="*/ 30 h 90"/>
                <a:gd name="T78" fmla="*/ 61 w 90"/>
                <a:gd name="T79" fmla="*/ 30 h 90"/>
                <a:gd name="T80" fmla="*/ 61 w 90"/>
                <a:gd name="T81" fmla="*/ 33 h 90"/>
                <a:gd name="T82" fmla="*/ 60 w 90"/>
                <a:gd name="T83" fmla="*/ 33 h 90"/>
                <a:gd name="T84" fmla="*/ 67 w 90"/>
                <a:gd name="T85" fmla="*/ 26 h 90"/>
                <a:gd name="T86" fmla="*/ 66 w 90"/>
                <a:gd name="T87" fmla="*/ 26 h 90"/>
                <a:gd name="T88" fmla="*/ 66 w 90"/>
                <a:gd name="T89" fmla="*/ 24 h 90"/>
                <a:gd name="T90" fmla="*/ 67 w 90"/>
                <a:gd name="T91" fmla="*/ 23 h 90"/>
                <a:gd name="T92" fmla="*/ 68 w 90"/>
                <a:gd name="T93" fmla="*/ 24 h 90"/>
                <a:gd name="T94" fmla="*/ 68 w 90"/>
                <a:gd name="T95" fmla="*/ 26 h 90"/>
                <a:gd name="T96" fmla="*/ 67 w 90"/>
                <a:gd name="T97" fmla="*/ 26 h 90"/>
                <a:gd name="T98" fmla="*/ 74 w 90"/>
                <a:gd name="T99" fmla="*/ 20 h 90"/>
                <a:gd name="T100" fmla="*/ 73 w 90"/>
                <a:gd name="T101" fmla="*/ 19 h 90"/>
                <a:gd name="T102" fmla="*/ 73 w 90"/>
                <a:gd name="T103" fmla="*/ 17 h 90"/>
                <a:gd name="T104" fmla="*/ 74 w 90"/>
                <a:gd name="T105" fmla="*/ 16 h 90"/>
                <a:gd name="T106" fmla="*/ 75 w 90"/>
                <a:gd name="T107" fmla="*/ 17 h 90"/>
                <a:gd name="T108" fmla="*/ 75 w 90"/>
                <a:gd name="T109" fmla="*/ 19 h 90"/>
                <a:gd name="T110" fmla="*/ 74 w 90"/>
                <a:gd name="T111" fmla="*/ 20 h 90"/>
                <a:gd name="T112" fmla="*/ 45 w 90"/>
                <a:gd name="T113" fmla="*/ 0 h 90"/>
                <a:gd name="T114" fmla="*/ 0 w 90"/>
                <a:gd name="T115" fmla="*/ 45 h 90"/>
                <a:gd name="T116" fmla="*/ 45 w 90"/>
                <a:gd name="T117" fmla="*/ 90 h 90"/>
                <a:gd name="T118" fmla="*/ 90 w 90"/>
                <a:gd name="T119" fmla="*/ 45 h 90"/>
                <a:gd name="T120" fmla="*/ 45 w 90"/>
                <a:gd name="T12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" h="90">
                  <a:moveTo>
                    <a:pt x="64" y="53"/>
                  </a:moveTo>
                  <a:cubicBezTo>
                    <a:pt x="63" y="53"/>
                    <a:pt x="62" y="52"/>
                    <a:pt x="62" y="51"/>
                  </a:cubicBezTo>
                  <a:cubicBezTo>
                    <a:pt x="62" y="50"/>
                    <a:pt x="63" y="49"/>
                    <a:pt x="64" y="49"/>
                  </a:cubicBezTo>
                  <a:cubicBezTo>
                    <a:pt x="64" y="49"/>
                    <a:pt x="64" y="49"/>
                    <a:pt x="64" y="49"/>
                  </a:cubicBezTo>
                  <a:cubicBezTo>
                    <a:pt x="65" y="49"/>
                    <a:pt x="66" y="50"/>
                    <a:pt x="66" y="51"/>
                  </a:cubicBezTo>
                  <a:cubicBezTo>
                    <a:pt x="66" y="52"/>
                    <a:pt x="65" y="52"/>
                    <a:pt x="64" y="53"/>
                  </a:cubicBezTo>
                  <a:cubicBezTo>
                    <a:pt x="64" y="53"/>
                    <a:pt x="64" y="53"/>
                    <a:pt x="64" y="53"/>
                  </a:cubicBezTo>
                  <a:moveTo>
                    <a:pt x="74" y="51"/>
                  </a:moveTo>
                  <a:cubicBezTo>
                    <a:pt x="73" y="51"/>
                    <a:pt x="72" y="51"/>
                    <a:pt x="72" y="50"/>
                  </a:cubicBezTo>
                  <a:cubicBezTo>
                    <a:pt x="72" y="49"/>
                    <a:pt x="73" y="48"/>
                    <a:pt x="74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5" y="48"/>
                    <a:pt x="75" y="49"/>
                    <a:pt x="76" y="50"/>
                  </a:cubicBezTo>
                  <a:cubicBezTo>
                    <a:pt x="76" y="50"/>
                    <a:pt x="75" y="51"/>
                    <a:pt x="74" y="51"/>
                  </a:cubicBezTo>
                  <a:cubicBezTo>
                    <a:pt x="74" y="51"/>
                    <a:pt x="74" y="51"/>
                    <a:pt x="74" y="51"/>
                  </a:cubicBezTo>
                  <a:moveTo>
                    <a:pt x="84" y="50"/>
                  </a:moveTo>
                  <a:cubicBezTo>
                    <a:pt x="83" y="50"/>
                    <a:pt x="82" y="50"/>
                    <a:pt x="82" y="49"/>
                  </a:cubicBezTo>
                  <a:cubicBezTo>
                    <a:pt x="82" y="48"/>
                    <a:pt x="83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5" y="47"/>
                    <a:pt x="85" y="47"/>
                    <a:pt x="85" y="48"/>
                  </a:cubicBezTo>
                  <a:cubicBezTo>
                    <a:pt x="86" y="49"/>
                    <a:pt x="85" y="50"/>
                    <a:pt x="84" y="50"/>
                  </a:cubicBezTo>
                  <a:cubicBezTo>
                    <a:pt x="84" y="50"/>
                    <a:pt x="84" y="50"/>
                    <a:pt x="84" y="50"/>
                  </a:cubicBezTo>
                  <a:moveTo>
                    <a:pt x="45" y="47"/>
                  </a:moveTo>
                  <a:cubicBezTo>
                    <a:pt x="44" y="47"/>
                    <a:pt x="44" y="47"/>
                    <a:pt x="44" y="46"/>
                  </a:cubicBezTo>
                  <a:cubicBezTo>
                    <a:pt x="43" y="46"/>
                    <a:pt x="43" y="45"/>
                    <a:pt x="44" y="44"/>
                  </a:cubicBezTo>
                  <a:cubicBezTo>
                    <a:pt x="44" y="44"/>
                    <a:pt x="45" y="44"/>
                    <a:pt x="45" y="44"/>
                  </a:cubicBezTo>
                  <a:cubicBezTo>
                    <a:pt x="45" y="44"/>
                    <a:pt x="46" y="44"/>
                    <a:pt x="46" y="44"/>
                  </a:cubicBezTo>
                  <a:cubicBezTo>
                    <a:pt x="47" y="45"/>
                    <a:pt x="47" y="46"/>
                    <a:pt x="46" y="46"/>
                  </a:cubicBezTo>
                  <a:cubicBezTo>
                    <a:pt x="46" y="47"/>
                    <a:pt x="45" y="47"/>
                    <a:pt x="45" y="47"/>
                  </a:cubicBezTo>
                  <a:moveTo>
                    <a:pt x="52" y="40"/>
                  </a:moveTo>
                  <a:cubicBezTo>
                    <a:pt x="52" y="40"/>
                    <a:pt x="51" y="40"/>
                    <a:pt x="51" y="40"/>
                  </a:cubicBezTo>
                  <a:cubicBezTo>
                    <a:pt x="50" y="39"/>
                    <a:pt x="50" y="38"/>
                    <a:pt x="51" y="37"/>
                  </a:cubicBezTo>
                  <a:cubicBezTo>
                    <a:pt x="51" y="37"/>
                    <a:pt x="52" y="37"/>
                    <a:pt x="52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4" y="38"/>
                    <a:pt x="54" y="39"/>
                    <a:pt x="53" y="40"/>
                  </a:cubicBezTo>
                  <a:cubicBezTo>
                    <a:pt x="53" y="40"/>
                    <a:pt x="53" y="40"/>
                    <a:pt x="52" y="40"/>
                  </a:cubicBezTo>
                  <a:moveTo>
                    <a:pt x="60" y="33"/>
                  </a:moveTo>
                  <a:cubicBezTo>
                    <a:pt x="59" y="33"/>
                    <a:pt x="59" y="33"/>
                    <a:pt x="58" y="33"/>
                  </a:cubicBezTo>
                  <a:cubicBezTo>
                    <a:pt x="58" y="32"/>
                    <a:pt x="58" y="31"/>
                    <a:pt x="58" y="30"/>
                  </a:cubicBezTo>
                  <a:cubicBezTo>
                    <a:pt x="59" y="30"/>
                    <a:pt x="59" y="30"/>
                    <a:pt x="60" y="30"/>
                  </a:cubicBezTo>
                  <a:cubicBezTo>
                    <a:pt x="60" y="30"/>
                    <a:pt x="60" y="30"/>
                    <a:pt x="61" y="30"/>
                  </a:cubicBezTo>
                  <a:cubicBezTo>
                    <a:pt x="61" y="31"/>
                    <a:pt x="61" y="32"/>
                    <a:pt x="61" y="33"/>
                  </a:cubicBezTo>
                  <a:cubicBezTo>
                    <a:pt x="60" y="33"/>
                    <a:pt x="60" y="33"/>
                    <a:pt x="60" y="33"/>
                  </a:cubicBezTo>
                  <a:moveTo>
                    <a:pt x="67" y="26"/>
                  </a:moveTo>
                  <a:cubicBezTo>
                    <a:pt x="66" y="26"/>
                    <a:pt x="66" y="26"/>
                    <a:pt x="66" y="26"/>
                  </a:cubicBezTo>
                  <a:cubicBezTo>
                    <a:pt x="65" y="25"/>
                    <a:pt x="65" y="24"/>
                    <a:pt x="66" y="24"/>
                  </a:cubicBezTo>
                  <a:cubicBezTo>
                    <a:pt x="66" y="23"/>
                    <a:pt x="66" y="23"/>
                    <a:pt x="67" y="23"/>
                  </a:cubicBezTo>
                  <a:cubicBezTo>
                    <a:pt x="67" y="23"/>
                    <a:pt x="68" y="23"/>
                    <a:pt x="68" y="24"/>
                  </a:cubicBezTo>
                  <a:cubicBezTo>
                    <a:pt x="69" y="24"/>
                    <a:pt x="69" y="25"/>
                    <a:pt x="68" y="26"/>
                  </a:cubicBezTo>
                  <a:cubicBezTo>
                    <a:pt x="68" y="26"/>
                    <a:pt x="67" y="26"/>
                    <a:pt x="67" y="26"/>
                  </a:cubicBezTo>
                  <a:moveTo>
                    <a:pt x="74" y="20"/>
                  </a:moveTo>
                  <a:cubicBezTo>
                    <a:pt x="74" y="20"/>
                    <a:pt x="73" y="19"/>
                    <a:pt x="73" y="19"/>
                  </a:cubicBezTo>
                  <a:cubicBezTo>
                    <a:pt x="72" y="18"/>
                    <a:pt x="72" y="17"/>
                    <a:pt x="73" y="17"/>
                  </a:cubicBezTo>
                  <a:cubicBezTo>
                    <a:pt x="73" y="16"/>
                    <a:pt x="74" y="16"/>
                    <a:pt x="74" y="16"/>
                  </a:cubicBezTo>
                  <a:cubicBezTo>
                    <a:pt x="75" y="16"/>
                    <a:pt x="75" y="16"/>
                    <a:pt x="75" y="17"/>
                  </a:cubicBezTo>
                  <a:cubicBezTo>
                    <a:pt x="76" y="17"/>
                    <a:pt x="76" y="19"/>
                    <a:pt x="75" y="19"/>
                  </a:cubicBezTo>
                  <a:cubicBezTo>
                    <a:pt x="75" y="19"/>
                    <a:pt x="75" y="20"/>
                    <a:pt x="74" y="20"/>
                  </a:cubicBezTo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70" y="90"/>
                    <a:pt x="90" y="70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44" name="Freeform 1187"/>
            <p:cNvSpPr>
              <a:spLocks noEditPoints="1"/>
            </p:cNvSpPr>
            <p:nvPr/>
          </p:nvSpPr>
          <p:spPr bwMode="auto">
            <a:xfrm>
              <a:off x="3801912" y="2931710"/>
              <a:ext cx="111166" cy="107797"/>
            </a:xfrm>
            <a:custGeom>
              <a:avLst/>
              <a:gdLst>
                <a:gd name="T0" fmla="*/ 2 w 33"/>
                <a:gd name="T1" fmla="*/ 28 h 31"/>
                <a:gd name="T2" fmla="*/ 1 w 33"/>
                <a:gd name="T3" fmla="*/ 28 h 31"/>
                <a:gd name="T4" fmla="*/ 1 w 33"/>
                <a:gd name="T5" fmla="*/ 30 h 31"/>
                <a:gd name="T6" fmla="*/ 2 w 33"/>
                <a:gd name="T7" fmla="*/ 31 h 31"/>
                <a:gd name="T8" fmla="*/ 3 w 33"/>
                <a:gd name="T9" fmla="*/ 30 h 31"/>
                <a:gd name="T10" fmla="*/ 3 w 33"/>
                <a:gd name="T11" fmla="*/ 28 h 31"/>
                <a:gd name="T12" fmla="*/ 2 w 33"/>
                <a:gd name="T13" fmla="*/ 28 h 31"/>
                <a:gd name="T14" fmla="*/ 9 w 33"/>
                <a:gd name="T15" fmla="*/ 21 h 31"/>
                <a:gd name="T16" fmla="*/ 8 w 33"/>
                <a:gd name="T17" fmla="*/ 21 h 31"/>
                <a:gd name="T18" fmla="*/ 8 w 33"/>
                <a:gd name="T19" fmla="*/ 24 h 31"/>
                <a:gd name="T20" fmla="*/ 9 w 33"/>
                <a:gd name="T21" fmla="*/ 24 h 31"/>
                <a:gd name="T22" fmla="*/ 10 w 33"/>
                <a:gd name="T23" fmla="*/ 24 h 31"/>
                <a:gd name="T24" fmla="*/ 10 w 33"/>
                <a:gd name="T25" fmla="*/ 21 h 31"/>
                <a:gd name="T26" fmla="*/ 9 w 33"/>
                <a:gd name="T27" fmla="*/ 21 h 31"/>
                <a:gd name="T28" fmla="*/ 17 w 33"/>
                <a:gd name="T29" fmla="*/ 14 h 31"/>
                <a:gd name="T30" fmla="*/ 15 w 33"/>
                <a:gd name="T31" fmla="*/ 14 h 31"/>
                <a:gd name="T32" fmla="*/ 15 w 33"/>
                <a:gd name="T33" fmla="*/ 17 h 31"/>
                <a:gd name="T34" fmla="*/ 17 w 33"/>
                <a:gd name="T35" fmla="*/ 17 h 31"/>
                <a:gd name="T36" fmla="*/ 18 w 33"/>
                <a:gd name="T37" fmla="*/ 17 h 31"/>
                <a:gd name="T38" fmla="*/ 18 w 33"/>
                <a:gd name="T39" fmla="*/ 14 h 31"/>
                <a:gd name="T40" fmla="*/ 17 w 33"/>
                <a:gd name="T41" fmla="*/ 14 h 31"/>
                <a:gd name="T42" fmla="*/ 24 w 33"/>
                <a:gd name="T43" fmla="*/ 7 h 31"/>
                <a:gd name="T44" fmla="*/ 23 w 33"/>
                <a:gd name="T45" fmla="*/ 8 h 31"/>
                <a:gd name="T46" fmla="*/ 23 w 33"/>
                <a:gd name="T47" fmla="*/ 10 h 31"/>
                <a:gd name="T48" fmla="*/ 24 w 33"/>
                <a:gd name="T49" fmla="*/ 10 h 31"/>
                <a:gd name="T50" fmla="*/ 25 w 33"/>
                <a:gd name="T51" fmla="*/ 10 h 31"/>
                <a:gd name="T52" fmla="*/ 25 w 33"/>
                <a:gd name="T53" fmla="*/ 8 h 31"/>
                <a:gd name="T54" fmla="*/ 24 w 33"/>
                <a:gd name="T55" fmla="*/ 7 h 31"/>
                <a:gd name="T56" fmla="*/ 31 w 33"/>
                <a:gd name="T57" fmla="*/ 0 h 31"/>
                <a:gd name="T58" fmla="*/ 30 w 33"/>
                <a:gd name="T59" fmla="*/ 1 h 31"/>
                <a:gd name="T60" fmla="*/ 30 w 33"/>
                <a:gd name="T61" fmla="*/ 3 h 31"/>
                <a:gd name="T62" fmla="*/ 31 w 33"/>
                <a:gd name="T63" fmla="*/ 4 h 31"/>
                <a:gd name="T64" fmla="*/ 32 w 33"/>
                <a:gd name="T65" fmla="*/ 3 h 31"/>
                <a:gd name="T66" fmla="*/ 32 w 33"/>
                <a:gd name="T67" fmla="*/ 1 h 31"/>
                <a:gd name="T68" fmla="*/ 31 w 33"/>
                <a:gd name="T6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" h="31">
                  <a:moveTo>
                    <a:pt x="2" y="28"/>
                  </a:moveTo>
                  <a:cubicBezTo>
                    <a:pt x="2" y="28"/>
                    <a:pt x="1" y="28"/>
                    <a:pt x="1" y="28"/>
                  </a:cubicBezTo>
                  <a:cubicBezTo>
                    <a:pt x="0" y="29"/>
                    <a:pt x="0" y="30"/>
                    <a:pt x="1" y="30"/>
                  </a:cubicBezTo>
                  <a:cubicBezTo>
                    <a:pt x="1" y="31"/>
                    <a:pt x="1" y="31"/>
                    <a:pt x="2" y="31"/>
                  </a:cubicBezTo>
                  <a:cubicBezTo>
                    <a:pt x="2" y="31"/>
                    <a:pt x="3" y="31"/>
                    <a:pt x="3" y="30"/>
                  </a:cubicBezTo>
                  <a:cubicBezTo>
                    <a:pt x="4" y="30"/>
                    <a:pt x="4" y="29"/>
                    <a:pt x="3" y="28"/>
                  </a:cubicBezTo>
                  <a:cubicBezTo>
                    <a:pt x="3" y="28"/>
                    <a:pt x="2" y="28"/>
                    <a:pt x="2" y="28"/>
                  </a:cubicBezTo>
                  <a:moveTo>
                    <a:pt x="9" y="21"/>
                  </a:moveTo>
                  <a:cubicBezTo>
                    <a:pt x="9" y="21"/>
                    <a:pt x="8" y="21"/>
                    <a:pt x="8" y="21"/>
                  </a:cubicBezTo>
                  <a:cubicBezTo>
                    <a:pt x="7" y="22"/>
                    <a:pt x="7" y="23"/>
                    <a:pt x="8" y="24"/>
                  </a:cubicBezTo>
                  <a:cubicBezTo>
                    <a:pt x="8" y="24"/>
                    <a:pt x="9" y="24"/>
                    <a:pt x="9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2"/>
                    <a:pt x="10" y="21"/>
                  </a:cubicBezTo>
                  <a:cubicBezTo>
                    <a:pt x="10" y="21"/>
                    <a:pt x="10" y="21"/>
                    <a:pt x="9" y="21"/>
                  </a:cubicBezTo>
                  <a:moveTo>
                    <a:pt x="17" y="14"/>
                  </a:moveTo>
                  <a:cubicBezTo>
                    <a:pt x="16" y="14"/>
                    <a:pt x="16" y="14"/>
                    <a:pt x="15" y="14"/>
                  </a:cubicBezTo>
                  <a:cubicBezTo>
                    <a:pt x="15" y="15"/>
                    <a:pt x="15" y="16"/>
                    <a:pt x="15" y="17"/>
                  </a:cubicBezTo>
                  <a:cubicBezTo>
                    <a:pt x="16" y="17"/>
                    <a:pt x="16" y="17"/>
                    <a:pt x="17" y="17"/>
                  </a:cubicBezTo>
                  <a:cubicBezTo>
                    <a:pt x="17" y="17"/>
                    <a:pt x="17" y="17"/>
                    <a:pt x="18" y="17"/>
                  </a:cubicBezTo>
                  <a:cubicBezTo>
                    <a:pt x="18" y="16"/>
                    <a:pt x="18" y="15"/>
                    <a:pt x="18" y="14"/>
                  </a:cubicBezTo>
                  <a:cubicBezTo>
                    <a:pt x="17" y="14"/>
                    <a:pt x="17" y="14"/>
                    <a:pt x="17" y="14"/>
                  </a:cubicBezTo>
                  <a:moveTo>
                    <a:pt x="24" y="7"/>
                  </a:moveTo>
                  <a:cubicBezTo>
                    <a:pt x="23" y="7"/>
                    <a:pt x="23" y="7"/>
                    <a:pt x="23" y="8"/>
                  </a:cubicBezTo>
                  <a:cubicBezTo>
                    <a:pt x="22" y="8"/>
                    <a:pt x="22" y="9"/>
                    <a:pt x="23" y="10"/>
                  </a:cubicBezTo>
                  <a:cubicBezTo>
                    <a:pt x="23" y="10"/>
                    <a:pt x="23" y="10"/>
                    <a:pt x="24" y="10"/>
                  </a:cubicBezTo>
                  <a:cubicBezTo>
                    <a:pt x="24" y="10"/>
                    <a:pt x="25" y="10"/>
                    <a:pt x="25" y="10"/>
                  </a:cubicBezTo>
                  <a:cubicBezTo>
                    <a:pt x="26" y="9"/>
                    <a:pt x="26" y="8"/>
                    <a:pt x="25" y="8"/>
                  </a:cubicBezTo>
                  <a:cubicBezTo>
                    <a:pt x="25" y="7"/>
                    <a:pt x="24" y="7"/>
                    <a:pt x="24" y="7"/>
                  </a:cubicBezTo>
                  <a:moveTo>
                    <a:pt x="31" y="0"/>
                  </a:moveTo>
                  <a:cubicBezTo>
                    <a:pt x="31" y="0"/>
                    <a:pt x="30" y="0"/>
                    <a:pt x="30" y="1"/>
                  </a:cubicBezTo>
                  <a:cubicBezTo>
                    <a:pt x="29" y="1"/>
                    <a:pt x="29" y="2"/>
                    <a:pt x="30" y="3"/>
                  </a:cubicBezTo>
                  <a:cubicBezTo>
                    <a:pt x="30" y="3"/>
                    <a:pt x="31" y="4"/>
                    <a:pt x="31" y="4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3" y="3"/>
                    <a:pt x="33" y="1"/>
                    <a:pt x="32" y="1"/>
                  </a:cubicBezTo>
                  <a:cubicBezTo>
                    <a:pt x="32" y="0"/>
                    <a:pt x="32" y="0"/>
                    <a:pt x="31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45" name="Freeform 1188"/>
            <p:cNvSpPr>
              <a:spLocks noEditPoints="1"/>
            </p:cNvSpPr>
            <p:nvPr/>
          </p:nvSpPr>
          <p:spPr bwMode="auto">
            <a:xfrm>
              <a:off x="3865917" y="3039507"/>
              <a:ext cx="84217" cy="20212"/>
            </a:xfrm>
            <a:custGeom>
              <a:avLst/>
              <a:gdLst>
                <a:gd name="T0" fmla="*/ 2 w 24"/>
                <a:gd name="T1" fmla="*/ 2 h 6"/>
                <a:gd name="T2" fmla="*/ 2 w 24"/>
                <a:gd name="T3" fmla="*/ 2 h 6"/>
                <a:gd name="T4" fmla="*/ 0 w 24"/>
                <a:gd name="T5" fmla="*/ 4 h 6"/>
                <a:gd name="T6" fmla="*/ 2 w 24"/>
                <a:gd name="T7" fmla="*/ 6 h 6"/>
                <a:gd name="T8" fmla="*/ 2 w 24"/>
                <a:gd name="T9" fmla="*/ 6 h 6"/>
                <a:gd name="T10" fmla="*/ 4 w 24"/>
                <a:gd name="T11" fmla="*/ 4 h 6"/>
                <a:gd name="T12" fmla="*/ 2 w 24"/>
                <a:gd name="T13" fmla="*/ 2 h 6"/>
                <a:gd name="T14" fmla="*/ 12 w 24"/>
                <a:gd name="T15" fmla="*/ 1 h 6"/>
                <a:gd name="T16" fmla="*/ 12 w 24"/>
                <a:gd name="T17" fmla="*/ 1 h 6"/>
                <a:gd name="T18" fmla="*/ 10 w 24"/>
                <a:gd name="T19" fmla="*/ 3 h 6"/>
                <a:gd name="T20" fmla="*/ 12 w 24"/>
                <a:gd name="T21" fmla="*/ 4 h 6"/>
                <a:gd name="T22" fmla="*/ 12 w 24"/>
                <a:gd name="T23" fmla="*/ 4 h 6"/>
                <a:gd name="T24" fmla="*/ 14 w 24"/>
                <a:gd name="T25" fmla="*/ 3 h 6"/>
                <a:gd name="T26" fmla="*/ 12 w 24"/>
                <a:gd name="T27" fmla="*/ 1 h 6"/>
                <a:gd name="T28" fmla="*/ 22 w 24"/>
                <a:gd name="T29" fmla="*/ 0 h 6"/>
                <a:gd name="T30" fmla="*/ 22 w 24"/>
                <a:gd name="T31" fmla="*/ 0 h 6"/>
                <a:gd name="T32" fmla="*/ 20 w 24"/>
                <a:gd name="T33" fmla="*/ 2 h 6"/>
                <a:gd name="T34" fmla="*/ 22 w 24"/>
                <a:gd name="T35" fmla="*/ 3 h 6"/>
                <a:gd name="T36" fmla="*/ 22 w 24"/>
                <a:gd name="T37" fmla="*/ 3 h 6"/>
                <a:gd name="T38" fmla="*/ 23 w 24"/>
                <a:gd name="T39" fmla="*/ 1 h 6"/>
                <a:gd name="T40" fmla="*/ 22 w 24"/>
                <a:gd name="T4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" h="6">
                  <a:moveTo>
                    <a:pt x="2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4" y="5"/>
                    <a:pt x="4" y="4"/>
                  </a:cubicBezTo>
                  <a:cubicBezTo>
                    <a:pt x="4" y="3"/>
                    <a:pt x="3" y="2"/>
                    <a:pt x="2" y="2"/>
                  </a:cubicBezTo>
                  <a:moveTo>
                    <a:pt x="12" y="1"/>
                  </a:moveTo>
                  <a:cubicBezTo>
                    <a:pt x="12" y="1"/>
                    <a:pt x="12" y="1"/>
                    <a:pt x="12" y="1"/>
                  </a:cubicBezTo>
                  <a:cubicBezTo>
                    <a:pt x="11" y="1"/>
                    <a:pt x="10" y="2"/>
                    <a:pt x="10" y="3"/>
                  </a:cubicBezTo>
                  <a:cubicBezTo>
                    <a:pt x="10" y="4"/>
                    <a:pt x="11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4" y="3"/>
                  </a:cubicBezTo>
                  <a:cubicBezTo>
                    <a:pt x="13" y="2"/>
                    <a:pt x="13" y="1"/>
                    <a:pt x="12" y="1"/>
                  </a:cubicBezTo>
                  <a:moveTo>
                    <a:pt x="22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1" y="0"/>
                    <a:pt x="20" y="1"/>
                    <a:pt x="20" y="2"/>
                  </a:cubicBezTo>
                  <a:cubicBezTo>
                    <a:pt x="20" y="3"/>
                    <a:pt x="21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3" y="3"/>
                    <a:pt x="24" y="2"/>
                    <a:pt x="23" y="1"/>
                  </a:cubicBezTo>
                  <a:cubicBezTo>
                    <a:pt x="23" y="0"/>
                    <a:pt x="23" y="0"/>
                    <a:pt x="2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46" name="Freeform 1189"/>
            <p:cNvSpPr>
              <a:spLocks noEditPoints="1"/>
            </p:cNvSpPr>
            <p:nvPr/>
          </p:nvSpPr>
          <p:spPr bwMode="auto">
            <a:xfrm>
              <a:off x="3606530" y="1607831"/>
              <a:ext cx="309915" cy="309916"/>
            </a:xfrm>
            <a:custGeom>
              <a:avLst/>
              <a:gdLst>
                <a:gd name="T0" fmla="*/ 54 w 91"/>
                <a:gd name="T1" fmla="*/ 81 h 90"/>
                <a:gd name="T2" fmla="*/ 52 w 91"/>
                <a:gd name="T3" fmla="*/ 80 h 90"/>
                <a:gd name="T4" fmla="*/ 53 w 91"/>
                <a:gd name="T5" fmla="*/ 78 h 90"/>
                <a:gd name="T6" fmla="*/ 54 w 91"/>
                <a:gd name="T7" fmla="*/ 78 h 90"/>
                <a:gd name="T8" fmla="*/ 55 w 91"/>
                <a:gd name="T9" fmla="*/ 79 h 90"/>
                <a:gd name="T10" fmla="*/ 54 w 91"/>
                <a:gd name="T11" fmla="*/ 81 h 90"/>
                <a:gd name="T12" fmla="*/ 54 w 91"/>
                <a:gd name="T13" fmla="*/ 81 h 90"/>
                <a:gd name="T14" fmla="*/ 49 w 91"/>
                <a:gd name="T15" fmla="*/ 72 h 90"/>
                <a:gd name="T16" fmla="*/ 47 w 91"/>
                <a:gd name="T17" fmla="*/ 72 h 90"/>
                <a:gd name="T18" fmla="*/ 48 w 91"/>
                <a:gd name="T19" fmla="*/ 69 h 90"/>
                <a:gd name="T20" fmla="*/ 49 w 91"/>
                <a:gd name="T21" fmla="*/ 69 h 90"/>
                <a:gd name="T22" fmla="*/ 50 w 91"/>
                <a:gd name="T23" fmla="*/ 70 h 90"/>
                <a:gd name="T24" fmla="*/ 50 w 91"/>
                <a:gd name="T25" fmla="*/ 72 h 90"/>
                <a:gd name="T26" fmla="*/ 49 w 91"/>
                <a:gd name="T27" fmla="*/ 72 h 90"/>
                <a:gd name="T28" fmla="*/ 73 w 91"/>
                <a:gd name="T29" fmla="*/ 67 h 90"/>
                <a:gd name="T30" fmla="*/ 73 w 91"/>
                <a:gd name="T31" fmla="*/ 67 h 90"/>
                <a:gd name="T32" fmla="*/ 72 w 91"/>
                <a:gd name="T33" fmla="*/ 64 h 90"/>
                <a:gd name="T34" fmla="*/ 73 w 91"/>
                <a:gd name="T35" fmla="*/ 63 h 90"/>
                <a:gd name="T36" fmla="*/ 74 w 91"/>
                <a:gd name="T37" fmla="*/ 63 h 90"/>
                <a:gd name="T38" fmla="*/ 75 w 91"/>
                <a:gd name="T39" fmla="*/ 66 h 90"/>
                <a:gd name="T40" fmla="*/ 73 w 91"/>
                <a:gd name="T41" fmla="*/ 67 h 90"/>
                <a:gd name="T42" fmla="*/ 64 w 91"/>
                <a:gd name="T43" fmla="*/ 63 h 90"/>
                <a:gd name="T44" fmla="*/ 63 w 91"/>
                <a:gd name="T45" fmla="*/ 63 h 90"/>
                <a:gd name="T46" fmla="*/ 63 w 91"/>
                <a:gd name="T47" fmla="*/ 60 h 90"/>
                <a:gd name="T48" fmla="*/ 64 w 91"/>
                <a:gd name="T49" fmla="*/ 59 h 90"/>
                <a:gd name="T50" fmla="*/ 65 w 91"/>
                <a:gd name="T51" fmla="*/ 60 h 90"/>
                <a:gd name="T52" fmla="*/ 66 w 91"/>
                <a:gd name="T53" fmla="*/ 62 h 90"/>
                <a:gd name="T54" fmla="*/ 64 w 91"/>
                <a:gd name="T55" fmla="*/ 63 h 90"/>
                <a:gd name="T56" fmla="*/ 55 w 91"/>
                <a:gd name="T57" fmla="*/ 59 h 90"/>
                <a:gd name="T58" fmla="*/ 54 w 91"/>
                <a:gd name="T59" fmla="*/ 59 h 90"/>
                <a:gd name="T60" fmla="*/ 53 w 91"/>
                <a:gd name="T61" fmla="*/ 57 h 90"/>
                <a:gd name="T62" fmla="*/ 55 w 91"/>
                <a:gd name="T63" fmla="*/ 56 h 90"/>
                <a:gd name="T64" fmla="*/ 56 w 91"/>
                <a:gd name="T65" fmla="*/ 56 h 90"/>
                <a:gd name="T66" fmla="*/ 56 w 91"/>
                <a:gd name="T67" fmla="*/ 58 h 90"/>
                <a:gd name="T68" fmla="*/ 55 w 91"/>
                <a:gd name="T69" fmla="*/ 59 h 90"/>
                <a:gd name="T70" fmla="*/ 46 w 91"/>
                <a:gd name="T71" fmla="*/ 55 h 90"/>
                <a:gd name="T72" fmla="*/ 45 w 91"/>
                <a:gd name="T73" fmla="*/ 55 h 90"/>
                <a:gd name="T74" fmla="*/ 44 w 91"/>
                <a:gd name="T75" fmla="*/ 53 h 90"/>
                <a:gd name="T76" fmla="*/ 46 w 91"/>
                <a:gd name="T77" fmla="*/ 52 h 90"/>
                <a:gd name="T78" fmla="*/ 46 w 91"/>
                <a:gd name="T79" fmla="*/ 52 h 90"/>
                <a:gd name="T80" fmla="*/ 47 w 91"/>
                <a:gd name="T81" fmla="*/ 54 h 90"/>
                <a:gd name="T82" fmla="*/ 46 w 91"/>
                <a:gd name="T83" fmla="*/ 55 h 90"/>
                <a:gd name="T84" fmla="*/ 46 w 91"/>
                <a:gd name="T85" fmla="*/ 0 h 90"/>
                <a:gd name="T86" fmla="*/ 0 w 91"/>
                <a:gd name="T87" fmla="*/ 45 h 90"/>
                <a:gd name="T88" fmla="*/ 46 w 91"/>
                <a:gd name="T89" fmla="*/ 90 h 90"/>
                <a:gd name="T90" fmla="*/ 57 w 91"/>
                <a:gd name="T91" fmla="*/ 89 h 90"/>
                <a:gd name="T92" fmla="*/ 58 w 91"/>
                <a:gd name="T93" fmla="*/ 87 h 90"/>
                <a:gd name="T94" fmla="*/ 58 w 91"/>
                <a:gd name="T95" fmla="*/ 87 h 90"/>
                <a:gd name="T96" fmla="*/ 60 w 91"/>
                <a:gd name="T97" fmla="*/ 88 h 90"/>
                <a:gd name="T98" fmla="*/ 60 w 91"/>
                <a:gd name="T99" fmla="*/ 88 h 90"/>
                <a:gd name="T100" fmla="*/ 83 w 91"/>
                <a:gd name="T101" fmla="*/ 70 h 90"/>
                <a:gd name="T102" fmla="*/ 82 w 91"/>
                <a:gd name="T103" fmla="*/ 71 h 90"/>
                <a:gd name="T104" fmla="*/ 82 w 91"/>
                <a:gd name="T105" fmla="*/ 70 h 90"/>
                <a:gd name="T106" fmla="*/ 81 w 91"/>
                <a:gd name="T107" fmla="*/ 68 h 90"/>
                <a:gd name="T108" fmla="*/ 82 w 91"/>
                <a:gd name="T109" fmla="*/ 67 h 90"/>
                <a:gd name="T110" fmla="*/ 83 w 91"/>
                <a:gd name="T111" fmla="*/ 67 h 90"/>
                <a:gd name="T112" fmla="*/ 84 w 91"/>
                <a:gd name="T113" fmla="*/ 69 h 90"/>
                <a:gd name="T114" fmla="*/ 91 w 91"/>
                <a:gd name="T115" fmla="*/ 45 h 90"/>
                <a:gd name="T116" fmla="*/ 46 w 91"/>
                <a:gd name="T11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1" h="90">
                  <a:moveTo>
                    <a:pt x="54" y="81"/>
                  </a:moveTo>
                  <a:cubicBezTo>
                    <a:pt x="53" y="81"/>
                    <a:pt x="52" y="81"/>
                    <a:pt x="52" y="80"/>
                  </a:cubicBezTo>
                  <a:cubicBezTo>
                    <a:pt x="52" y="80"/>
                    <a:pt x="52" y="79"/>
                    <a:pt x="53" y="78"/>
                  </a:cubicBezTo>
                  <a:cubicBezTo>
                    <a:pt x="53" y="78"/>
                    <a:pt x="53" y="78"/>
                    <a:pt x="54" y="78"/>
                  </a:cubicBezTo>
                  <a:cubicBezTo>
                    <a:pt x="54" y="78"/>
                    <a:pt x="55" y="78"/>
                    <a:pt x="55" y="79"/>
                  </a:cubicBezTo>
                  <a:cubicBezTo>
                    <a:pt x="56" y="80"/>
                    <a:pt x="55" y="81"/>
                    <a:pt x="54" y="81"/>
                  </a:cubicBezTo>
                  <a:cubicBezTo>
                    <a:pt x="54" y="81"/>
                    <a:pt x="54" y="81"/>
                    <a:pt x="54" y="81"/>
                  </a:cubicBezTo>
                  <a:moveTo>
                    <a:pt x="49" y="72"/>
                  </a:moveTo>
                  <a:cubicBezTo>
                    <a:pt x="48" y="72"/>
                    <a:pt x="48" y="72"/>
                    <a:pt x="47" y="72"/>
                  </a:cubicBezTo>
                  <a:cubicBezTo>
                    <a:pt x="47" y="71"/>
                    <a:pt x="47" y="70"/>
                    <a:pt x="48" y="69"/>
                  </a:cubicBezTo>
                  <a:cubicBezTo>
                    <a:pt x="48" y="69"/>
                    <a:pt x="49" y="69"/>
                    <a:pt x="49" y="69"/>
                  </a:cubicBezTo>
                  <a:cubicBezTo>
                    <a:pt x="49" y="69"/>
                    <a:pt x="50" y="69"/>
                    <a:pt x="50" y="70"/>
                  </a:cubicBezTo>
                  <a:cubicBezTo>
                    <a:pt x="51" y="71"/>
                    <a:pt x="50" y="72"/>
                    <a:pt x="50" y="72"/>
                  </a:cubicBezTo>
                  <a:cubicBezTo>
                    <a:pt x="49" y="72"/>
                    <a:pt x="49" y="72"/>
                    <a:pt x="49" y="72"/>
                  </a:cubicBezTo>
                  <a:moveTo>
                    <a:pt x="73" y="67"/>
                  </a:moveTo>
                  <a:cubicBezTo>
                    <a:pt x="73" y="67"/>
                    <a:pt x="73" y="67"/>
                    <a:pt x="73" y="67"/>
                  </a:cubicBezTo>
                  <a:cubicBezTo>
                    <a:pt x="72" y="66"/>
                    <a:pt x="71" y="65"/>
                    <a:pt x="72" y="64"/>
                  </a:cubicBezTo>
                  <a:cubicBezTo>
                    <a:pt x="72" y="64"/>
                    <a:pt x="73" y="63"/>
                    <a:pt x="73" y="63"/>
                  </a:cubicBezTo>
                  <a:cubicBezTo>
                    <a:pt x="74" y="63"/>
                    <a:pt x="74" y="63"/>
                    <a:pt x="74" y="63"/>
                  </a:cubicBezTo>
                  <a:cubicBezTo>
                    <a:pt x="75" y="64"/>
                    <a:pt x="75" y="65"/>
                    <a:pt x="75" y="66"/>
                  </a:cubicBezTo>
                  <a:cubicBezTo>
                    <a:pt x="75" y="66"/>
                    <a:pt x="74" y="67"/>
                    <a:pt x="73" y="67"/>
                  </a:cubicBezTo>
                  <a:moveTo>
                    <a:pt x="64" y="63"/>
                  </a:moveTo>
                  <a:cubicBezTo>
                    <a:pt x="63" y="63"/>
                    <a:pt x="63" y="63"/>
                    <a:pt x="63" y="63"/>
                  </a:cubicBezTo>
                  <a:cubicBezTo>
                    <a:pt x="63" y="62"/>
                    <a:pt x="62" y="61"/>
                    <a:pt x="63" y="60"/>
                  </a:cubicBezTo>
                  <a:cubicBezTo>
                    <a:pt x="63" y="60"/>
                    <a:pt x="63" y="59"/>
                    <a:pt x="64" y="59"/>
                  </a:cubicBezTo>
                  <a:cubicBezTo>
                    <a:pt x="64" y="59"/>
                    <a:pt x="65" y="59"/>
                    <a:pt x="65" y="60"/>
                  </a:cubicBezTo>
                  <a:cubicBezTo>
                    <a:pt x="66" y="60"/>
                    <a:pt x="66" y="61"/>
                    <a:pt x="66" y="62"/>
                  </a:cubicBezTo>
                  <a:cubicBezTo>
                    <a:pt x="65" y="62"/>
                    <a:pt x="65" y="63"/>
                    <a:pt x="64" y="63"/>
                  </a:cubicBezTo>
                  <a:moveTo>
                    <a:pt x="55" y="59"/>
                  </a:moveTo>
                  <a:cubicBezTo>
                    <a:pt x="54" y="59"/>
                    <a:pt x="54" y="59"/>
                    <a:pt x="54" y="59"/>
                  </a:cubicBezTo>
                  <a:cubicBezTo>
                    <a:pt x="53" y="58"/>
                    <a:pt x="53" y="57"/>
                    <a:pt x="53" y="57"/>
                  </a:cubicBezTo>
                  <a:cubicBezTo>
                    <a:pt x="54" y="56"/>
                    <a:pt x="54" y="56"/>
                    <a:pt x="55" y="56"/>
                  </a:cubicBezTo>
                  <a:cubicBezTo>
                    <a:pt x="55" y="56"/>
                    <a:pt x="55" y="56"/>
                    <a:pt x="56" y="56"/>
                  </a:cubicBezTo>
                  <a:cubicBezTo>
                    <a:pt x="56" y="56"/>
                    <a:pt x="57" y="57"/>
                    <a:pt x="56" y="58"/>
                  </a:cubicBezTo>
                  <a:cubicBezTo>
                    <a:pt x="56" y="59"/>
                    <a:pt x="56" y="59"/>
                    <a:pt x="55" y="59"/>
                  </a:cubicBezTo>
                  <a:moveTo>
                    <a:pt x="46" y="55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4" y="54"/>
                    <a:pt x="44" y="54"/>
                    <a:pt x="44" y="53"/>
                  </a:cubicBezTo>
                  <a:cubicBezTo>
                    <a:pt x="44" y="52"/>
                    <a:pt x="45" y="52"/>
                    <a:pt x="46" y="52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47" y="52"/>
                    <a:pt x="48" y="53"/>
                    <a:pt x="47" y="54"/>
                  </a:cubicBezTo>
                  <a:cubicBezTo>
                    <a:pt x="47" y="55"/>
                    <a:pt x="46" y="55"/>
                    <a:pt x="46" y="55"/>
                  </a:cubicBezTo>
                  <a:moveTo>
                    <a:pt x="46" y="0"/>
                  </a:moveTo>
                  <a:cubicBezTo>
                    <a:pt x="21" y="0"/>
                    <a:pt x="0" y="20"/>
                    <a:pt x="0" y="45"/>
                  </a:cubicBezTo>
                  <a:cubicBezTo>
                    <a:pt x="0" y="70"/>
                    <a:pt x="21" y="90"/>
                    <a:pt x="46" y="90"/>
                  </a:cubicBezTo>
                  <a:cubicBezTo>
                    <a:pt x="50" y="90"/>
                    <a:pt x="53" y="90"/>
                    <a:pt x="57" y="89"/>
                  </a:cubicBezTo>
                  <a:cubicBezTo>
                    <a:pt x="57" y="88"/>
                    <a:pt x="57" y="87"/>
                    <a:pt x="58" y="87"/>
                  </a:cubicBezTo>
                  <a:cubicBezTo>
                    <a:pt x="58" y="87"/>
                    <a:pt x="58" y="87"/>
                    <a:pt x="58" y="87"/>
                  </a:cubicBezTo>
                  <a:cubicBezTo>
                    <a:pt x="59" y="87"/>
                    <a:pt x="60" y="87"/>
                    <a:pt x="60" y="88"/>
                  </a:cubicBezTo>
                  <a:cubicBezTo>
                    <a:pt x="60" y="88"/>
                    <a:pt x="60" y="88"/>
                    <a:pt x="60" y="88"/>
                  </a:cubicBezTo>
                  <a:cubicBezTo>
                    <a:pt x="70" y="85"/>
                    <a:pt x="78" y="79"/>
                    <a:pt x="83" y="70"/>
                  </a:cubicBezTo>
                  <a:cubicBezTo>
                    <a:pt x="83" y="71"/>
                    <a:pt x="83" y="71"/>
                    <a:pt x="82" y="71"/>
                  </a:cubicBezTo>
                  <a:cubicBezTo>
                    <a:pt x="82" y="70"/>
                    <a:pt x="82" y="70"/>
                    <a:pt x="82" y="70"/>
                  </a:cubicBezTo>
                  <a:cubicBezTo>
                    <a:pt x="81" y="70"/>
                    <a:pt x="81" y="69"/>
                    <a:pt x="81" y="68"/>
                  </a:cubicBezTo>
                  <a:cubicBezTo>
                    <a:pt x="81" y="68"/>
                    <a:pt x="82" y="67"/>
                    <a:pt x="82" y="67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84" y="68"/>
                    <a:pt x="84" y="68"/>
                    <a:pt x="84" y="69"/>
                  </a:cubicBezTo>
                  <a:cubicBezTo>
                    <a:pt x="88" y="62"/>
                    <a:pt x="91" y="54"/>
                    <a:pt x="91" y="45"/>
                  </a:cubicBezTo>
                  <a:cubicBezTo>
                    <a:pt x="91" y="20"/>
                    <a:pt x="71" y="0"/>
                    <a:pt x="46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47" name="Freeform 1190"/>
            <p:cNvSpPr>
              <a:spLocks noEditPoints="1"/>
            </p:cNvSpPr>
            <p:nvPr/>
          </p:nvSpPr>
          <p:spPr bwMode="auto">
            <a:xfrm>
              <a:off x="3758121" y="1786370"/>
              <a:ext cx="134746" cy="64005"/>
            </a:xfrm>
            <a:custGeom>
              <a:avLst/>
              <a:gdLst>
                <a:gd name="T0" fmla="*/ 38 w 40"/>
                <a:gd name="T1" fmla="*/ 15 h 19"/>
                <a:gd name="T2" fmla="*/ 37 w 40"/>
                <a:gd name="T3" fmla="*/ 16 h 19"/>
                <a:gd name="T4" fmla="*/ 38 w 40"/>
                <a:gd name="T5" fmla="*/ 18 h 19"/>
                <a:gd name="T6" fmla="*/ 38 w 40"/>
                <a:gd name="T7" fmla="*/ 19 h 19"/>
                <a:gd name="T8" fmla="*/ 39 w 40"/>
                <a:gd name="T9" fmla="*/ 18 h 19"/>
                <a:gd name="T10" fmla="*/ 40 w 40"/>
                <a:gd name="T11" fmla="*/ 17 h 19"/>
                <a:gd name="T12" fmla="*/ 39 w 40"/>
                <a:gd name="T13" fmla="*/ 15 h 19"/>
                <a:gd name="T14" fmla="*/ 38 w 40"/>
                <a:gd name="T15" fmla="*/ 15 h 19"/>
                <a:gd name="T16" fmla="*/ 29 w 40"/>
                <a:gd name="T17" fmla="*/ 11 h 19"/>
                <a:gd name="T18" fmla="*/ 28 w 40"/>
                <a:gd name="T19" fmla="*/ 12 h 19"/>
                <a:gd name="T20" fmla="*/ 29 w 40"/>
                <a:gd name="T21" fmla="*/ 15 h 19"/>
                <a:gd name="T22" fmla="*/ 29 w 40"/>
                <a:gd name="T23" fmla="*/ 15 h 19"/>
                <a:gd name="T24" fmla="*/ 31 w 40"/>
                <a:gd name="T25" fmla="*/ 14 h 19"/>
                <a:gd name="T26" fmla="*/ 30 w 40"/>
                <a:gd name="T27" fmla="*/ 11 h 19"/>
                <a:gd name="T28" fmla="*/ 29 w 40"/>
                <a:gd name="T29" fmla="*/ 11 h 19"/>
                <a:gd name="T30" fmla="*/ 20 w 40"/>
                <a:gd name="T31" fmla="*/ 7 h 19"/>
                <a:gd name="T32" fmla="*/ 19 w 40"/>
                <a:gd name="T33" fmla="*/ 8 h 19"/>
                <a:gd name="T34" fmla="*/ 19 w 40"/>
                <a:gd name="T35" fmla="*/ 11 h 19"/>
                <a:gd name="T36" fmla="*/ 20 w 40"/>
                <a:gd name="T37" fmla="*/ 11 h 19"/>
                <a:gd name="T38" fmla="*/ 22 w 40"/>
                <a:gd name="T39" fmla="*/ 10 h 19"/>
                <a:gd name="T40" fmla="*/ 21 w 40"/>
                <a:gd name="T41" fmla="*/ 8 h 19"/>
                <a:gd name="T42" fmla="*/ 20 w 40"/>
                <a:gd name="T43" fmla="*/ 7 h 19"/>
                <a:gd name="T44" fmla="*/ 11 w 40"/>
                <a:gd name="T45" fmla="*/ 4 h 19"/>
                <a:gd name="T46" fmla="*/ 9 w 40"/>
                <a:gd name="T47" fmla="*/ 5 h 19"/>
                <a:gd name="T48" fmla="*/ 10 w 40"/>
                <a:gd name="T49" fmla="*/ 7 h 19"/>
                <a:gd name="T50" fmla="*/ 11 w 40"/>
                <a:gd name="T51" fmla="*/ 7 h 19"/>
                <a:gd name="T52" fmla="*/ 12 w 40"/>
                <a:gd name="T53" fmla="*/ 6 h 19"/>
                <a:gd name="T54" fmla="*/ 12 w 40"/>
                <a:gd name="T55" fmla="*/ 4 h 19"/>
                <a:gd name="T56" fmla="*/ 11 w 40"/>
                <a:gd name="T57" fmla="*/ 4 h 19"/>
                <a:gd name="T58" fmla="*/ 2 w 40"/>
                <a:gd name="T59" fmla="*/ 0 h 19"/>
                <a:gd name="T60" fmla="*/ 0 w 40"/>
                <a:gd name="T61" fmla="*/ 1 h 19"/>
                <a:gd name="T62" fmla="*/ 1 w 40"/>
                <a:gd name="T63" fmla="*/ 3 h 19"/>
                <a:gd name="T64" fmla="*/ 2 w 40"/>
                <a:gd name="T65" fmla="*/ 3 h 19"/>
                <a:gd name="T66" fmla="*/ 3 w 40"/>
                <a:gd name="T67" fmla="*/ 2 h 19"/>
                <a:gd name="T68" fmla="*/ 2 w 40"/>
                <a:gd name="T69" fmla="*/ 0 h 19"/>
                <a:gd name="T70" fmla="*/ 2 w 40"/>
                <a:gd name="T7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" h="19">
                  <a:moveTo>
                    <a:pt x="38" y="15"/>
                  </a:moveTo>
                  <a:cubicBezTo>
                    <a:pt x="38" y="15"/>
                    <a:pt x="37" y="16"/>
                    <a:pt x="37" y="16"/>
                  </a:cubicBezTo>
                  <a:cubicBezTo>
                    <a:pt x="37" y="17"/>
                    <a:pt x="37" y="18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8"/>
                  </a:cubicBezTo>
                  <a:cubicBezTo>
                    <a:pt x="39" y="18"/>
                    <a:pt x="40" y="17"/>
                    <a:pt x="40" y="17"/>
                  </a:cubicBezTo>
                  <a:cubicBezTo>
                    <a:pt x="40" y="16"/>
                    <a:pt x="40" y="16"/>
                    <a:pt x="39" y="15"/>
                  </a:cubicBezTo>
                  <a:cubicBezTo>
                    <a:pt x="39" y="15"/>
                    <a:pt x="39" y="15"/>
                    <a:pt x="38" y="15"/>
                  </a:cubicBezTo>
                  <a:moveTo>
                    <a:pt x="29" y="11"/>
                  </a:moveTo>
                  <a:cubicBezTo>
                    <a:pt x="29" y="11"/>
                    <a:pt x="28" y="12"/>
                    <a:pt x="28" y="12"/>
                  </a:cubicBezTo>
                  <a:cubicBezTo>
                    <a:pt x="27" y="13"/>
                    <a:pt x="28" y="14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30" y="15"/>
                    <a:pt x="31" y="14"/>
                    <a:pt x="31" y="14"/>
                  </a:cubicBezTo>
                  <a:cubicBezTo>
                    <a:pt x="31" y="13"/>
                    <a:pt x="31" y="12"/>
                    <a:pt x="30" y="11"/>
                  </a:cubicBezTo>
                  <a:cubicBezTo>
                    <a:pt x="30" y="11"/>
                    <a:pt x="30" y="11"/>
                    <a:pt x="29" y="11"/>
                  </a:cubicBezTo>
                  <a:moveTo>
                    <a:pt x="20" y="7"/>
                  </a:moveTo>
                  <a:cubicBezTo>
                    <a:pt x="19" y="7"/>
                    <a:pt x="19" y="8"/>
                    <a:pt x="19" y="8"/>
                  </a:cubicBezTo>
                  <a:cubicBezTo>
                    <a:pt x="18" y="9"/>
                    <a:pt x="19" y="10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1" y="11"/>
                    <a:pt x="21" y="10"/>
                    <a:pt x="22" y="10"/>
                  </a:cubicBezTo>
                  <a:cubicBezTo>
                    <a:pt x="22" y="9"/>
                    <a:pt x="22" y="8"/>
                    <a:pt x="21" y="8"/>
                  </a:cubicBezTo>
                  <a:cubicBezTo>
                    <a:pt x="21" y="7"/>
                    <a:pt x="20" y="7"/>
                    <a:pt x="20" y="7"/>
                  </a:cubicBezTo>
                  <a:moveTo>
                    <a:pt x="11" y="4"/>
                  </a:moveTo>
                  <a:cubicBezTo>
                    <a:pt x="10" y="4"/>
                    <a:pt x="10" y="4"/>
                    <a:pt x="9" y="5"/>
                  </a:cubicBezTo>
                  <a:cubicBezTo>
                    <a:pt x="9" y="5"/>
                    <a:pt x="9" y="6"/>
                    <a:pt x="10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2" y="7"/>
                    <a:pt x="12" y="7"/>
                    <a:pt x="12" y="6"/>
                  </a:cubicBezTo>
                  <a:cubicBezTo>
                    <a:pt x="13" y="5"/>
                    <a:pt x="12" y="4"/>
                    <a:pt x="12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0" y="2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3"/>
                    <a:pt x="3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48" name="Freeform 1191"/>
            <p:cNvSpPr>
              <a:spLocks noEditPoints="1"/>
            </p:cNvSpPr>
            <p:nvPr/>
          </p:nvSpPr>
          <p:spPr bwMode="auto">
            <a:xfrm>
              <a:off x="3768225" y="1843636"/>
              <a:ext cx="43793" cy="70743"/>
            </a:xfrm>
            <a:custGeom>
              <a:avLst/>
              <a:gdLst>
                <a:gd name="T0" fmla="*/ 11 w 13"/>
                <a:gd name="T1" fmla="*/ 18 h 20"/>
                <a:gd name="T2" fmla="*/ 11 w 13"/>
                <a:gd name="T3" fmla="*/ 18 h 20"/>
                <a:gd name="T4" fmla="*/ 10 w 13"/>
                <a:gd name="T5" fmla="*/ 20 h 20"/>
                <a:gd name="T6" fmla="*/ 13 w 13"/>
                <a:gd name="T7" fmla="*/ 19 h 20"/>
                <a:gd name="T8" fmla="*/ 13 w 13"/>
                <a:gd name="T9" fmla="*/ 19 h 20"/>
                <a:gd name="T10" fmla="*/ 11 w 13"/>
                <a:gd name="T11" fmla="*/ 18 h 20"/>
                <a:gd name="T12" fmla="*/ 7 w 13"/>
                <a:gd name="T13" fmla="*/ 9 h 20"/>
                <a:gd name="T14" fmla="*/ 6 w 13"/>
                <a:gd name="T15" fmla="*/ 9 h 20"/>
                <a:gd name="T16" fmla="*/ 5 w 13"/>
                <a:gd name="T17" fmla="*/ 11 h 20"/>
                <a:gd name="T18" fmla="*/ 7 w 13"/>
                <a:gd name="T19" fmla="*/ 12 h 20"/>
                <a:gd name="T20" fmla="*/ 7 w 13"/>
                <a:gd name="T21" fmla="*/ 12 h 20"/>
                <a:gd name="T22" fmla="*/ 8 w 13"/>
                <a:gd name="T23" fmla="*/ 10 h 20"/>
                <a:gd name="T24" fmla="*/ 7 w 13"/>
                <a:gd name="T25" fmla="*/ 9 h 20"/>
                <a:gd name="T26" fmla="*/ 2 w 13"/>
                <a:gd name="T27" fmla="*/ 0 h 20"/>
                <a:gd name="T28" fmla="*/ 1 w 13"/>
                <a:gd name="T29" fmla="*/ 0 h 20"/>
                <a:gd name="T30" fmla="*/ 0 w 13"/>
                <a:gd name="T31" fmla="*/ 3 h 20"/>
                <a:gd name="T32" fmla="*/ 2 w 13"/>
                <a:gd name="T33" fmla="*/ 3 h 20"/>
                <a:gd name="T34" fmla="*/ 3 w 13"/>
                <a:gd name="T35" fmla="*/ 3 h 20"/>
                <a:gd name="T36" fmla="*/ 3 w 13"/>
                <a:gd name="T37" fmla="*/ 1 h 20"/>
                <a:gd name="T38" fmla="*/ 2 w 13"/>
                <a:gd name="T3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" h="20">
                  <a:moveTo>
                    <a:pt x="11" y="18"/>
                  </a:moveTo>
                  <a:cubicBezTo>
                    <a:pt x="11" y="18"/>
                    <a:pt x="11" y="18"/>
                    <a:pt x="11" y="18"/>
                  </a:cubicBezTo>
                  <a:cubicBezTo>
                    <a:pt x="10" y="18"/>
                    <a:pt x="10" y="19"/>
                    <a:pt x="10" y="20"/>
                  </a:cubicBezTo>
                  <a:cubicBezTo>
                    <a:pt x="11" y="20"/>
                    <a:pt x="12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8"/>
                    <a:pt x="12" y="18"/>
                    <a:pt x="11" y="18"/>
                  </a:cubicBezTo>
                  <a:moveTo>
                    <a:pt x="7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1"/>
                    <a:pt x="5" y="11"/>
                  </a:cubicBezTo>
                  <a:cubicBezTo>
                    <a:pt x="5" y="12"/>
                    <a:pt x="6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9" y="11"/>
                    <a:pt x="8" y="10"/>
                  </a:cubicBezTo>
                  <a:cubicBezTo>
                    <a:pt x="8" y="9"/>
                    <a:pt x="7" y="9"/>
                    <a:pt x="7" y="9"/>
                  </a:cubicBezTo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0" y="1"/>
                    <a:pt x="0" y="2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4" y="2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49" name="Freeform 1192"/>
            <p:cNvSpPr>
              <a:spLocks noEditPoints="1"/>
            </p:cNvSpPr>
            <p:nvPr/>
          </p:nvSpPr>
          <p:spPr bwMode="auto">
            <a:xfrm>
              <a:off x="4034350" y="1762789"/>
              <a:ext cx="407607" cy="407607"/>
            </a:xfrm>
            <a:custGeom>
              <a:avLst/>
              <a:gdLst>
                <a:gd name="T0" fmla="*/ 57 w 120"/>
                <a:gd name="T1" fmla="*/ 114 h 120"/>
                <a:gd name="T2" fmla="*/ 57 w 120"/>
                <a:gd name="T3" fmla="*/ 117 h 120"/>
                <a:gd name="T4" fmla="*/ 56 w 120"/>
                <a:gd name="T5" fmla="*/ 106 h 120"/>
                <a:gd name="T6" fmla="*/ 59 w 120"/>
                <a:gd name="T7" fmla="*/ 106 h 120"/>
                <a:gd name="T8" fmla="*/ 58 w 120"/>
                <a:gd name="T9" fmla="*/ 97 h 120"/>
                <a:gd name="T10" fmla="*/ 58 w 120"/>
                <a:gd name="T11" fmla="*/ 94 h 120"/>
                <a:gd name="T12" fmla="*/ 58 w 120"/>
                <a:gd name="T13" fmla="*/ 97 h 120"/>
                <a:gd name="T14" fmla="*/ 59 w 120"/>
                <a:gd name="T15" fmla="*/ 84 h 120"/>
                <a:gd name="T16" fmla="*/ 59 w 120"/>
                <a:gd name="T17" fmla="*/ 87 h 120"/>
                <a:gd name="T18" fmla="*/ 58 w 120"/>
                <a:gd name="T19" fmla="*/ 76 h 120"/>
                <a:gd name="T20" fmla="*/ 61 w 120"/>
                <a:gd name="T21" fmla="*/ 76 h 120"/>
                <a:gd name="T22" fmla="*/ 111 w 120"/>
                <a:gd name="T23" fmla="*/ 75 h 120"/>
                <a:gd name="T24" fmla="*/ 112 w 120"/>
                <a:gd name="T25" fmla="*/ 72 h 120"/>
                <a:gd name="T26" fmla="*/ 111 w 120"/>
                <a:gd name="T27" fmla="*/ 75 h 120"/>
                <a:gd name="T28" fmla="*/ 100 w 120"/>
                <a:gd name="T29" fmla="*/ 72 h 120"/>
                <a:gd name="T30" fmla="*/ 103 w 120"/>
                <a:gd name="T31" fmla="*/ 72 h 120"/>
                <a:gd name="T32" fmla="*/ 91 w 120"/>
                <a:gd name="T33" fmla="*/ 73 h 120"/>
                <a:gd name="T34" fmla="*/ 92 w 120"/>
                <a:gd name="T35" fmla="*/ 70 h 120"/>
                <a:gd name="T36" fmla="*/ 82 w 120"/>
                <a:gd name="T37" fmla="*/ 72 h 120"/>
                <a:gd name="T38" fmla="*/ 82 w 120"/>
                <a:gd name="T39" fmla="*/ 68 h 120"/>
                <a:gd name="T40" fmla="*/ 82 w 120"/>
                <a:gd name="T41" fmla="*/ 72 h 120"/>
                <a:gd name="T42" fmla="*/ 72 w 120"/>
                <a:gd name="T43" fmla="*/ 67 h 120"/>
                <a:gd name="T44" fmla="*/ 72 w 120"/>
                <a:gd name="T45" fmla="*/ 71 h 120"/>
                <a:gd name="T46" fmla="*/ 58 w 120"/>
                <a:gd name="T47" fmla="*/ 68 h 120"/>
                <a:gd name="T48" fmla="*/ 59 w 120"/>
                <a:gd name="T49" fmla="*/ 65 h 120"/>
                <a:gd name="T50" fmla="*/ 62 w 120"/>
                <a:gd name="T51" fmla="*/ 66 h 120"/>
                <a:gd name="T52" fmla="*/ 62 w 120"/>
                <a:gd name="T53" fmla="*/ 69 h 120"/>
                <a:gd name="T54" fmla="*/ 49 w 120"/>
                <a:gd name="T55" fmla="*/ 65 h 120"/>
                <a:gd name="T56" fmla="*/ 50 w 120"/>
                <a:gd name="T57" fmla="*/ 61 h 120"/>
                <a:gd name="T58" fmla="*/ 49 w 120"/>
                <a:gd name="T59" fmla="*/ 65 h 120"/>
                <a:gd name="T60" fmla="*/ 39 w 120"/>
                <a:gd name="T61" fmla="*/ 58 h 120"/>
                <a:gd name="T62" fmla="*/ 42 w 120"/>
                <a:gd name="T63" fmla="*/ 60 h 120"/>
                <a:gd name="T64" fmla="*/ 30 w 120"/>
                <a:gd name="T65" fmla="*/ 57 h 120"/>
                <a:gd name="T66" fmla="*/ 32 w 120"/>
                <a:gd name="T67" fmla="*/ 54 h 120"/>
                <a:gd name="T68" fmla="*/ 22 w 120"/>
                <a:gd name="T69" fmla="*/ 53 h 120"/>
                <a:gd name="T70" fmla="*/ 22 w 120"/>
                <a:gd name="T71" fmla="*/ 50 h 120"/>
                <a:gd name="T72" fmla="*/ 22 w 120"/>
                <a:gd name="T73" fmla="*/ 53 h 120"/>
                <a:gd name="T74" fmla="*/ 11 w 120"/>
                <a:gd name="T75" fmla="*/ 47 h 120"/>
                <a:gd name="T76" fmla="*/ 14 w 120"/>
                <a:gd name="T77" fmla="*/ 48 h 120"/>
                <a:gd name="T78" fmla="*/ 3 w 120"/>
                <a:gd name="T79" fmla="*/ 42 h 120"/>
                <a:gd name="T80" fmla="*/ 5 w 120"/>
                <a:gd name="T81" fmla="*/ 44 h 120"/>
                <a:gd name="T82" fmla="*/ 2 w 120"/>
                <a:gd name="T83" fmla="*/ 44 h 120"/>
                <a:gd name="T84" fmla="*/ 120 w 120"/>
                <a:gd name="T85" fmla="*/ 6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0" h="120">
                  <a:moveTo>
                    <a:pt x="57" y="117"/>
                  </a:moveTo>
                  <a:cubicBezTo>
                    <a:pt x="56" y="117"/>
                    <a:pt x="55" y="117"/>
                    <a:pt x="55" y="116"/>
                  </a:cubicBezTo>
                  <a:cubicBezTo>
                    <a:pt x="55" y="115"/>
                    <a:pt x="56" y="114"/>
                    <a:pt x="57" y="114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58" y="114"/>
                    <a:pt x="58" y="115"/>
                    <a:pt x="58" y="116"/>
                  </a:cubicBezTo>
                  <a:cubicBezTo>
                    <a:pt x="58" y="117"/>
                    <a:pt x="58" y="117"/>
                    <a:pt x="57" y="117"/>
                  </a:cubicBezTo>
                  <a:cubicBezTo>
                    <a:pt x="57" y="117"/>
                    <a:pt x="57" y="117"/>
                    <a:pt x="57" y="117"/>
                  </a:cubicBezTo>
                  <a:moveTo>
                    <a:pt x="57" y="107"/>
                  </a:moveTo>
                  <a:cubicBezTo>
                    <a:pt x="56" y="107"/>
                    <a:pt x="56" y="107"/>
                    <a:pt x="56" y="106"/>
                  </a:cubicBezTo>
                  <a:cubicBezTo>
                    <a:pt x="56" y="105"/>
                    <a:pt x="57" y="104"/>
                    <a:pt x="57" y="104"/>
                  </a:cubicBezTo>
                  <a:cubicBezTo>
                    <a:pt x="57" y="104"/>
                    <a:pt x="57" y="104"/>
                    <a:pt x="58" y="104"/>
                  </a:cubicBezTo>
                  <a:cubicBezTo>
                    <a:pt x="58" y="104"/>
                    <a:pt x="59" y="105"/>
                    <a:pt x="59" y="106"/>
                  </a:cubicBezTo>
                  <a:cubicBezTo>
                    <a:pt x="59" y="107"/>
                    <a:pt x="58" y="107"/>
                    <a:pt x="57" y="107"/>
                  </a:cubicBezTo>
                  <a:cubicBezTo>
                    <a:pt x="57" y="107"/>
                    <a:pt x="57" y="107"/>
                    <a:pt x="57" y="107"/>
                  </a:cubicBezTo>
                  <a:moveTo>
                    <a:pt x="58" y="97"/>
                  </a:moveTo>
                  <a:cubicBezTo>
                    <a:pt x="57" y="97"/>
                    <a:pt x="56" y="97"/>
                    <a:pt x="56" y="96"/>
                  </a:cubicBezTo>
                  <a:cubicBezTo>
                    <a:pt x="57" y="95"/>
                    <a:pt x="57" y="94"/>
                    <a:pt x="58" y="94"/>
                  </a:cubicBezTo>
                  <a:cubicBezTo>
                    <a:pt x="58" y="94"/>
                    <a:pt x="58" y="94"/>
                    <a:pt x="58" y="94"/>
                  </a:cubicBezTo>
                  <a:cubicBezTo>
                    <a:pt x="59" y="94"/>
                    <a:pt x="60" y="95"/>
                    <a:pt x="60" y="96"/>
                  </a:cubicBezTo>
                  <a:cubicBezTo>
                    <a:pt x="60" y="97"/>
                    <a:pt x="59" y="97"/>
                    <a:pt x="58" y="97"/>
                  </a:cubicBezTo>
                  <a:cubicBezTo>
                    <a:pt x="58" y="97"/>
                    <a:pt x="58" y="97"/>
                    <a:pt x="58" y="97"/>
                  </a:cubicBezTo>
                  <a:moveTo>
                    <a:pt x="59" y="87"/>
                  </a:moveTo>
                  <a:cubicBezTo>
                    <a:pt x="58" y="87"/>
                    <a:pt x="57" y="87"/>
                    <a:pt x="57" y="86"/>
                  </a:cubicBezTo>
                  <a:cubicBezTo>
                    <a:pt x="57" y="85"/>
                    <a:pt x="58" y="84"/>
                    <a:pt x="59" y="84"/>
                  </a:cubicBezTo>
                  <a:cubicBezTo>
                    <a:pt x="59" y="84"/>
                    <a:pt x="59" y="84"/>
                    <a:pt x="59" y="84"/>
                  </a:cubicBezTo>
                  <a:cubicBezTo>
                    <a:pt x="60" y="84"/>
                    <a:pt x="61" y="85"/>
                    <a:pt x="61" y="86"/>
                  </a:cubicBezTo>
                  <a:cubicBezTo>
                    <a:pt x="60" y="87"/>
                    <a:pt x="60" y="87"/>
                    <a:pt x="59" y="87"/>
                  </a:cubicBezTo>
                  <a:cubicBezTo>
                    <a:pt x="59" y="87"/>
                    <a:pt x="59" y="87"/>
                    <a:pt x="59" y="87"/>
                  </a:cubicBezTo>
                  <a:moveTo>
                    <a:pt x="59" y="78"/>
                  </a:moveTo>
                  <a:cubicBezTo>
                    <a:pt x="59" y="77"/>
                    <a:pt x="58" y="77"/>
                    <a:pt x="58" y="76"/>
                  </a:cubicBezTo>
                  <a:cubicBezTo>
                    <a:pt x="58" y="75"/>
                    <a:pt x="59" y="74"/>
                    <a:pt x="60" y="74"/>
                  </a:cubicBezTo>
                  <a:cubicBezTo>
                    <a:pt x="60" y="74"/>
                    <a:pt x="60" y="74"/>
                    <a:pt x="60" y="74"/>
                  </a:cubicBezTo>
                  <a:cubicBezTo>
                    <a:pt x="61" y="74"/>
                    <a:pt x="61" y="75"/>
                    <a:pt x="61" y="76"/>
                  </a:cubicBezTo>
                  <a:cubicBezTo>
                    <a:pt x="61" y="77"/>
                    <a:pt x="60" y="78"/>
                    <a:pt x="60" y="78"/>
                  </a:cubicBezTo>
                  <a:cubicBezTo>
                    <a:pt x="59" y="78"/>
                    <a:pt x="59" y="78"/>
                    <a:pt x="59" y="78"/>
                  </a:cubicBezTo>
                  <a:moveTo>
                    <a:pt x="111" y="75"/>
                  </a:moveTo>
                  <a:cubicBezTo>
                    <a:pt x="110" y="75"/>
                    <a:pt x="110" y="74"/>
                    <a:pt x="110" y="73"/>
                  </a:cubicBezTo>
                  <a:cubicBezTo>
                    <a:pt x="110" y="72"/>
                    <a:pt x="111" y="72"/>
                    <a:pt x="112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3" y="72"/>
                    <a:pt x="113" y="73"/>
                    <a:pt x="113" y="74"/>
                  </a:cubicBezTo>
                  <a:cubicBezTo>
                    <a:pt x="113" y="74"/>
                    <a:pt x="112" y="75"/>
                    <a:pt x="112" y="75"/>
                  </a:cubicBezTo>
                  <a:cubicBezTo>
                    <a:pt x="111" y="75"/>
                    <a:pt x="111" y="75"/>
                    <a:pt x="111" y="75"/>
                  </a:cubicBezTo>
                  <a:moveTo>
                    <a:pt x="102" y="74"/>
                  </a:moveTo>
                  <a:cubicBezTo>
                    <a:pt x="101" y="74"/>
                    <a:pt x="101" y="74"/>
                    <a:pt x="101" y="74"/>
                  </a:cubicBezTo>
                  <a:cubicBezTo>
                    <a:pt x="100" y="74"/>
                    <a:pt x="100" y="73"/>
                    <a:pt x="100" y="72"/>
                  </a:cubicBezTo>
                  <a:cubicBezTo>
                    <a:pt x="100" y="71"/>
                    <a:pt x="101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3" y="71"/>
                    <a:pt x="103" y="72"/>
                    <a:pt x="103" y="72"/>
                  </a:cubicBezTo>
                  <a:cubicBezTo>
                    <a:pt x="103" y="73"/>
                    <a:pt x="102" y="74"/>
                    <a:pt x="102" y="74"/>
                  </a:cubicBezTo>
                  <a:moveTo>
                    <a:pt x="92" y="73"/>
                  </a:moveTo>
                  <a:cubicBezTo>
                    <a:pt x="91" y="73"/>
                    <a:pt x="91" y="73"/>
                    <a:pt x="91" y="73"/>
                  </a:cubicBezTo>
                  <a:cubicBezTo>
                    <a:pt x="91" y="73"/>
                    <a:pt x="90" y="72"/>
                    <a:pt x="90" y="71"/>
                  </a:cubicBezTo>
                  <a:cubicBezTo>
                    <a:pt x="90" y="70"/>
                    <a:pt x="91" y="69"/>
                    <a:pt x="92" y="69"/>
                  </a:cubicBezTo>
                  <a:cubicBezTo>
                    <a:pt x="92" y="69"/>
                    <a:pt x="92" y="70"/>
                    <a:pt x="92" y="70"/>
                  </a:cubicBezTo>
                  <a:cubicBezTo>
                    <a:pt x="93" y="70"/>
                    <a:pt x="93" y="70"/>
                    <a:pt x="93" y="71"/>
                  </a:cubicBezTo>
                  <a:cubicBezTo>
                    <a:pt x="93" y="72"/>
                    <a:pt x="92" y="73"/>
                    <a:pt x="92" y="73"/>
                  </a:cubicBezTo>
                  <a:moveTo>
                    <a:pt x="82" y="72"/>
                  </a:moveTo>
                  <a:cubicBezTo>
                    <a:pt x="81" y="72"/>
                    <a:pt x="80" y="71"/>
                    <a:pt x="80" y="70"/>
                  </a:cubicBezTo>
                  <a:cubicBezTo>
                    <a:pt x="80" y="69"/>
                    <a:pt x="81" y="68"/>
                    <a:pt x="82" y="68"/>
                  </a:cubicBezTo>
                  <a:cubicBezTo>
                    <a:pt x="82" y="68"/>
                    <a:pt x="82" y="68"/>
                    <a:pt x="82" y="68"/>
                  </a:cubicBezTo>
                  <a:cubicBezTo>
                    <a:pt x="83" y="68"/>
                    <a:pt x="83" y="69"/>
                    <a:pt x="83" y="70"/>
                  </a:cubicBezTo>
                  <a:cubicBezTo>
                    <a:pt x="83" y="71"/>
                    <a:pt x="83" y="72"/>
                    <a:pt x="82" y="72"/>
                  </a:cubicBezTo>
                  <a:cubicBezTo>
                    <a:pt x="82" y="72"/>
                    <a:pt x="82" y="72"/>
                    <a:pt x="82" y="72"/>
                  </a:cubicBezTo>
                  <a:moveTo>
                    <a:pt x="72" y="71"/>
                  </a:moveTo>
                  <a:cubicBezTo>
                    <a:pt x="71" y="70"/>
                    <a:pt x="70" y="70"/>
                    <a:pt x="70" y="69"/>
                  </a:cubicBezTo>
                  <a:cubicBezTo>
                    <a:pt x="70" y="68"/>
                    <a:pt x="71" y="67"/>
                    <a:pt x="72" y="67"/>
                  </a:cubicBezTo>
                  <a:cubicBezTo>
                    <a:pt x="72" y="67"/>
                    <a:pt x="72" y="67"/>
                    <a:pt x="72" y="67"/>
                  </a:cubicBezTo>
                  <a:cubicBezTo>
                    <a:pt x="73" y="67"/>
                    <a:pt x="74" y="68"/>
                    <a:pt x="73" y="69"/>
                  </a:cubicBezTo>
                  <a:cubicBezTo>
                    <a:pt x="73" y="70"/>
                    <a:pt x="73" y="71"/>
                    <a:pt x="72" y="71"/>
                  </a:cubicBezTo>
                  <a:cubicBezTo>
                    <a:pt x="72" y="71"/>
                    <a:pt x="72" y="71"/>
                    <a:pt x="72" y="71"/>
                  </a:cubicBezTo>
                  <a:moveTo>
                    <a:pt x="59" y="69"/>
                  </a:moveTo>
                  <a:cubicBezTo>
                    <a:pt x="58" y="68"/>
                    <a:pt x="58" y="68"/>
                    <a:pt x="58" y="68"/>
                  </a:cubicBezTo>
                  <a:cubicBezTo>
                    <a:pt x="57" y="68"/>
                    <a:pt x="57" y="67"/>
                    <a:pt x="57" y="66"/>
                  </a:cubicBezTo>
                  <a:cubicBezTo>
                    <a:pt x="57" y="66"/>
                    <a:pt x="58" y="65"/>
                    <a:pt x="59" y="65"/>
                  </a:cubicBezTo>
                  <a:cubicBezTo>
                    <a:pt x="59" y="65"/>
                    <a:pt x="59" y="65"/>
                    <a:pt x="59" y="65"/>
                  </a:cubicBezTo>
                  <a:cubicBezTo>
                    <a:pt x="60" y="66"/>
                    <a:pt x="60" y="66"/>
                    <a:pt x="60" y="67"/>
                  </a:cubicBezTo>
                  <a:cubicBezTo>
                    <a:pt x="61" y="66"/>
                    <a:pt x="61" y="66"/>
                    <a:pt x="62" y="66"/>
                  </a:cubicBezTo>
                  <a:cubicBezTo>
                    <a:pt x="62" y="66"/>
                    <a:pt x="62" y="66"/>
                    <a:pt x="62" y="66"/>
                  </a:cubicBezTo>
                  <a:cubicBezTo>
                    <a:pt x="63" y="66"/>
                    <a:pt x="64" y="67"/>
                    <a:pt x="64" y="68"/>
                  </a:cubicBezTo>
                  <a:cubicBezTo>
                    <a:pt x="63" y="69"/>
                    <a:pt x="63" y="69"/>
                    <a:pt x="62" y="69"/>
                  </a:cubicBezTo>
                  <a:cubicBezTo>
                    <a:pt x="62" y="69"/>
                    <a:pt x="62" y="69"/>
                    <a:pt x="62" y="69"/>
                  </a:cubicBezTo>
                  <a:cubicBezTo>
                    <a:pt x="61" y="69"/>
                    <a:pt x="60" y="69"/>
                    <a:pt x="60" y="68"/>
                  </a:cubicBezTo>
                  <a:cubicBezTo>
                    <a:pt x="60" y="68"/>
                    <a:pt x="59" y="69"/>
                    <a:pt x="59" y="69"/>
                  </a:cubicBezTo>
                  <a:moveTo>
                    <a:pt x="49" y="65"/>
                  </a:moveTo>
                  <a:cubicBezTo>
                    <a:pt x="49" y="65"/>
                    <a:pt x="49" y="65"/>
                    <a:pt x="49" y="65"/>
                  </a:cubicBezTo>
                  <a:cubicBezTo>
                    <a:pt x="48" y="64"/>
                    <a:pt x="48" y="63"/>
                    <a:pt x="48" y="62"/>
                  </a:cubicBezTo>
                  <a:cubicBezTo>
                    <a:pt x="48" y="62"/>
                    <a:pt x="49" y="61"/>
                    <a:pt x="50" y="61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1" y="62"/>
                    <a:pt x="51" y="63"/>
                    <a:pt x="51" y="64"/>
                  </a:cubicBezTo>
                  <a:cubicBezTo>
                    <a:pt x="51" y="64"/>
                    <a:pt x="50" y="65"/>
                    <a:pt x="49" y="65"/>
                  </a:cubicBezTo>
                  <a:moveTo>
                    <a:pt x="40" y="61"/>
                  </a:moveTo>
                  <a:cubicBezTo>
                    <a:pt x="40" y="61"/>
                    <a:pt x="40" y="61"/>
                    <a:pt x="40" y="61"/>
                  </a:cubicBezTo>
                  <a:cubicBezTo>
                    <a:pt x="39" y="60"/>
                    <a:pt x="38" y="59"/>
                    <a:pt x="39" y="58"/>
                  </a:cubicBezTo>
                  <a:cubicBezTo>
                    <a:pt x="39" y="58"/>
                    <a:pt x="40" y="57"/>
                    <a:pt x="40" y="57"/>
                  </a:cubicBezTo>
                  <a:cubicBezTo>
                    <a:pt x="41" y="57"/>
                    <a:pt x="41" y="57"/>
                    <a:pt x="41" y="58"/>
                  </a:cubicBezTo>
                  <a:cubicBezTo>
                    <a:pt x="42" y="58"/>
                    <a:pt x="42" y="59"/>
                    <a:pt x="42" y="60"/>
                  </a:cubicBezTo>
                  <a:cubicBezTo>
                    <a:pt x="42" y="60"/>
                    <a:pt x="41" y="61"/>
                    <a:pt x="40" y="61"/>
                  </a:cubicBezTo>
                  <a:moveTo>
                    <a:pt x="31" y="57"/>
                  </a:moveTo>
                  <a:cubicBezTo>
                    <a:pt x="30" y="57"/>
                    <a:pt x="30" y="57"/>
                    <a:pt x="30" y="57"/>
                  </a:cubicBezTo>
                  <a:cubicBezTo>
                    <a:pt x="30" y="56"/>
                    <a:pt x="29" y="55"/>
                    <a:pt x="30" y="55"/>
                  </a:cubicBezTo>
                  <a:cubicBezTo>
                    <a:pt x="30" y="54"/>
                    <a:pt x="30" y="54"/>
                    <a:pt x="31" y="54"/>
                  </a:cubicBezTo>
                  <a:cubicBezTo>
                    <a:pt x="31" y="54"/>
                    <a:pt x="32" y="54"/>
                    <a:pt x="32" y="54"/>
                  </a:cubicBezTo>
                  <a:cubicBezTo>
                    <a:pt x="33" y="54"/>
                    <a:pt x="33" y="55"/>
                    <a:pt x="33" y="56"/>
                  </a:cubicBezTo>
                  <a:cubicBezTo>
                    <a:pt x="32" y="57"/>
                    <a:pt x="32" y="57"/>
                    <a:pt x="31" y="57"/>
                  </a:cubicBezTo>
                  <a:moveTo>
                    <a:pt x="22" y="53"/>
                  </a:moveTo>
                  <a:cubicBezTo>
                    <a:pt x="21" y="53"/>
                    <a:pt x="21" y="53"/>
                    <a:pt x="21" y="53"/>
                  </a:cubicBezTo>
                  <a:cubicBezTo>
                    <a:pt x="20" y="52"/>
                    <a:pt x="20" y="51"/>
                    <a:pt x="20" y="51"/>
                  </a:cubicBezTo>
                  <a:cubicBezTo>
                    <a:pt x="21" y="50"/>
                    <a:pt x="21" y="50"/>
                    <a:pt x="22" y="50"/>
                  </a:cubicBezTo>
                  <a:cubicBezTo>
                    <a:pt x="22" y="50"/>
                    <a:pt x="22" y="50"/>
                    <a:pt x="23" y="50"/>
                  </a:cubicBezTo>
                  <a:cubicBezTo>
                    <a:pt x="23" y="50"/>
                    <a:pt x="24" y="51"/>
                    <a:pt x="23" y="52"/>
                  </a:cubicBezTo>
                  <a:cubicBezTo>
                    <a:pt x="23" y="53"/>
                    <a:pt x="23" y="53"/>
                    <a:pt x="22" y="53"/>
                  </a:cubicBezTo>
                  <a:moveTo>
                    <a:pt x="13" y="49"/>
                  </a:moveTo>
                  <a:cubicBezTo>
                    <a:pt x="12" y="49"/>
                    <a:pt x="12" y="49"/>
                    <a:pt x="12" y="49"/>
                  </a:cubicBezTo>
                  <a:cubicBezTo>
                    <a:pt x="11" y="49"/>
                    <a:pt x="11" y="48"/>
                    <a:pt x="11" y="47"/>
                  </a:cubicBezTo>
                  <a:cubicBezTo>
                    <a:pt x="11" y="46"/>
                    <a:pt x="12" y="46"/>
                    <a:pt x="13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5" y="47"/>
                    <a:pt x="14" y="48"/>
                  </a:cubicBezTo>
                  <a:cubicBezTo>
                    <a:pt x="14" y="49"/>
                    <a:pt x="13" y="49"/>
                    <a:pt x="13" y="49"/>
                  </a:cubicBezTo>
                  <a:moveTo>
                    <a:pt x="60" y="0"/>
                  </a:moveTo>
                  <a:cubicBezTo>
                    <a:pt x="33" y="0"/>
                    <a:pt x="10" y="18"/>
                    <a:pt x="3" y="42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5" y="42"/>
                    <a:pt x="5" y="43"/>
                    <a:pt x="5" y="44"/>
                  </a:cubicBezTo>
                  <a:cubicBezTo>
                    <a:pt x="5" y="45"/>
                    <a:pt x="4" y="45"/>
                    <a:pt x="3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3" y="45"/>
                    <a:pt x="2" y="45"/>
                    <a:pt x="2" y="44"/>
                  </a:cubicBezTo>
                  <a:cubicBezTo>
                    <a:pt x="1" y="49"/>
                    <a:pt x="0" y="55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93" y="120"/>
                    <a:pt x="120" y="93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50" name="Freeform 1193"/>
            <p:cNvSpPr>
              <a:spLocks noEditPoints="1"/>
            </p:cNvSpPr>
            <p:nvPr/>
          </p:nvSpPr>
          <p:spPr bwMode="auto">
            <a:xfrm>
              <a:off x="4041087" y="1907641"/>
              <a:ext cx="198751" cy="90955"/>
            </a:xfrm>
            <a:custGeom>
              <a:avLst/>
              <a:gdLst>
                <a:gd name="T0" fmla="*/ 57 w 58"/>
                <a:gd name="T1" fmla="*/ 23 h 27"/>
                <a:gd name="T2" fmla="*/ 55 w 58"/>
                <a:gd name="T3" fmla="*/ 24 h 27"/>
                <a:gd name="T4" fmla="*/ 56 w 58"/>
                <a:gd name="T5" fmla="*/ 26 h 27"/>
                <a:gd name="T6" fmla="*/ 57 w 58"/>
                <a:gd name="T7" fmla="*/ 27 h 27"/>
                <a:gd name="T8" fmla="*/ 58 w 58"/>
                <a:gd name="T9" fmla="*/ 26 h 27"/>
                <a:gd name="T10" fmla="*/ 58 w 58"/>
                <a:gd name="T11" fmla="*/ 26 h 27"/>
                <a:gd name="T12" fmla="*/ 58 w 58"/>
                <a:gd name="T13" fmla="*/ 25 h 27"/>
                <a:gd name="T14" fmla="*/ 57 w 58"/>
                <a:gd name="T15" fmla="*/ 23 h 27"/>
                <a:gd name="T16" fmla="*/ 57 w 58"/>
                <a:gd name="T17" fmla="*/ 23 h 27"/>
                <a:gd name="T18" fmla="*/ 48 w 58"/>
                <a:gd name="T19" fmla="*/ 19 h 27"/>
                <a:gd name="T20" fmla="*/ 46 w 58"/>
                <a:gd name="T21" fmla="*/ 20 h 27"/>
                <a:gd name="T22" fmla="*/ 47 w 58"/>
                <a:gd name="T23" fmla="*/ 23 h 27"/>
                <a:gd name="T24" fmla="*/ 47 w 58"/>
                <a:gd name="T25" fmla="*/ 23 h 27"/>
                <a:gd name="T26" fmla="*/ 49 w 58"/>
                <a:gd name="T27" fmla="*/ 22 h 27"/>
                <a:gd name="T28" fmla="*/ 48 w 58"/>
                <a:gd name="T29" fmla="*/ 19 h 27"/>
                <a:gd name="T30" fmla="*/ 48 w 58"/>
                <a:gd name="T31" fmla="*/ 19 h 27"/>
                <a:gd name="T32" fmla="*/ 38 w 58"/>
                <a:gd name="T33" fmla="*/ 15 h 27"/>
                <a:gd name="T34" fmla="*/ 37 w 58"/>
                <a:gd name="T35" fmla="*/ 16 h 27"/>
                <a:gd name="T36" fmla="*/ 38 w 58"/>
                <a:gd name="T37" fmla="*/ 19 h 27"/>
                <a:gd name="T38" fmla="*/ 38 w 58"/>
                <a:gd name="T39" fmla="*/ 19 h 27"/>
                <a:gd name="T40" fmla="*/ 40 w 58"/>
                <a:gd name="T41" fmla="*/ 18 h 27"/>
                <a:gd name="T42" fmla="*/ 39 w 58"/>
                <a:gd name="T43" fmla="*/ 16 h 27"/>
                <a:gd name="T44" fmla="*/ 38 w 58"/>
                <a:gd name="T45" fmla="*/ 15 h 27"/>
                <a:gd name="T46" fmla="*/ 29 w 58"/>
                <a:gd name="T47" fmla="*/ 12 h 27"/>
                <a:gd name="T48" fmla="*/ 28 w 58"/>
                <a:gd name="T49" fmla="*/ 13 h 27"/>
                <a:gd name="T50" fmla="*/ 28 w 58"/>
                <a:gd name="T51" fmla="*/ 15 h 27"/>
                <a:gd name="T52" fmla="*/ 29 w 58"/>
                <a:gd name="T53" fmla="*/ 15 h 27"/>
                <a:gd name="T54" fmla="*/ 31 w 58"/>
                <a:gd name="T55" fmla="*/ 14 h 27"/>
                <a:gd name="T56" fmla="*/ 30 w 58"/>
                <a:gd name="T57" fmla="*/ 12 h 27"/>
                <a:gd name="T58" fmla="*/ 29 w 58"/>
                <a:gd name="T59" fmla="*/ 12 h 27"/>
                <a:gd name="T60" fmla="*/ 20 w 58"/>
                <a:gd name="T61" fmla="*/ 8 h 27"/>
                <a:gd name="T62" fmla="*/ 18 w 58"/>
                <a:gd name="T63" fmla="*/ 9 h 27"/>
                <a:gd name="T64" fmla="*/ 19 w 58"/>
                <a:gd name="T65" fmla="*/ 11 h 27"/>
                <a:gd name="T66" fmla="*/ 20 w 58"/>
                <a:gd name="T67" fmla="*/ 11 h 27"/>
                <a:gd name="T68" fmla="*/ 21 w 58"/>
                <a:gd name="T69" fmla="*/ 10 h 27"/>
                <a:gd name="T70" fmla="*/ 21 w 58"/>
                <a:gd name="T71" fmla="*/ 8 h 27"/>
                <a:gd name="T72" fmla="*/ 20 w 58"/>
                <a:gd name="T73" fmla="*/ 8 h 27"/>
                <a:gd name="T74" fmla="*/ 11 w 58"/>
                <a:gd name="T75" fmla="*/ 4 h 27"/>
                <a:gd name="T76" fmla="*/ 9 w 58"/>
                <a:gd name="T77" fmla="*/ 5 h 27"/>
                <a:gd name="T78" fmla="*/ 10 w 58"/>
                <a:gd name="T79" fmla="*/ 7 h 27"/>
                <a:gd name="T80" fmla="*/ 11 w 58"/>
                <a:gd name="T81" fmla="*/ 7 h 27"/>
                <a:gd name="T82" fmla="*/ 12 w 58"/>
                <a:gd name="T83" fmla="*/ 6 h 27"/>
                <a:gd name="T84" fmla="*/ 11 w 58"/>
                <a:gd name="T85" fmla="*/ 4 h 27"/>
                <a:gd name="T86" fmla="*/ 11 w 58"/>
                <a:gd name="T87" fmla="*/ 4 h 27"/>
                <a:gd name="T88" fmla="*/ 1 w 58"/>
                <a:gd name="T89" fmla="*/ 0 h 27"/>
                <a:gd name="T90" fmla="*/ 1 w 58"/>
                <a:gd name="T91" fmla="*/ 0 h 27"/>
                <a:gd name="T92" fmla="*/ 0 w 58"/>
                <a:gd name="T93" fmla="*/ 2 h 27"/>
                <a:gd name="T94" fmla="*/ 1 w 58"/>
                <a:gd name="T95" fmla="*/ 3 h 27"/>
                <a:gd name="T96" fmla="*/ 1 w 58"/>
                <a:gd name="T97" fmla="*/ 3 h 27"/>
                <a:gd name="T98" fmla="*/ 3 w 58"/>
                <a:gd name="T99" fmla="*/ 2 h 27"/>
                <a:gd name="T100" fmla="*/ 2 w 58"/>
                <a:gd name="T101" fmla="*/ 0 h 27"/>
                <a:gd name="T102" fmla="*/ 1 w 58"/>
                <a:gd name="T10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8" h="27">
                  <a:moveTo>
                    <a:pt x="57" y="23"/>
                  </a:moveTo>
                  <a:cubicBezTo>
                    <a:pt x="56" y="23"/>
                    <a:pt x="55" y="24"/>
                    <a:pt x="55" y="24"/>
                  </a:cubicBezTo>
                  <a:cubicBezTo>
                    <a:pt x="55" y="25"/>
                    <a:pt x="55" y="26"/>
                    <a:pt x="56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7"/>
                    <a:pt x="58" y="26"/>
                    <a:pt x="58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4"/>
                    <a:pt x="58" y="24"/>
                    <a:pt x="57" y="23"/>
                  </a:cubicBezTo>
                  <a:cubicBezTo>
                    <a:pt x="57" y="23"/>
                    <a:pt x="57" y="23"/>
                    <a:pt x="57" y="23"/>
                  </a:cubicBezTo>
                  <a:moveTo>
                    <a:pt x="48" y="19"/>
                  </a:moveTo>
                  <a:cubicBezTo>
                    <a:pt x="47" y="19"/>
                    <a:pt x="46" y="20"/>
                    <a:pt x="46" y="20"/>
                  </a:cubicBezTo>
                  <a:cubicBezTo>
                    <a:pt x="46" y="21"/>
                    <a:pt x="46" y="22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8" y="23"/>
                    <a:pt x="49" y="22"/>
                    <a:pt x="49" y="22"/>
                  </a:cubicBezTo>
                  <a:cubicBezTo>
                    <a:pt x="49" y="21"/>
                    <a:pt x="49" y="20"/>
                    <a:pt x="48" y="19"/>
                  </a:cubicBezTo>
                  <a:cubicBezTo>
                    <a:pt x="48" y="19"/>
                    <a:pt x="48" y="19"/>
                    <a:pt x="48" y="19"/>
                  </a:cubicBezTo>
                  <a:moveTo>
                    <a:pt x="38" y="15"/>
                  </a:moveTo>
                  <a:cubicBezTo>
                    <a:pt x="38" y="15"/>
                    <a:pt x="37" y="16"/>
                    <a:pt x="37" y="16"/>
                  </a:cubicBezTo>
                  <a:cubicBezTo>
                    <a:pt x="36" y="17"/>
                    <a:pt x="37" y="18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40" y="18"/>
                    <a:pt x="40" y="18"/>
                  </a:cubicBezTo>
                  <a:cubicBezTo>
                    <a:pt x="40" y="17"/>
                    <a:pt x="40" y="16"/>
                    <a:pt x="39" y="16"/>
                  </a:cubicBezTo>
                  <a:cubicBezTo>
                    <a:pt x="39" y="15"/>
                    <a:pt x="39" y="15"/>
                    <a:pt x="38" y="15"/>
                  </a:cubicBezTo>
                  <a:moveTo>
                    <a:pt x="29" y="12"/>
                  </a:moveTo>
                  <a:cubicBezTo>
                    <a:pt x="28" y="12"/>
                    <a:pt x="28" y="12"/>
                    <a:pt x="28" y="13"/>
                  </a:cubicBezTo>
                  <a:cubicBezTo>
                    <a:pt x="27" y="13"/>
                    <a:pt x="28" y="14"/>
                    <a:pt x="28" y="15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30" y="15"/>
                    <a:pt x="30" y="15"/>
                    <a:pt x="31" y="14"/>
                  </a:cubicBezTo>
                  <a:cubicBezTo>
                    <a:pt x="31" y="13"/>
                    <a:pt x="31" y="12"/>
                    <a:pt x="30" y="12"/>
                  </a:cubicBezTo>
                  <a:cubicBezTo>
                    <a:pt x="30" y="12"/>
                    <a:pt x="29" y="12"/>
                    <a:pt x="29" y="12"/>
                  </a:cubicBezTo>
                  <a:moveTo>
                    <a:pt x="20" y="8"/>
                  </a:moveTo>
                  <a:cubicBezTo>
                    <a:pt x="19" y="8"/>
                    <a:pt x="19" y="8"/>
                    <a:pt x="18" y="9"/>
                  </a:cubicBezTo>
                  <a:cubicBezTo>
                    <a:pt x="18" y="9"/>
                    <a:pt x="18" y="10"/>
                    <a:pt x="19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1" y="11"/>
                    <a:pt x="21" y="11"/>
                    <a:pt x="21" y="10"/>
                  </a:cubicBezTo>
                  <a:cubicBezTo>
                    <a:pt x="22" y="9"/>
                    <a:pt x="21" y="8"/>
                    <a:pt x="21" y="8"/>
                  </a:cubicBezTo>
                  <a:cubicBezTo>
                    <a:pt x="20" y="8"/>
                    <a:pt x="20" y="8"/>
                    <a:pt x="20" y="8"/>
                  </a:cubicBezTo>
                  <a:moveTo>
                    <a:pt x="11" y="4"/>
                  </a:moveTo>
                  <a:cubicBezTo>
                    <a:pt x="10" y="4"/>
                    <a:pt x="9" y="4"/>
                    <a:pt x="9" y="5"/>
                  </a:cubicBezTo>
                  <a:cubicBezTo>
                    <a:pt x="9" y="6"/>
                    <a:pt x="9" y="7"/>
                    <a:pt x="10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2" y="7"/>
                    <a:pt x="12" y="6"/>
                  </a:cubicBezTo>
                  <a:cubicBezTo>
                    <a:pt x="13" y="5"/>
                    <a:pt x="12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3" y="3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51" name="Freeform 1194"/>
            <p:cNvSpPr>
              <a:spLocks noEditPoints="1"/>
            </p:cNvSpPr>
            <p:nvPr/>
          </p:nvSpPr>
          <p:spPr bwMode="auto">
            <a:xfrm>
              <a:off x="4222994" y="1988489"/>
              <a:ext cx="195382" cy="171802"/>
            </a:xfrm>
            <a:custGeom>
              <a:avLst/>
              <a:gdLst>
                <a:gd name="T0" fmla="*/ 0 w 58"/>
                <a:gd name="T1" fmla="*/ 50 h 51"/>
                <a:gd name="T2" fmla="*/ 2 w 58"/>
                <a:gd name="T3" fmla="*/ 51 h 51"/>
                <a:gd name="T4" fmla="*/ 2 w 58"/>
                <a:gd name="T5" fmla="*/ 48 h 51"/>
                <a:gd name="T6" fmla="*/ 2 w 58"/>
                <a:gd name="T7" fmla="*/ 38 h 51"/>
                <a:gd name="T8" fmla="*/ 2 w 58"/>
                <a:gd name="T9" fmla="*/ 41 h 51"/>
                <a:gd name="T10" fmla="*/ 4 w 58"/>
                <a:gd name="T11" fmla="*/ 40 h 51"/>
                <a:gd name="T12" fmla="*/ 2 w 58"/>
                <a:gd name="T13" fmla="*/ 38 h 51"/>
                <a:gd name="T14" fmla="*/ 1 w 58"/>
                <a:gd name="T15" fmla="*/ 30 h 51"/>
                <a:gd name="T16" fmla="*/ 3 w 58"/>
                <a:gd name="T17" fmla="*/ 31 h 51"/>
                <a:gd name="T18" fmla="*/ 3 w 58"/>
                <a:gd name="T19" fmla="*/ 28 h 51"/>
                <a:gd name="T20" fmla="*/ 4 w 58"/>
                <a:gd name="T21" fmla="*/ 18 h 51"/>
                <a:gd name="T22" fmla="*/ 4 w 58"/>
                <a:gd name="T23" fmla="*/ 21 h 51"/>
                <a:gd name="T24" fmla="*/ 6 w 58"/>
                <a:gd name="T25" fmla="*/ 20 h 51"/>
                <a:gd name="T26" fmla="*/ 4 w 58"/>
                <a:gd name="T27" fmla="*/ 18 h 51"/>
                <a:gd name="T28" fmla="*/ 3 w 58"/>
                <a:gd name="T29" fmla="*/ 10 h 51"/>
                <a:gd name="T30" fmla="*/ 5 w 58"/>
                <a:gd name="T31" fmla="*/ 12 h 51"/>
                <a:gd name="T32" fmla="*/ 5 w 58"/>
                <a:gd name="T33" fmla="*/ 8 h 51"/>
                <a:gd name="T34" fmla="*/ 57 w 58"/>
                <a:gd name="T35" fmla="*/ 6 h 51"/>
                <a:gd name="T36" fmla="*/ 56 w 58"/>
                <a:gd name="T37" fmla="*/ 9 h 51"/>
                <a:gd name="T38" fmla="*/ 58 w 58"/>
                <a:gd name="T39" fmla="*/ 8 h 51"/>
                <a:gd name="T40" fmla="*/ 57 w 58"/>
                <a:gd name="T41" fmla="*/ 6 h 51"/>
                <a:gd name="T42" fmla="*/ 45 w 58"/>
                <a:gd name="T43" fmla="*/ 6 h 51"/>
                <a:gd name="T44" fmla="*/ 47 w 58"/>
                <a:gd name="T45" fmla="*/ 8 h 51"/>
                <a:gd name="T46" fmla="*/ 47 w 58"/>
                <a:gd name="T47" fmla="*/ 5 h 51"/>
                <a:gd name="T48" fmla="*/ 37 w 58"/>
                <a:gd name="T49" fmla="*/ 3 h 51"/>
                <a:gd name="T50" fmla="*/ 36 w 58"/>
                <a:gd name="T51" fmla="*/ 7 h 51"/>
                <a:gd name="T52" fmla="*/ 38 w 58"/>
                <a:gd name="T53" fmla="*/ 5 h 51"/>
                <a:gd name="T54" fmla="*/ 37 w 58"/>
                <a:gd name="T55" fmla="*/ 3 h 51"/>
                <a:gd name="T56" fmla="*/ 25 w 58"/>
                <a:gd name="T57" fmla="*/ 4 h 51"/>
                <a:gd name="T58" fmla="*/ 27 w 58"/>
                <a:gd name="T59" fmla="*/ 6 h 51"/>
                <a:gd name="T60" fmla="*/ 27 w 58"/>
                <a:gd name="T61" fmla="*/ 2 h 51"/>
                <a:gd name="T62" fmla="*/ 17 w 58"/>
                <a:gd name="T63" fmla="*/ 1 h 51"/>
                <a:gd name="T64" fmla="*/ 17 w 58"/>
                <a:gd name="T65" fmla="*/ 5 h 51"/>
                <a:gd name="T66" fmla="*/ 18 w 58"/>
                <a:gd name="T67" fmla="*/ 3 h 51"/>
                <a:gd name="T68" fmla="*/ 17 w 58"/>
                <a:gd name="T69" fmla="*/ 1 h 51"/>
                <a:gd name="T70" fmla="*/ 5 w 58"/>
                <a:gd name="T71" fmla="*/ 1 h 51"/>
                <a:gd name="T72" fmla="*/ 5 w 58"/>
                <a:gd name="T73" fmla="*/ 2 h 51"/>
                <a:gd name="T74" fmla="*/ 7 w 58"/>
                <a:gd name="T75" fmla="*/ 3 h 51"/>
                <a:gd name="T76" fmla="*/ 7 w 58"/>
                <a:gd name="T7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" h="51">
                  <a:moveTo>
                    <a:pt x="2" y="48"/>
                  </a:moveTo>
                  <a:cubicBezTo>
                    <a:pt x="1" y="48"/>
                    <a:pt x="0" y="49"/>
                    <a:pt x="0" y="50"/>
                  </a:cubicBezTo>
                  <a:cubicBezTo>
                    <a:pt x="0" y="51"/>
                    <a:pt x="1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3" y="51"/>
                    <a:pt x="3" y="51"/>
                    <a:pt x="3" y="50"/>
                  </a:cubicBezTo>
                  <a:cubicBezTo>
                    <a:pt x="3" y="49"/>
                    <a:pt x="3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moveTo>
                    <a:pt x="2" y="38"/>
                  </a:moveTo>
                  <a:cubicBezTo>
                    <a:pt x="2" y="38"/>
                    <a:pt x="1" y="39"/>
                    <a:pt x="1" y="40"/>
                  </a:cubicBezTo>
                  <a:cubicBezTo>
                    <a:pt x="1" y="41"/>
                    <a:pt x="1" y="41"/>
                    <a:pt x="2" y="41"/>
                  </a:cubicBezTo>
                  <a:cubicBezTo>
                    <a:pt x="2" y="41"/>
                    <a:pt x="2" y="41"/>
                    <a:pt x="2" y="41"/>
                  </a:cubicBezTo>
                  <a:cubicBezTo>
                    <a:pt x="3" y="41"/>
                    <a:pt x="4" y="41"/>
                    <a:pt x="4" y="40"/>
                  </a:cubicBezTo>
                  <a:cubicBezTo>
                    <a:pt x="4" y="39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moveTo>
                    <a:pt x="3" y="28"/>
                  </a:moveTo>
                  <a:cubicBezTo>
                    <a:pt x="2" y="28"/>
                    <a:pt x="2" y="29"/>
                    <a:pt x="1" y="30"/>
                  </a:cubicBezTo>
                  <a:cubicBezTo>
                    <a:pt x="1" y="31"/>
                    <a:pt x="2" y="31"/>
                    <a:pt x="3" y="31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4" y="31"/>
                    <a:pt x="5" y="31"/>
                    <a:pt x="5" y="30"/>
                  </a:cubicBezTo>
                  <a:cubicBezTo>
                    <a:pt x="5" y="29"/>
                    <a:pt x="4" y="28"/>
                    <a:pt x="3" y="28"/>
                  </a:cubicBezTo>
                  <a:cubicBezTo>
                    <a:pt x="3" y="28"/>
                    <a:pt x="3" y="28"/>
                    <a:pt x="3" y="28"/>
                  </a:cubicBezTo>
                  <a:moveTo>
                    <a:pt x="4" y="18"/>
                  </a:moveTo>
                  <a:cubicBezTo>
                    <a:pt x="3" y="18"/>
                    <a:pt x="2" y="19"/>
                    <a:pt x="2" y="20"/>
                  </a:cubicBezTo>
                  <a:cubicBezTo>
                    <a:pt x="2" y="21"/>
                    <a:pt x="3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1"/>
                    <a:pt x="5" y="21"/>
                    <a:pt x="6" y="20"/>
                  </a:cubicBezTo>
                  <a:cubicBezTo>
                    <a:pt x="6" y="19"/>
                    <a:pt x="5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moveTo>
                    <a:pt x="5" y="8"/>
                  </a:moveTo>
                  <a:cubicBezTo>
                    <a:pt x="4" y="8"/>
                    <a:pt x="3" y="9"/>
                    <a:pt x="3" y="10"/>
                  </a:cubicBezTo>
                  <a:cubicBezTo>
                    <a:pt x="3" y="11"/>
                    <a:pt x="4" y="11"/>
                    <a:pt x="4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6" y="11"/>
                    <a:pt x="6" y="10"/>
                  </a:cubicBezTo>
                  <a:cubicBezTo>
                    <a:pt x="6" y="9"/>
                    <a:pt x="6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moveTo>
                    <a:pt x="57" y="6"/>
                  </a:moveTo>
                  <a:cubicBezTo>
                    <a:pt x="56" y="6"/>
                    <a:pt x="55" y="6"/>
                    <a:pt x="55" y="7"/>
                  </a:cubicBezTo>
                  <a:cubicBezTo>
                    <a:pt x="55" y="8"/>
                    <a:pt x="55" y="9"/>
                    <a:pt x="56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9"/>
                    <a:pt x="58" y="8"/>
                    <a:pt x="58" y="8"/>
                  </a:cubicBezTo>
                  <a:cubicBezTo>
                    <a:pt x="58" y="7"/>
                    <a:pt x="58" y="6"/>
                    <a:pt x="57" y="6"/>
                  </a:cubicBezTo>
                  <a:cubicBezTo>
                    <a:pt x="57" y="6"/>
                    <a:pt x="57" y="6"/>
                    <a:pt x="57" y="6"/>
                  </a:cubicBezTo>
                  <a:moveTo>
                    <a:pt x="47" y="5"/>
                  </a:moveTo>
                  <a:cubicBezTo>
                    <a:pt x="46" y="5"/>
                    <a:pt x="45" y="5"/>
                    <a:pt x="45" y="6"/>
                  </a:cubicBezTo>
                  <a:cubicBezTo>
                    <a:pt x="45" y="7"/>
                    <a:pt x="45" y="8"/>
                    <a:pt x="46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8" y="7"/>
                    <a:pt x="48" y="6"/>
                  </a:cubicBezTo>
                  <a:cubicBezTo>
                    <a:pt x="48" y="6"/>
                    <a:pt x="48" y="5"/>
                    <a:pt x="47" y="5"/>
                  </a:cubicBezTo>
                  <a:cubicBezTo>
                    <a:pt x="47" y="5"/>
                    <a:pt x="47" y="5"/>
                    <a:pt x="47" y="5"/>
                  </a:cubicBezTo>
                  <a:moveTo>
                    <a:pt x="37" y="3"/>
                  </a:moveTo>
                  <a:cubicBezTo>
                    <a:pt x="36" y="3"/>
                    <a:pt x="35" y="4"/>
                    <a:pt x="35" y="5"/>
                  </a:cubicBezTo>
                  <a:cubicBezTo>
                    <a:pt x="35" y="6"/>
                    <a:pt x="36" y="7"/>
                    <a:pt x="36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7"/>
                    <a:pt x="38" y="6"/>
                    <a:pt x="38" y="5"/>
                  </a:cubicBezTo>
                  <a:cubicBezTo>
                    <a:pt x="38" y="4"/>
                    <a:pt x="38" y="4"/>
                    <a:pt x="37" y="4"/>
                  </a:cubicBezTo>
                  <a:cubicBezTo>
                    <a:pt x="37" y="4"/>
                    <a:pt x="37" y="3"/>
                    <a:pt x="37" y="3"/>
                  </a:cubicBezTo>
                  <a:moveTo>
                    <a:pt x="27" y="2"/>
                  </a:moveTo>
                  <a:cubicBezTo>
                    <a:pt x="26" y="2"/>
                    <a:pt x="25" y="3"/>
                    <a:pt x="25" y="4"/>
                  </a:cubicBezTo>
                  <a:cubicBezTo>
                    <a:pt x="25" y="5"/>
                    <a:pt x="26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6"/>
                    <a:pt x="28" y="5"/>
                    <a:pt x="28" y="4"/>
                  </a:cubicBezTo>
                  <a:cubicBezTo>
                    <a:pt x="28" y="3"/>
                    <a:pt x="28" y="2"/>
                    <a:pt x="27" y="2"/>
                  </a:cubicBezTo>
                  <a:cubicBezTo>
                    <a:pt x="27" y="2"/>
                    <a:pt x="27" y="2"/>
                    <a:pt x="27" y="2"/>
                  </a:cubicBezTo>
                  <a:moveTo>
                    <a:pt x="17" y="1"/>
                  </a:moveTo>
                  <a:cubicBezTo>
                    <a:pt x="16" y="1"/>
                    <a:pt x="15" y="2"/>
                    <a:pt x="15" y="3"/>
                  </a:cubicBezTo>
                  <a:cubicBezTo>
                    <a:pt x="15" y="4"/>
                    <a:pt x="16" y="4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5"/>
                    <a:pt x="18" y="4"/>
                    <a:pt x="18" y="3"/>
                  </a:cubicBezTo>
                  <a:cubicBezTo>
                    <a:pt x="19" y="2"/>
                    <a:pt x="18" y="1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moveTo>
                    <a:pt x="7" y="0"/>
                  </a:moveTo>
                  <a:cubicBezTo>
                    <a:pt x="6" y="0"/>
                    <a:pt x="6" y="0"/>
                    <a:pt x="5" y="1"/>
                  </a:cubicBezTo>
                  <a:cubicBezTo>
                    <a:pt x="5" y="1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6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8" y="3"/>
                    <a:pt x="9" y="2"/>
                  </a:cubicBezTo>
                  <a:cubicBezTo>
                    <a:pt x="9" y="1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52" name="Freeform 1195"/>
            <p:cNvSpPr>
              <a:spLocks noEditPoints="1"/>
            </p:cNvSpPr>
            <p:nvPr/>
          </p:nvSpPr>
          <p:spPr bwMode="auto">
            <a:xfrm>
              <a:off x="5001150" y="2561159"/>
              <a:ext cx="606356" cy="602989"/>
            </a:xfrm>
            <a:custGeom>
              <a:avLst/>
              <a:gdLst>
                <a:gd name="T0" fmla="*/ 84 w 177"/>
                <a:gd name="T1" fmla="*/ 96 h 177"/>
                <a:gd name="T2" fmla="*/ 95 w 177"/>
                <a:gd name="T3" fmla="*/ 97 h 177"/>
                <a:gd name="T4" fmla="*/ 89 w 177"/>
                <a:gd name="T5" fmla="*/ 95 h 177"/>
                <a:gd name="T6" fmla="*/ 105 w 177"/>
                <a:gd name="T7" fmla="*/ 87 h 177"/>
                <a:gd name="T8" fmla="*/ 95 w 177"/>
                <a:gd name="T9" fmla="*/ 86 h 177"/>
                <a:gd name="T10" fmla="*/ 85 w 177"/>
                <a:gd name="T11" fmla="*/ 85 h 177"/>
                <a:gd name="T12" fmla="*/ 75 w 177"/>
                <a:gd name="T13" fmla="*/ 85 h 177"/>
                <a:gd name="T14" fmla="*/ 86 w 177"/>
                <a:gd name="T15" fmla="*/ 81 h 177"/>
                <a:gd name="T16" fmla="*/ 72 w 177"/>
                <a:gd name="T17" fmla="*/ 76 h 177"/>
                <a:gd name="T18" fmla="*/ 83 w 177"/>
                <a:gd name="T19" fmla="*/ 72 h 177"/>
                <a:gd name="T20" fmla="*/ 81 w 177"/>
                <a:gd name="T21" fmla="*/ 74 h 177"/>
                <a:gd name="T22" fmla="*/ 90 w 177"/>
                <a:gd name="T23" fmla="*/ 73 h 177"/>
                <a:gd name="T24" fmla="*/ 110 w 177"/>
                <a:gd name="T25" fmla="*/ 82 h 177"/>
                <a:gd name="T26" fmla="*/ 91 w 177"/>
                <a:gd name="T27" fmla="*/ 60 h 177"/>
                <a:gd name="T28" fmla="*/ 69 w 177"/>
                <a:gd name="T29" fmla="*/ 82 h 177"/>
                <a:gd name="T30" fmla="*/ 84 w 177"/>
                <a:gd name="T31" fmla="*/ 95 h 177"/>
                <a:gd name="T32" fmla="*/ 91 w 177"/>
                <a:gd name="T33" fmla="*/ 96 h 177"/>
                <a:gd name="T34" fmla="*/ 97 w 177"/>
                <a:gd name="T35" fmla="*/ 94 h 177"/>
                <a:gd name="T36" fmla="*/ 104 w 177"/>
                <a:gd name="T37" fmla="*/ 105 h 177"/>
                <a:gd name="T38" fmla="*/ 81 w 177"/>
                <a:gd name="T39" fmla="*/ 133 h 177"/>
                <a:gd name="T40" fmla="*/ 101 w 177"/>
                <a:gd name="T41" fmla="*/ 130 h 177"/>
                <a:gd name="T42" fmla="*/ 103 w 177"/>
                <a:gd name="T43" fmla="*/ 125 h 177"/>
                <a:gd name="T44" fmla="*/ 103 w 177"/>
                <a:gd name="T45" fmla="*/ 125 h 177"/>
                <a:gd name="T46" fmla="*/ 134 w 177"/>
                <a:gd name="T47" fmla="*/ 107 h 177"/>
                <a:gd name="T48" fmla="*/ 61 w 177"/>
                <a:gd name="T49" fmla="*/ 99 h 177"/>
                <a:gd name="T50" fmla="*/ 174 w 177"/>
                <a:gd name="T51" fmla="*/ 91 h 177"/>
                <a:gd name="T52" fmla="*/ 164 w 177"/>
                <a:gd name="T53" fmla="*/ 91 h 177"/>
                <a:gd name="T54" fmla="*/ 154 w 177"/>
                <a:gd name="T55" fmla="*/ 90 h 177"/>
                <a:gd name="T56" fmla="*/ 144 w 177"/>
                <a:gd name="T57" fmla="*/ 89 h 177"/>
                <a:gd name="T58" fmla="*/ 134 w 177"/>
                <a:gd name="T59" fmla="*/ 89 h 177"/>
                <a:gd name="T60" fmla="*/ 124 w 177"/>
                <a:gd name="T61" fmla="*/ 88 h 177"/>
                <a:gd name="T62" fmla="*/ 3 w 177"/>
                <a:gd name="T63" fmla="*/ 87 h 177"/>
                <a:gd name="T64" fmla="*/ 13 w 177"/>
                <a:gd name="T65" fmla="*/ 86 h 177"/>
                <a:gd name="T66" fmla="*/ 22 w 177"/>
                <a:gd name="T67" fmla="*/ 84 h 177"/>
                <a:gd name="T68" fmla="*/ 32 w 177"/>
                <a:gd name="T69" fmla="*/ 82 h 177"/>
                <a:gd name="T70" fmla="*/ 124 w 177"/>
                <a:gd name="T71" fmla="*/ 83 h 177"/>
                <a:gd name="T72" fmla="*/ 52 w 177"/>
                <a:gd name="T73" fmla="*/ 79 h 177"/>
                <a:gd name="T74" fmla="*/ 42 w 177"/>
                <a:gd name="T75" fmla="*/ 85 h 177"/>
                <a:gd name="T76" fmla="*/ 62 w 177"/>
                <a:gd name="T77" fmla="*/ 81 h 177"/>
                <a:gd name="T78" fmla="*/ 121 w 177"/>
                <a:gd name="T79" fmla="*/ 68 h 177"/>
                <a:gd name="T80" fmla="*/ 121 w 177"/>
                <a:gd name="T81" fmla="*/ 68 h 177"/>
                <a:gd name="T82" fmla="*/ 49 w 177"/>
                <a:gd name="T83" fmla="*/ 57 h 177"/>
                <a:gd name="T84" fmla="*/ 91 w 177"/>
                <a:gd name="T85" fmla="*/ 55 h 177"/>
                <a:gd name="T86" fmla="*/ 104 w 177"/>
                <a:gd name="T87" fmla="*/ 120 h 177"/>
                <a:gd name="T88" fmla="*/ 76 w 177"/>
                <a:gd name="T89" fmla="*/ 117 h 177"/>
                <a:gd name="T90" fmla="*/ 99 w 177"/>
                <a:gd name="T91" fmla="*/ 55 h 177"/>
                <a:gd name="T92" fmla="*/ 103 w 177"/>
                <a:gd name="T93" fmla="*/ 46 h 177"/>
                <a:gd name="T94" fmla="*/ 117 w 177"/>
                <a:gd name="T95" fmla="*/ 42 h 177"/>
                <a:gd name="T96" fmla="*/ 67 w 177"/>
                <a:gd name="T97" fmla="*/ 39 h 177"/>
                <a:gd name="T98" fmla="*/ 72 w 177"/>
                <a:gd name="T99" fmla="*/ 47 h 177"/>
                <a:gd name="T100" fmla="*/ 74 w 177"/>
                <a:gd name="T101" fmla="*/ 56 h 177"/>
                <a:gd name="T102" fmla="*/ 69 w 177"/>
                <a:gd name="T103" fmla="*/ 38 h 177"/>
                <a:gd name="T104" fmla="*/ 109 w 177"/>
                <a:gd name="T105" fmla="*/ 36 h 177"/>
                <a:gd name="T106" fmla="*/ 93 w 177"/>
                <a:gd name="T107" fmla="*/ 49 h 177"/>
                <a:gd name="T108" fmla="*/ 65 w 177"/>
                <a:gd name="T109" fmla="*/ 29 h 177"/>
                <a:gd name="T110" fmla="*/ 113 w 177"/>
                <a:gd name="T111" fmla="*/ 27 h 177"/>
                <a:gd name="T112" fmla="*/ 62 w 177"/>
                <a:gd name="T113" fmla="*/ 19 h 177"/>
                <a:gd name="T114" fmla="*/ 117 w 177"/>
                <a:gd name="T115" fmla="*/ 18 h 177"/>
                <a:gd name="T116" fmla="*/ 58 w 177"/>
                <a:gd name="T117" fmla="*/ 10 h 177"/>
                <a:gd name="T118" fmla="*/ 122 w 177"/>
                <a:gd name="T119" fmla="*/ 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7" h="177">
                  <a:moveTo>
                    <a:pt x="78" y="115"/>
                  </a:moveTo>
                  <a:cubicBezTo>
                    <a:pt x="77" y="115"/>
                    <a:pt x="76" y="116"/>
                    <a:pt x="76" y="117"/>
                  </a:cubicBezTo>
                  <a:cubicBezTo>
                    <a:pt x="76" y="117"/>
                    <a:pt x="76" y="117"/>
                    <a:pt x="76" y="117"/>
                  </a:cubicBezTo>
                  <a:cubicBezTo>
                    <a:pt x="76" y="116"/>
                    <a:pt x="77" y="115"/>
                    <a:pt x="78" y="115"/>
                  </a:cubicBezTo>
                  <a:moveTo>
                    <a:pt x="85" y="95"/>
                  </a:moveTo>
                  <a:cubicBezTo>
                    <a:pt x="85" y="95"/>
                    <a:pt x="85" y="95"/>
                    <a:pt x="85" y="95"/>
                  </a:cubicBezTo>
                  <a:cubicBezTo>
                    <a:pt x="84" y="96"/>
                    <a:pt x="84" y="96"/>
                    <a:pt x="84" y="96"/>
                  </a:cubicBezTo>
                  <a:cubicBezTo>
                    <a:pt x="87" y="115"/>
                    <a:pt x="87" y="115"/>
                    <a:pt x="87" y="115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8" y="96"/>
                    <a:pt x="98" y="96"/>
                    <a:pt x="98" y="96"/>
                  </a:cubicBezTo>
                  <a:cubicBezTo>
                    <a:pt x="98" y="96"/>
                    <a:pt x="98" y="96"/>
                    <a:pt x="98" y="96"/>
                  </a:cubicBezTo>
                  <a:cubicBezTo>
                    <a:pt x="97" y="95"/>
                    <a:pt x="97" y="95"/>
                    <a:pt x="97" y="95"/>
                  </a:cubicBezTo>
                  <a:cubicBezTo>
                    <a:pt x="97" y="95"/>
                    <a:pt x="97" y="95"/>
                    <a:pt x="97" y="95"/>
                  </a:cubicBezTo>
                  <a:cubicBezTo>
                    <a:pt x="97" y="96"/>
                    <a:pt x="96" y="97"/>
                    <a:pt x="95" y="97"/>
                  </a:cubicBezTo>
                  <a:cubicBezTo>
                    <a:pt x="94" y="97"/>
                    <a:pt x="94" y="96"/>
                    <a:pt x="94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6"/>
                    <a:pt x="92" y="97"/>
                    <a:pt x="91" y="97"/>
                  </a:cubicBezTo>
                  <a:cubicBezTo>
                    <a:pt x="90" y="97"/>
                    <a:pt x="90" y="96"/>
                    <a:pt x="90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88" y="96"/>
                    <a:pt x="88" y="97"/>
                    <a:pt x="87" y="97"/>
                  </a:cubicBezTo>
                  <a:cubicBezTo>
                    <a:pt x="87" y="97"/>
                    <a:pt x="87" y="97"/>
                    <a:pt x="87" y="97"/>
                  </a:cubicBezTo>
                  <a:cubicBezTo>
                    <a:pt x="86" y="97"/>
                    <a:pt x="86" y="96"/>
                    <a:pt x="86" y="95"/>
                  </a:cubicBezTo>
                  <a:cubicBezTo>
                    <a:pt x="85" y="95"/>
                    <a:pt x="85" y="95"/>
                    <a:pt x="85" y="95"/>
                  </a:cubicBezTo>
                  <a:moveTo>
                    <a:pt x="104" y="90"/>
                  </a:moveTo>
                  <a:cubicBezTo>
                    <a:pt x="103" y="90"/>
                    <a:pt x="103" y="89"/>
                    <a:pt x="103" y="88"/>
                  </a:cubicBezTo>
                  <a:cubicBezTo>
                    <a:pt x="103" y="87"/>
                    <a:pt x="104" y="87"/>
                    <a:pt x="105" y="87"/>
                  </a:cubicBezTo>
                  <a:cubicBezTo>
                    <a:pt x="105" y="87"/>
                    <a:pt x="105" y="87"/>
                    <a:pt x="105" y="87"/>
                  </a:cubicBezTo>
                  <a:cubicBezTo>
                    <a:pt x="106" y="87"/>
                    <a:pt x="106" y="88"/>
                    <a:pt x="106" y="88"/>
                  </a:cubicBezTo>
                  <a:cubicBezTo>
                    <a:pt x="106" y="89"/>
                    <a:pt x="105" y="90"/>
                    <a:pt x="105" y="90"/>
                  </a:cubicBezTo>
                  <a:cubicBezTo>
                    <a:pt x="104" y="90"/>
                    <a:pt x="104" y="90"/>
                    <a:pt x="104" y="90"/>
                  </a:cubicBezTo>
                  <a:moveTo>
                    <a:pt x="94" y="89"/>
                  </a:moveTo>
                  <a:cubicBezTo>
                    <a:pt x="94" y="89"/>
                    <a:pt x="93" y="88"/>
                    <a:pt x="93" y="88"/>
                  </a:cubicBezTo>
                  <a:cubicBezTo>
                    <a:pt x="93" y="87"/>
                    <a:pt x="94" y="86"/>
                    <a:pt x="95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96" y="86"/>
                    <a:pt x="96" y="87"/>
                    <a:pt x="96" y="88"/>
                  </a:cubicBezTo>
                  <a:cubicBezTo>
                    <a:pt x="96" y="89"/>
                    <a:pt x="95" y="89"/>
                    <a:pt x="95" y="89"/>
                  </a:cubicBezTo>
                  <a:cubicBezTo>
                    <a:pt x="94" y="89"/>
                    <a:pt x="94" y="89"/>
                    <a:pt x="94" y="89"/>
                  </a:cubicBezTo>
                  <a:moveTo>
                    <a:pt x="84" y="89"/>
                  </a:moveTo>
                  <a:cubicBezTo>
                    <a:pt x="84" y="89"/>
                    <a:pt x="83" y="88"/>
                    <a:pt x="83" y="87"/>
                  </a:cubicBezTo>
                  <a:cubicBezTo>
                    <a:pt x="83" y="86"/>
                    <a:pt x="84" y="85"/>
                    <a:pt x="85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6" y="85"/>
                    <a:pt x="86" y="86"/>
                    <a:pt x="86" y="87"/>
                  </a:cubicBezTo>
                  <a:cubicBezTo>
                    <a:pt x="86" y="88"/>
                    <a:pt x="85" y="89"/>
                    <a:pt x="85" y="89"/>
                  </a:cubicBezTo>
                  <a:cubicBezTo>
                    <a:pt x="84" y="89"/>
                    <a:pt x="84" y="89"/>
                    <a:pt x="84" y="89"/>
                  </a:cubicBezTo>
                  <a:moveTo>
                    <a:pt x="75" y="88"/>
                  </a:moveTo>
                  <a:cubicBezTo>
                    <a:pt x="74" y="88"/>
                    <a:pt x="73" y="87"/>
                    <a:pt x="73" y="86"/>
                  </a:cubicBezTo>
                  <a:cubicBezTo>
                    <a:pt x="73" y="85"/>
                    <a:pt x="74" y="85"/>
                    <a:pt x="75" y="85"/>
                  </a:cubicBezTo>
                  <a:cubicBezTo>
                    <a:pt x="75" y="85"/>
                    <a:pt x="75" y="85"/>
                    <a:pt x="75" y="85"/>
                  </a:cubicBezTo>
                  <a:cubicBezTo>
                    <a:pt x="76" y="85"/>
                    <a:pt x="76" y="86"/>
                    <a:pt x="76" y="87"/>
                  </a:cubicBezTo>
                  <a:cubicBezTo>
                    <a:pt x="76" y="87"/>
                    <a:pt x="75" y="88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moveTo>
                    <a:pt x="86" y="85"/>
                  </a:moveTo>
                  <a:cubicBezTo>
                    <a:pt x="86" y="85"/>
                    <a:pt x="85" y="84"/>
                    <a:pt x="85" y="84"/>
                  </a:cubicBezTo>
                  <a:cubicBezTo>
                    <a:pt x="84" y="83"/>
                    <a:pt x="85" y="82"/>
                    <a:pt x="86" y="81"/>
                  </a:cubicBezTo>
                  <a:cubicBezTo>
                    <a:pt x="86" y="81"/>
                    <a:pt x="86" y="81"/>
                    <a:pt x="86" y="81"/>
                  </a:cubicBezTo>
                  <a:cubicBezTo>
                    <a:pt x="87" y="81"/>
                    <a:pt x="88" y="82"/>
                    <a:pt x="88" y="82"/>
                  </a:cubicBezTo>
                  <a:cubicBezTo>
                    <a:pt x="88" y="83"/>
                    <a:pt x="88" y="84"/>
                    <a:pt x="87" y="85"/>
                  </a:cubicBezTo>
                  <a:cubicBezTo>
                    <a:pt x="86" y="85"/>
                    <a:pt x="86" y="85"/>
                    <a:pt x="86" y="85"/>
                  </a:cubicBezTo>
                  <a:moveTo>
                    <a:pt x="72" y="79"/>
                  </a:moveTo>
                  <a:cubicBezTo>
                    <a:pt x="71" y="79"/>
                    <a:pt x="71" y="78"/>
                    <a:pt x="70" y="77"/>
                  </a:cubicBezTo>
                  <a:cubicBezTo>
                    <a:pt x="70" y="77"/>
                    <a:pt x="71" y="76"/>
                    <a:pt x="72" y="76"/>
                  </a:cubicBezTo>
                  <a:cubicBezTo>
                    <a:pt x="72" y="75"/>
                    <a:pt x="72" y="75"/>
                    <a:pt x="72" y="75"/>
                  </a:cubicBezTo>
                  <a:cubicBezTo>
                    <a:pt x="73" y="75"/>
                    <a:pt x="74" y="76"/>
                    <a:pt x="74" y="77"/>
                  </a:cubicBezTo>
                  <a:cubicBezTo>
                    <a:pt x="74" y="78"/>
                    <a:pt x="73" y="79"/>
                    <a:pt x="72" y="79"/>
                  </a:cubicBezTo>
                  <a:cubicBezTo>
                    <a:pt x="72" y="79"/>
                    <a:pt x="72" y="79"/>
                    <a:pt x="72" y="79"/>
                  </a:cubicBezTo>
                  <a:moveTo>
                    <a:pt x="81" y="74"/>
                  </a:moveTo>
                  <a:cubicBezTo>
                    <a:pt x="81" y="73"/>
                    <a:pt x="81" y="72"/>
                    <a:pt x="82" y="72"/>
                  </a:cubicBezTo>
                  <a:cubicBezTo>
                    <a:pt x="82" y="72"/>
                    <a:pt x="83" y="72"/>
                    <a:pt x="83" y="72"/>
                  </a:cubicBezTo>
                  <a:cubicBezTo>
                    <a:pt x="83" y="72"/>
                    <a:pt x="84" y="72"/>
                    <a:pt x="84" y="73"/>
                  </a:cubicBezTo>
                  <a:cubicBezTo>
                    <a:pt x="85" y="74"/>
                    <a:pt x="84" y="75"/>
                    <a:pt x="84" y="75"/>
                  </a:cubicBezTo>
                  <a:cubicBezTo>
                    <a:pt x="84" y="75"/>
                    <a:pt x="84" y="75"/>
                    <a:pt x="84" y="75"/>
                  </a:cubicBezTo>
                  <a:cubicBezTo>
                    <a:pt x="84" y="76"/>
                    <a:pt x="83" y="77"/>
                    <a:pt x="82" y="77"/>
                  </a:cubicBezTo>
                  <a:cubicBezTo>
                    <a:pt x="82" y="77"/>
                    <a:pt x="82" y="77"/>
                    <a:pt x="82" y="77"/>
                  </a:cubicBezTo>
                  <a:cubicBezTo>
                    <a:pt x="81" y="77"/>
                    <a:pt x="80" y="77"/>
                    <a:pt x="80" y="76"/>
                  </a:cubicBezTo>
                  <a:cubicBezTo>
                    <a:pt x="80" y="75"/>
                    <a:pt x="80" y="74"/>
                    <a:pt x="81" y="74"/>
                  </a:cubicBezTo>
                  <a:moveTo>
                    <a:pt x="90" y="73"/>
                  </a:moveTo>
                  <a:cubicBezTo>
                    <a:pt x="89" y="73"/>
                    <a:pt x="89" y="73"/>
                    <a:pt x="89" y="73"/>
                  </a:cubicBezTo>
                  <a:cubicBezTo>
                    <a:pt x="88" y="72"/>
                    <a:pt x="88" y="71"/>
                    <a:pt x="88" y="71"/>
                  </a:cubicBezTo>
                  <a:cubicBezTo>
                    <a:pt x="89" y="70"/>
                    <a:pt x="89" y="70"/>
                    <a:pt x="90" y="70"/>
                  </a:cubicBezTo>
                  <a:cubicBezTo>
                    <a:pt x="90" y="70"/>
                    <a:pt x="90" y="70"/>
                    <a:pt x="91" y="70"/>
                  </a:cubicBezTo>
                  <a:cubicBezTo>
                    <a:pt x="91" y="70"/>
                    <a:pt x="92" y="71"/>
                    <a:pt x="91" y="72"/>
                  </a:cubicBezTo>
                  <a:cubicBezTo>
                    <a:pt x="91" y="73"/>
                    <a:pt x="91" y="73"/>
                    <a:pt x="90" y="73"/>
                  </a:cubicBezTo>
                  <a:moveTo>
                    <a:pt x="93" y="63"/>
                  </a:moveTo>
                  <a:cubicBezTo>
                    <a:pt x="93" y="63"/>
                    <a:pt x="92" y="62"/>
                    <a:pt x="93" y="62"/>
                  </a:cubicBezTo>
                  <a:cubicBezTo>
                    <a:pt x="93" y="61"/>
                    <a:pt x="94" y="61"/>
                    <a:pt x="94" y="61"/>
                  </a:cubicBezTo>
                  <a:cubicBezTo>
                    <a:pt x="94" y="61"/>
                    <a:pt x="95" y="61"/>
                    <a:pt x="95" y="61"/>
                  </a:cubicBezTo>
                  <a:cubicBezTo>
                    <a:pt x="96" y="61"/>
                    <a:pt x="96" y="62"/>
                    <a:pt x="96" y="63"/>
                  </a:cubicBezTo>
                  <a:cubicBezTo>
                    <a:pt x="96" y="63"/>
                    <a:pt x="95" y="64"/>
                    <a:pt x="95" y="64"/>
                  </a:cubicBezTo>
                  <a:cubicBezTo>
                    <a:pt x="104" y="66"/>
                    <a:pt x="110" y="73"/>
                    <a:pt x="110" y="82"/>
                  </a:cubicBezTo>
                  <a:cubicBezTo>
                    <a:pt x="110" y="83"/>
                    <a:pt x="109" y="84"/>
                    <a:pt x="108" y="84"/>
                  </a:cubicBezTo>
                  <a:cubicBezTo>
                    <a:pt x="108" y="84"/>
                    <a:pt x="107" y="83"/>
                    <a:pt x="107" y="82"/>
                  </a:cubicBezTo>
                  <a:cubicBezTo>
                    <a:pt x="107" y="73"/>
                    <a:pt x="100" y="66"/>
                    <a:pt x="91" y="66"/>
                  </a:cubicBezTo>
                  <a:cubicBezTo>
                    <a:pt x="90" y="66"/>
                    <a:pt x="90" y="66"/>
                    <a:pt x="90" y="65"/>
                  </a:cubicBezTo>
                  <a:cubicBezTo>
                    <a:pt x="90" y="64"/>
                    <a:pt x="90" y="63"/>
                    <a:pt x="91" y="63"/>
                  </a:cubicBezTo>
                  <a:cubicBezTo>
                    <a:pt x="92" y="63"/>
                    <a:pt x="92" y="63"/>
                    <a:pt x="93" y="63"/>
                  </a:cubicBezTo>
                  <a:moveTo>
                    <a:pt x="91" y="60"/>
                  </a:moveTo>
                  <a:cubicBezTo>
                    <a:pt x="87" y="60"/>
                    <a:pt x="83" y="61"/>
                    <a:pt x="80" y="63"/>
                  </a:cubicBezTo>
                  <a:cubicBezTo>
                    <a:pt x="80" y="63"/>
                    <a:pt x="80" y="63"/>
                    <a:pt x="81" y="64"/>
                  </a:cubicBezTo>
                  <a:cubicBezTo>
                    <a:pt x="81" y="65"/>
                    <a:pt x="81" y="66"/>
                    <a:pt x="80" y="66"/>
                  </a:cubicBezTo>
                  <a:cubicBezTo>
                    <a:pt x="79" y="66"/>
                    <a:pt x="79" y="66"/>
                    <a:pt x="79" y="66"/>
                  </a:cubicBezTo>
                  <a:cubicBezTo>
                    <a:pt x="78" y="66"/>
                    <a:pt x="78" y="66"/>
                    <a:pt x="78" y="65"/>
                  </a:cubicBezTo>
                  <a:cubicBezTo>
                    <a:pt x="77" y="65"/>
                    <a:pt x="77" y="64"/>
                    <a:pt x="77" y="64"/>
                  </a:cubicBezTo>
                  <a:cubicBezTo>
                    <a:pt x="72" y="68"/>
                    <a:pt x="69" y="75"/>
                    <a:pt x="69" y="82"/>
                  </a:cubicBezTo>
                  <a:cubicBezTo>
                    <a:pt x="69" y="82"/>
                    <a:pt x="69" y="93"/>
                    <a:pt x="78" y="105"/>
                  </a:cubicBezTo>
                  <a:cubicBezTo>
                    <a:pt x="79" y="107"/>
                    <a:pt x="80" y="110"/>
                    <a:pt x="81" y="113"/>
                  </a:cubicBezTo>
                  <a:cubicBezTo>
                    <a:pt x="81" y="113"/>
                    <a:pt x="81" y="114"/>
                    <a:pt x="81" y="115"/>
                  </a:cubicBezTo>
                  <a:cubicBezTo>
                    <a:pt x="85" y="115"/>
                    <a:pt x="85" y="115"/>
                    <a:pt x="85" y="115"/>
                  </a:cubicBezTo>
                  <a:cubicBezTo>
                    <a:pt x="81" y="94"/>
                    <a:pt x="81" y="94"/>
                    <a:pt x="81" y="94"/>
                  </a:cubicBezTo>
                  <a:cubicBezTo>
                    <a:pt x="84" y="93"/>
                    <a:pt x="84" y="93"/>
                    <a:pt x="84" y="93"/>
                  </a:cubicBezTo>
                  <a:cubicBezTo>
                    <a:pt x="84" y="95"/>
                    <a:pt x="84" y="95"/>
                    <a:pt x="84" y="95"/>
                  </a:cubicBezTo>
                  <a:cubicBezTo>
                    <a:pt x="84" y="94"/>
                    <a:pt x="84" y="94"/>
                    <a:pt x="85" y="94"/>
                  </a:cubicBezTo>
                  <a:cubicBezTo>
                    <a:pt x="86" y="94"/>
                    <a:pt x="86" y="94"/>
                    <a:pt x="87" y="95"/>
                  </a:cubicBezTo>
                  <a:cubicBezTo>
                    <a:pt x="87" y="96"/>
                    <a:pt x="87" y="96"/>
                    <a:pt x="87" y="96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8" y="94"/>
                    <a:pt x="88" y="94"/>
                    <a:pt x="89" y="94"/>
                  </a:cubicBezTo>
                  <a:cubicBezTo>
                    <a:pt x="90" y="94"/>
                    <a:pt x="90" y="94"/>
                    <a:pt x="91" y="95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2" y="94"/>
                    <a:pt x="92" y="94"/>
                    <a:pt x="93" y="94"/>
                  </a:cubicBezTo>
                  <a:cubicBezTo>
                    <a:pt x="93" y="94"/>
                    <a:pt x="93" y="94"/>
                    <a:pt x="93" y="94"/>
                  </a:cubicBezTo>
                  <a:cubicBezTo>
                    <a:pt x="94" y="94"/>
                    <a:pt x="95" y="94"/>
                    <a:pt x="95" y="95"/>
                  </a:cubicBezTo>
                  <a:cubicBezTo>
                    <a:pt x="95" y="96"/>
                    <a:pt x="95" y="96"/>
                    <a:pt x="95" y="96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4"/>
                    <a:pt x="97" y="94"/>
                    <a:pt x="97" y="94"/>
                  </a:cubicBezTo>
                  <a:cubicBezTo>
                    <a:pt x="98" y="94"/>
                    <a:pt x="98" y="94"/>
                    <a:pt x="98" y="94"/>
                  </a:cubicBezTo>
                  <a:cubicBezTo>
                    <a:pt x="99" y="93"/>
                    <a:pt x="99" y="93"/>
                    <a:pt x="99" y="93"/>
                  </a:cubicBezTo>
                  <a:cubicBezTo>
                    <a:pt x="101" y="94"/>
                    <a:pt x="101" y="94"/>
                    <a:pt x="101" y="94"/>
                  </a:cubicBezTo>
                  <a:cubicBezTo>
                    <a:pt x="97" y="115"/>
                    <a:pt x="97" y="115"/>
                    <a:pt x="97" y="115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1" y="114"/>
                    <a:pt x="101" y="113"/>
                    <a:pt x="101" y="113"/>
                  </a:cubicBezTo>
                  <a:cubicBezTo>
                    <a:pt x="102" y="110"/>
                    <a:pt x="103" y="107"/>
                    <a:pt x="104" y="105"/>
                  </a:cubicBezTo>
                  <a:cubicBezTo>
                    <a:pt x="113" y="93"/>
                    <a:pt x="114" y="82"/>
                    <a:pt x="114" y="82"/>
                  </a:cubicBezTo>
                  <a:cubicBezTo>
                    <a:pt x="114" y="70"/>
                    <a:pt x="104" y="60"/>
                    <a:pt x="91" y="60"/>
                  </a:cubicBezTo>
                  <a:cubicBezTo>
                    <a:pt x="91" y="60"/>
                    <a:pt x="91" y="60"/>
                    <a:pt x="91" y="60"/>
                  </a:cubicBezTo>
                  <a:moveTo>
                    <a:pt x="98" y="135"/>
                  </a:moveTo>
                  <a:cubicBezTo>
                    <a:pt x="98" y="135"/>
                    <a:pt x="98" y="135"/>
                    <a:pt x="98" y="135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3" y="135"/>
                    <a:pt x="81" y="134"/>
                    <a:pt x="81" y="133"/>
                  </a:cubicBezTo>
                  <a:cubicBezTo>
                    <a:pt x="81" y="131"/>
                    <a:pt x="83" y="130"/>
                    <a:pt x="84" y="130"/>
                  </a:cubicBezTo>
                  <a:cubicBezTo>
                    <a:pt x="84" y="130"/>
                    <a:pt x="84" y="130"/>
                    <a:pt x="84" y="130"/>
                  </a:cubicBezTo>
                  <a:cubicBezTo>
                    <a:pt x="98" y="130"/>
                    <a:pt x="98" y="130"/>
                    <a:pt x="98" y="130"/>
                  </a:cubicBezTo>
                  <a:cubicBezTo>
                    <a:pt x="99" y="130"/>
                    <a:pt x="100" y="131"/>
                    <a:pt x="100" y="133"/>
                  </a:cubicBezTo>
                  <a:cubicBezTo>
                    <a:pt x="100" y="134"/>
                    <a:pt x="99" y="135"/>
                    <a:pt x="98" y="135"/>
                  </a:cubicBezTo>
                  <a:moveTo>
                    <a:pt x="101" y="130"/>
                  </a:moveTo>
                  <a:cubicBezTo>
                    <a:pt x="101" y="130"/>
                    <a:pt x="101" y="130"/>
                    <a:pt x="101" y="130"/>
                  </a:cubicBezTo>
                  <a:cubicBezTo>
                    <a:pt x="81" y="130"/>
                    <a:pt x="81" y="130"/>
                    <a:pt x="81" y="130"/>
                  </a:cubicBezTo>
                  <a:cubicBezTo>
                    <a:pt x="80" y="130"/>
                    <a:pt x="79" y="129"/>
                    <a:pt x="79" y="128"/>
                  </a:cubicBezTo>
                  <a:cubicBezTo>
                    <a:pt x="79" y="126"/>
                    <a:pt x="80" y="125"/>
                    <a:pt x="81" y="125"/>
                  </a:cubicBezTo>
                  <a:cubicBezTo>
                    <a:pt x="101" y="125"/>
                    <a:pt x="101" y="125"/>
                    <a:pt x="101" y="125"/>
                  </a:cubicBezTo>
                  <a:cubicBezTo>
                    <a:pt x="102" y="125"/>
                    <a:pt x="103" y="126"/>
                    <a:pt x="103" y="128"/>
                  </a:cubicBezTo>
                  <a:cubicBezTo>
                    <a:pt x="103" y="129"/>
                    <a:pt x="102" y="130"/>
                    <a:pt x="101" y="130"/>
                  </a:cubicBezTo>
                  <a:moveTo>
                    <a:pt x="103" y="125"/>
                  </a:moveTo>
                  <a:cubicBezTo>
                    <a:pt x="79" y="125"/>
                    <a:pt x="79" y="125"/>
                    <a:pt x="79" y="125"/>
                  </a:cubicBezTo>
                  <a:cubicBezTo>
                    <a:pt x="78" y="125"/>
                    <a:pt x="77" y="124"/>
                    <a:pt x="77" y="123"/>
                  </a:cubicBezTo>
                  <a:cubicBezTo>
                    <a:pt x="77" y="121"/>
                    <a:pt x="78" y="120"/>
                    <a:pt x="79" y="120"/>
                  </a:cubicBezTo>
                  <a:cubicBezTo>
                    <a:pt x="79" y="120"/>
                    <a:pt x="79" y="120"/>
                    <a:pt x="79" y="120"/>
                  </a:cubicBezTo>
                  <a:cubicBezTo>
                    <a:pt x="103" y="120"/>
                    <a:pt x="103" y="120"/>
                    <a:pt x="103" y="120"/>
                  </a:cubicBezTo>
                  <a:cubicBezTo>
                    <a:pt x="104" y="120"/>
                    <a:pt x="105" y="121"/>
                    <a:pt x="105" y="123"/>
                  </a:cubicBezTo>
                  <a:cubicBezTo>
                    <a:pt x="105" y="124"/>
                    <a:pt x="104" y="125"/>
                    <a:pt x="103" y="125"/>
                  </a:cubicBezTo>
                  <a:moveTo>
                    <a:pt x="134" y="109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20" y="102"/>
                    <a:pt x="120" y="102"/>
                    <a:pt x="120" y="102"/>
                  </a:cubicBezTo>
                  <a:cubicBezTo>
                    <a:pt x="119" y="101"/>
                    <a:pt x="119" y="100"/>
                    <a:pt x="119" y="100"/>
                  </a:cubicBezTo>
                  <a:cubicBezTo>
                    <a:pt x="120" y="99"/>
                    <a:pt x="120" y="99"/>
                    <a:pt x="121" y="99"/>
                  </a:cubicBezTo>
                  <a:cubicBezTo>
                    <a:pt x="121" y="99"/>
                    <a:pt x="121" y="99"/>
                    <a:pt x="121" y="99"/>
                  </a:cubicBezTo>
                  <a:cubicBezTo>
                    <a:pt x="134" y="107"/>
                    <a:pt x="134" y="107"/>
                    <a:pt x="134" y="107"/>
                  </a:cubicBezTo>
                  <a:cubicBezTo>
                    <a:pt x="135" y="107"/>
                    <a:pt x="135" y="108"/>
                    <a:pt x="135" y="109"/>
                  </a:cubicBezTo>
                  <a:cubicBezTo>
                    <a:pt x="135" y="109"/>
                    <a:pt x="134" y="109"/>
                    <a:pt x="134" y="109"/>
                  </a:cubicBezTo>
                  <a:moveTo>
                    <a:pt x="48" y="109"/>
                  </a:moveTo>
                  <a:cubicBezTo>
                    <a:pt x="48" y="109"/>
                    <a:pt x="47" y="109"/>
                    <a:pt x="47" y="109"/>
                  </a:cubicBezTo>
                  <a:cubicBezTo>
                    <a:pt x="47" y="108"/>
                    <a:pt x="47" y="107"/>
                    <a:pt x="48" y="107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2" y="99"/>
                    <a:pt x="62" y="99"/>
                    <a:pt x="63" y="100"/>
                  </a:cubicBezTo>
                  <a:cubicBezTo>
                    <a:pt x="63" y="100"/>
                    <a:pt x="63" y="101"/>
                    <a:pt x="62" y="102"/>
                  </a:cubicBezTo>
                  <a:cubicBezTo>
                    <a:pt x="49" y="109"/>
                    <a:pt x="49" y="109"/>
                    <a:pt x="49" y="109"/>
                  </a:cubicBezTo>
                  <a:cubicBezTo>
                    <a:pt x="48" y="109"/>
                    <a:pt x="48" y="109"/>
                    <a:pt x="48" y="109"/>
                  </a:cubicBezTo>
                  <a:moveTo>
                    <a:pt x="174" y="94"/>
                  </a:moveTo>
                  <a:cubicBezTo>
                    <a:pt x="173" y="94"/>
                    <a:pt x="173" y="94"/>
                    <a:pt x="173" y="93"/>
                  </a:cubicBezTo>
                  <a:cubicBezTo>
                    <a:pt x="173" y="92"/>
                    <a:pt x="173" y="91"/>
                    <a:pt x="174" y="91"/>
                  </a:cubicBezTo>
                  <a:cubicBezTo>
                    <a:pt x="174" y="91"/>
                    <a:pt x="174" y="91"/>
                    <a:pt x="174" y="91"/>
                  </a:cubicBezTo>
                  <a:cubicBezTo>
                    <a:pt x="175" y="91"/>
                    <a:pt x="176" y="92"/>
                    <a:pt x="176" y="93"/>
                  </a:cubicBezTo>
                  <a:cubicBezTo>
                    <a:pt x="176" y="94"/>
                    <a:pt x="175" y="94"/>
                    <a:pt x="174" y="94"/>
                  </a:cubicBezTo>
                  <a:cubicBezTo>
                    <a:pt x="174" y="94"/>
                    <a:pt x="174" y="94"/>
                    <a:pt x="174" y="94"/>
                  </a:cubicBezTo>
                  <a:moveTo>
                    <a:pt x="164" y="94"/>
                  </a:moveTo>
                  <a:cubicBezTo>
                    <a:pt x="163" y="94"/>
                    <a:pt x="163" y="93"/>
                    <a:pt x="163" y="92"/>
                  </a:cubicBezTo>
                  <a:cubicBezTo>
                    <a:pt x="163" y="91"/>
                    <a:pt x="164" y="91"/>
                    <a:pt x="164" y="91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5" y="91"/>
                    <a:pt x="166" y="91"/>
                    <a:pt x="166" y="92"/>
                  </a:cubicBezTo>
                  <a:cubicBezTo>
                    <a:pt x="166" y="93"/>
                    <a:pt x="165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moveTo>
                    <a:pt x="154" y="93"/>
                  </a:moveTo>
                  <a:cubicBezTo>
                    <a:pt x="153" y="93"/>
                    <a:pt x="153" y="92"/>
                    <a:pt x="153" y="91"/>
                  </a:cubicBezTo>
                  <a:cubicBezTo>
                    <a:pt x="153" y="91"/>
                    <a:pt x="154" y="90"/>
                    <a:pt x="154" y="90"/>
                  </a:cubicBezTo>
                  <a:cubicBezTo>
                    <a:pt x="154" y="90"/>
                    <a:pt x="155" y="90"/>
                    <a:pt x="155" y="90"/>
                  </a:cubicBezTo>
                  <a:cubicBezTo>
                    <a:pt x="155" y="90"/>
                    <a:pt x="156" y="91"/>
                    <a:pt x="156" y="92"/>
                  </a:cubicBezTo>
                  <a:cubicBezTo>
                    <a:pt x="156" y="93"/>
                    <a:pt x="155" y="93"/>
                    <a:pt x="154" y="93"/>
                  </a:cubicBezTo>
                  <a:cubicBezTo>
                    <a:pt x="154" y="93"/>
                    <a:pt x="154" y="93"/>
                    <a:pt x="154" y="93"/>
                  </a:cubicBezTo>
                  <a:moveTo>
                    <a:pt x="144" y="93"/>
                  </a:moveTo>
                  <a:cubicBezTo>
                    <a:pt x="143" y="92"/>
                    <a:pt x="143" y="92"/>
                    <a:pt x="143" y="91"/>
                  </a:cubicBezTo>
                  <a:cubicBezTo>
                    <a:pt x="143" y="90"/>
                    <a:pt x="144" y="89"/>
                    <a:pt x="144" y="89"/>
                  </a:cubicBezTo>
                  <a:cubicBezTo>
                    <a:pt x="144" y="89"/>
                    <a:pt x="145" y="89"/>
                    <a:pt x="145" y="89"/>
                  </a:cubicBezTo>
                  <a:cubicBezTo>
                    <a:pt x="145" y="89"/>
                    <a:pt x="146" y="90"/>
                    <a:pt x="146" y="91"/>
                  </a:cubicBezTo>
                  <a:cubicBezTo>
                    <a:pt x="146" y="92"/>
                    <a:pt x="145" y="93"/>
                    <a:pt x="144" y="93"/>
                  </a:cubicBezTo>
                  <a:cubicBezTo>
                    <a:pt x="144" y="93"/>
                    <a:pt x="144" y="93"/>
                    <a:pt x="144" y="93"/>
                  </a:cubicBezTo>
                  <a:moveTo>
                    <a:pt x="134" y="92"/>
                  </a:moveTo>
                  <a:cubicBezTo>
                    <a:pt x="133" y="92"/>
                    <a:pt x="133" y="91"/>
                    <a:pt x="133" y="90"/>
                  </a:cubicBezTo>
                  <a:cubicBezTo>
                    <a:pt x="133" y="89"/>
                    <a:pt x="134" y="89"/>
                    <a:pt x="134" y="89"/>
                  </a:cubicBezTo>
                  <a:cubicBezTo>
                    <a:pt x="134" y="89"/>
                    <a:pt x="135" y="89"/>
                    <a:pt x="135" y="89"/>
                  </a:cubicBezTo>
                  <a:cubicBezTo>
                    <a:pt x="135" y="89"/>
                    <a:pt x="136" y="89"/>
                    <a:pt x="136" y="90"/>
                  </a:cubicBezTo>
                  <a:cubicBezTo>
                    <a:pt x="136" y="91"/>
                    <a:pt x="135" y="92"/>
                    <a:pt x="134" y="92"/>
                  </a:cubicBezTo>
                  <a:cubicBezTo>
                    <a:pt x="134" y="92"/>
                    <a:pt x="134" y="92"/>
                    <a:pt x="134" y="92"/>
                  </a:cubicBezTo>
                  <a:moveTo>
                    <a:pt x="124" y="91"/>
                  </a:moveTo>
                  <a:cubicBezTo>
                    <a:pt x="123" y="91"/>
                    <a:pt x="123" y="90"/>
                    <a:pt x="123" y="89"/>
                  </a:cubicBezTo>
                  <a:cubicBezTo>
                    <a:pt x="123" y="89"/>
                    <a:pt x="124" y="88"/>
                    <a:pt x="124" y="8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5" y="88"/>
                    <a:pt x="126" y="89"/>
                    <a:pt x="126" y="90"/>
                  </a:cubicBezTo>
                  <a:cubicBezTo>
                    <a:pt x="126" y="91"/>
                    <a:pt x="125" y="91"/>
                    <a:pt x="124" y="91"/>
                  </a:cubicBezTo>
                  <a:cubicBezTo>
                    <a:pt x="124" y="91"/>
                    <a:pt x="124" y="91"/>
                    <a:pt x="124" y="91"/>
                  </a:cubicBezTo>
                  <a:moveTo>
                    <a:pt x="3" y="91"/>
                  </a:moveTo>
                  <a:cubicBezTo>
                    <a:pt x="2" y="91"/>
                    <a:pt x="2" y="90"/>
                    <a:pt x="1" y="89"/>
                  </a:cubicBezTo>
                  <a:cubicBezTo>
                    <a:pt x="1" y="88"/>
                    <a:pt x="2" y="87"/>
                    <a:pt x="3" y="87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4" y="87"/>
                    <a:pt x="5" y="88"/>
                    <a:pt x="5" y="89"/>
                  </a:cubicBezTo>
                  <a:cubicBezTo>
                    <a:pt x="5" y="90"/>
                    <a:pt x="4" y="90"/>
                    <a:pt x="3" y="91"/>
                  </a:cubicBezTo>
                  <a:cubicBezTo>
                    <a:pt x="3" y="91"/>
                    <a:pt x="3" y="91"/>
                    <a:pt x="3" y="91"/>
                  </a:cubicBezTo>
                  <a:moveTo>
                    <a:pt x="13" y="89"/>
                  </a:moveTo>
                  <a:cubicBezTo>
                    <a:pt x="12" y="89"/>
                    <a:pt x="11" y="88"/>
                    <a:pt x="11" y="88"/>
                  </a:cubicBezTo>
                  <a:cubicBezTo>
                    <a:pt x="11" y="87"/>
                    <a:pt x="12" y="86"/>
                    <a:pt x="13" y="86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4" y="86"/>
                    <a:pt x="14" y="86"/>
                    <a:pt x="15" y="87"/>
                  </a:cubicBezTo>
                  <a:cubicBezTo>
                    <a:pt x="15" y="88"/>
                    <a:pt x="14" y="89"/>
                    <a:pt x="13" y="89"/>
                  </a:cubicBezTo>
                  <a:cubicBezTo>
                    <a:pt x="13" y="89"/>
                    <a:pt x="13" y="89"/>
                    <a:pt x="13" y="89"/>
                  </a:cubicBezTo>
                  <a:moveTo>
                    <a:pt x="23" y="87"/>
                  </a:moveTo>
                  <a:cubicBezTo>
                    <a:pt x="22" y="87"/>
                    <a:pt x="21" y="87"/>
                    <a:pt x="21" y="86"/>
                  </a:cubicBezTo>
                  <a:cubicBezTo>
                    <a:pt x="21" y="85"/>
                    <a:pt x="22" y="84"/>
                    <a:pt x="22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4" y="84"/>
                    <a:pt x="24" y="85"/>
                    <a:pt x="24" y="85"/>
                  </a:cubicBezTo>
                  <a:cubicBezTo>
                    <a:pt x="25" y="86"/>
                    <a:pt x="24" y="87"/>
                    <a:pt x="23" y="87"/>
                  </a:cubicBezTo>
                  <a:cubicBezTo>
                    <a:pt x="23" y="87"/>
                    <a:pt x="23" y="87"/>
                    <a:pt x="23" y="87"/>
                  </a:cubicBezTo>
                  <a:moveTo>
                    <a:pt x="33" y="86"/>
                  </a:moveTo>
                  <a:cubicBezTo>
                    <a:pt x="32" y="86"/>
                    <a:pt x="31" y="85"/>
                    <a:pt x="31" y="84"/>
                  </a:cubicBezTo>
                  <a:cubicBezTo>
                    <a:pt x="31" y="83"/>
                    <a:pt x="31" y="82"/>
                    <a:pt x="32" y="82"/>
                  </a:cubicBezTo>
                  <a:cubicBezTo>
                    <a:pt x="32" y="82"/>
                    <a:pt x="33" y="82"/>
                    <a:pt x="33" y="82"/>
                  </a:cubicBezTo>
                  <a:cubicBezTo>
                    <a:pt x="33" y="82"/>
                    <a:pt x="34" y="83"/>
                    <a:pt x="34" y="84"/>
                  </a:cubicBezTo>
                  <a:cubicBezTo>
                    <a:pt x="34" y="85"/>
                    <a:pt x="34" y="85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moveTo>
                    <a:pt x="141" y="85"/>
                  </a:moveTo>
                  <a:cubicBezTo>
                    <a:pt x="125" y="85"/>
                    <a:pt x="125" y="85"/>
                    <a:pt x="125" y="85"/>
                  </a:cubicBezTo>
                  <a:cubicBezTo>
                    <a:pt x="124" y="85"/>
                    <a:pt x="124" y="84"/>
                    <a:pt x="124" y="83"/>
                  </a:cubicBezTo>
                  <a:cubicBezTo>
                    <a:pt x="124" y="83"/>
                    <a:pt x="124" y="82"/>
                    <a:pt x="125" y="82"/>
                  </a:cubicBezTo>
                  <a:cubicBezTo>
                    <a:pt x="141" y="82"/>
                    <a:pt x="141" y="82"/>
                    <a:pt x="141" y="82"/>
                  </a:cubicBezTo>
                  <a:cubicBezTo>
                    <a:pt x="141" y="82"/>
                    <a:pt x="142" y="83"/>
                    <a:pt x="142" y="83"/>
                  </a:cubicBezTo>
                  <a:cubicBezTo>
                    <a:pt x="142" y="84"/>
                    <a:pt x="141" y="85"/>
                    <a:pt x="141" y="85"/>
                  </a:cubicBezTo>
                  <a:moveTo>
                    <a:pt x="51" y="82"/>
                  </a:moveTo>
                  <a:cubicBezTo>
                    <a:pt x="51" y="82"/>
                    <a:pt x="51" y="81"/>
                    <a:pt x="51" y="81"/>
                  </a:cubicBezTo>
                  <a:cubicBezTo>
                    <a:pt x="51" y="80"/>
                    <a:pt x="51" y="79"/>
                    <a:pt x="52" y="79"/>
                  </a:cubicBezTo>
                  <a:cubicBezTo>
                    <a:pt x="52" y="79"/>
                    <a:pt x="52" y="79"/>
                    <a:pt x="52" y="79"/>
                  </a:cubicBezTo>
                  <a:cubicBezTo>
                    <a:pt x="53" y="79"/>
                    <a:pt x="54" y="79"/>
                    <a:pt x="54" y="80"/>
                  </a:cubicBezTo>
                  <a:cubicBezTo>
                    <a:pt x="54" y="81"/>
                    <a:pt x="54" y="81"/>
                    <a:pt x="53" y="82"/>
                  </a:cubicBezTo>
                  <a:cubicBezTo>
                    <a:pt x="57" y="82"/>
                    <a:pt x="57" y="82"/>
                    <a:pt x="57" y="82"/>
                  </a:cubicBezTo>
                  <a:cubicBezTo>
                    <a:pt x="58" y="82"/>
                    <a:pt x="58" y="83"/>
                    <a:pt x="58" y="83"/>
                  </a:cubicBezTo>
                  <a:cubicBezTo>
                    <a:pt x="58" y="84"/>
                    <a:pt x="58" y="85"/>
                    <a:pt x="57" y="85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1" y="85"/>
                    <a:pt x="40" y="84"/>
                    <a:pt x="40" y="83"/>
                  </a:cubicBezTo>
                  <a:cubicBezTo>
                    <a:pt x="40" y="83"/>
                    <a:pt x="41" y="83"/>
                    <a:pt x="41" y="82"/>
                  </a:cubicBezTo>
                  <a:cubicBezTo>
                    <a:pt x="41" y="81"/>
                    <a:pt x="41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1"/>
                    <a:pt x="44" y="81"/>
                    <a:pt x="44" y="82"/>
                  </a:cubicBezTo>
                  <a:cubicBezTo>
                    <a:pt x="51" y="82"/>
                    <a:pt x="51" y="82"/>
                    <a:pt x="51" y="82"/>
                  </a:cubicBezTo>
                  <a:moveTo>
                    <a:pt x="62" y="81"/>
                  </a:moveTo>
                  <a:cubicBezTo>
                    <a:pt x="61" y="81"/>
                    <a:pt x="61" y="80"/>
                    <a:pt x="61" y="79"/>
                  </a:cubicBezTo>
                  <a:cubicBezTo>
                    <a:pt x="60" y="78"/>
                    <a:pt x="61" y="77"/>
                    <a:pt x="62" y="77"/>
                  </a:cubicBezTo>
                  <a:cubicBezTo>
                    <a:pt x="62" y="77"/>
                    <a:pt x="62" y="77"/>
                    <a:pt x="62" y="77"/>
                  </a:cubicBezTo>
                  <a:cubicBezTo>
                    <a:pt x="63" y="77"/>
                    <a:pt x="64" y="78"/>
                    <a:pt x="64" y="79"/>
                  </a:cubicBezTo>
                  <a:cubicBezTo>
                    <a:pt x="64" y="79"/>
                    <a:pt x="63" y="80"/>
                    <a:pt x="62" y="80"/>
                  </a:cubicBezTo>
                  <a:cubicBezTo>
                    <a:pt x="62" y="81"/>
                    <a:pt x="62" y="81"/>
                    <a:pt x="62" y="81"/>
                  </a:cubicBezTo>
                  <a:moveTo>
                    <a:pt x="121" y="68"/>
                  </a:moveTo>
                  <a:cubicBezTo>
                    <a:pt x="120" y="68"/>
                    <a:pt x="120" y="67"/>
                    <a:pt x="119" y="67"/>
                  </a:cubicBezTo>
                  <a:cubicBezTo>
                    <a:pt x="119" y="66"/>
                    <a:pt x="119" y="65"/>
                    <a:pt x="120" y="65"/>
                  </a:cubicBezTo>
                  <a:cubicBezTo>
                    <a:pt x="133" y="58"/>
                    <a:pt x="133" y="58"/>
                    <a:pt x="133" y="58"/>
                  </a:cubicBezTo>
                  <a:cubicBezTo>
                    <a:pt x="133" y="57"/>
                    <a:pt x="133" y="57"/>
                    <a:pt x="134" y="57"/>
                  </a:cubicBezTo>
                  <a:cubicBezTo>
                    <a:pt x="134" y="57"/>
                    <a:pt x="135" y="58"/>
                    <a:pt x="135" y="58"/>
                  </a:cubicBezTo>
                  <a:cubicBezTo>
                    <a:pt x="135" y="59"/>
                    <a:pt x="135" y="60"/>
                    <a:pt x="134" y="60"/>
                  </a:cubicBezTo>
                  <a:cubicBezTo>
                    <a:pt x="121" y="68"/>
                    <a:pt x="121" y="68"/>
                    <a:pt x="121" y="68"/>
                  </a:cubicBezTo>
                  <a:cubicBezTo>
                    <a:pt x="121" y="68"/>
                    <a:pt x="121" y="68"/>
                    <a:pt x="121" y="68"/>
                  </a:cubicBezTo>
                  <a:moveTo>
                    <a:pt x="61" y="68"/>
                  </a:moveTo>
                  <a:cubicBezTo>
                    <a:pt x="61" y="67"/>
                    <a:pt x="61" y="67"/>
                    <a:pt x="61" y="67"/>
                  </a:cubicBezTo>
                  <a:cubicBezTo>
                    <a:pt x="48" y="60"/>
                    <a:pt x="48" y="60"/>
                    <a:pt x="48" y="60"/>
                  </a:cubicBezTo>
                  <a:cubicBezTo>
                    <a:pt x="47" y="60"/>
                    <a:pt x="47" y="59"/>
                    <a:pt x="47" y="58"/>
                  </a:cubicBezTo>
                  <a:cubicBezTo>
                    <a:pt x="48" y="58"/>
                    <a:pt x="48" y="57"/>
                    <a:pt x="49" y="57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62" y="65"/>
                    <a:pt x="62" y="65"/>
                    <a:pt x="62" y="65"/>
                  </a:cubicBezTo>
                  <a:cubicBezTo>
                    <a:pt x="63" y="65"/>
                    <a:pt x="63" y="66"/>
                    <a:pt x="63" y="67"/>
                  </a:cubicBezTo>
                  <a:cubicBezTo>
                    <a:pt x="62" y="67"/>
                    <a:pt x="62" y="68"/>
                    <a:pt x="61" y="68"/>
                  </a:cubicBezTo>
                  <a:moveTo>
                    <a:pt x="76" y="117"/>
                  </a:moveTo>
                  <a:cubicBezTo>
                    <a:pt x="76" y="115"/>
                    <a:pt x="76" y="110"/>
                    <a:pt x="74" y="108"/>
                  </a:cubicBezTo>
                  <a:cubicBezTo>
                    <a:pt x="64" y="95"/>
                    <a:pt x="64" y="82"/>
                    <a:pt x="64" y="82"/>
                  </a:cubicBezTo>
                  <a:cubicBezTo>
                    <a:pt x="64" y="67"/>
                    <a:pt x="76" y="55"/>
                    <a:pt x="91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106" y="55"/>
                    <a:pt x="118" y="67"/>
                    <a:pt x="118" y="82"/>
                  </a:cubicBezTo>
                  <a:cubicBezTo>
                    <a:pt x="118" y="82"/>
                    <a:pt x="118" y="95"/>
                    <a:pt x="108" y="108"/>
                  </a:cubicBezTo>
                  <a:cubicBezTo>
                    <a:pt x="106" y="110"/>
                    <a:pt x="106" y="116"/>
                    <a:pt x="106" y="117"/>
                  </a:cubicBezTo>
                  <a:cubicBezTo>
                    <a:pt x="106" y="118"/>
                    <a:pt x="106" y="118"/>
                    <a:pt x="106" y="118"/>
                  </a:cubicBezTo>
                  <a:cubicBezTo>
                    <a:pt x="106" y="119"/>
                    <a:pt x="105" y="120"/>
                    <a:pt x="104" y="120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78" y="120"/>
                    <a:pt x="78" y="120"/>
                    <a:pt x="78" y="120"/>
                  </a:cubicBezTo>
                  <a:cubicBezTo>
                    <a:pt x="77" y="120"/>
                    <a:pt x="76" y="119"/>
                    <a:pt x="76" y="117"/>
                  </a:cubicBezTo>
                  <a:cubicBezTo>
                    <a:pt x="76" y="117"/>
                    <a:pt x="76" y="117"/>
                    <a:pt x="76" y="117"/>
                  </a:cubicBezTo>
                  <a:cubicBezTo>
                    <a:pt x="76" y="117"/>
                    <a:pt x="76" y="117"/>
                    <a:pt x="76" y="117"/>
                  </a:cubicBezTo>
                  <a:cubicBezTo>
                    <a:pt x="76" y="117"/>
                    <a:pt x="76" y="117"/>
                    <a:pt x="76" y="117"/>
                  </a:cubicBezTo>
                  <a:cubicBezTo>
                    <a:pt x="76" y="117"/>
                    <a:pt x="76" y="117"/>
                    <a:pt x="76" y="117"/>
                  </a:cubicBezTo>
                  <a:moveTo>
                    <a:pt x="99" y="55"/>
                  </a:moveTo>
                  <a:cubicBezTo>
                    <a:pt x="98" y="55"/>
                    <a:pt x="98" y="55"/>
                    <a:pt x="98" y="55"/>
                  </a:cubicBezTo>
                  <a:cubicBezTo>
                    <a:pt x="97" y="54"/>
                    <a:pt x="97" y="53"/>
                    <a:pt x="97" y="53"/>
                  </a:cubicBezTo>
                  <a:cubicBezTo>
                    <a:pt x="97" y="52"/>
                    <a:pt x="98" y="52"/>
                    <a:pt x="99" y="52"/>
                  </a:cubicBezTo>
                  <a:cubicBezTo>
                    <a:pt x="99" y="52"/>
                    <a:pt x="99" y="52"/>
                    <a:pt x="99" y="52"/>
                  </a:cubicBezTo>
                  <a:cubicBezTo>
                    <a:pt x="100" y="52"/>
                    <a:pt x="100" y="53"/>
                    <a:pt x="100" y="54"/>
                  </a:cubicBezTo>
                  <a:cubicBezTo>
                    <a:pt x="100" y="55"/>
                    <a:pt x="99" y="55"/>
                    <a:pt x="99" y="55"/>
                  </a:cubicBezTo>
                  <a:moveTo>
                    <a:pt x="103" y="46"/>
                  </a:moveTo>
                  <a:cubicBezTo>
                    <a:pt x="102" y="46"/>
                    <a:pt x="102" y="46"/>
                    <a:pt x="102" y="46"/>
                  </a:cubicBezTo>
                  <a:cubicBezTo>
                    <a:pt x="101" y="45"/>
                    <a:pt x="101" y="44"/>
                    <a:pt x="101" y="44"/>
                  </a:cubicBezTo>
                  <a:cubicBezTo>
                    <a:pt x="102" y="43"/>
                    <a:pt x="102" y="43"/>
                    <a:pt x="103" y="43"/>
                  </a:cubicBezTo>
                  <a:cubicBezTo>
                    <a:pt x="103" y="43"/>
                    <a:pt x="103" y="43"/>
                    <a:pt x="104" y="43"/>
                  </a:cubicBezTo>
                  <a:cubicBezTo>
                    <a:pt x="104" y="43"/>
                    <a:pt x="105" y="44"/>
                    <a:pt x="104" y="45"/>
                  </a:cubicBezTo>
                  <a:cubicBezTo>
                    <a:pt x="104" y="46"/>
                    <a:pt x="103" y="46"/>
                    <a:pt x="103" y="46"/>
                  </a:cubicBezTo>
                  <a:moveTo>
                    <a:pt x="108" y="55"/>
                  </a:moveTo>
                  <a:cubicBezTo>
                    <a:pt x="108" y="55"/>
                    <a:pt x="108" y="55"/>
                    <a:pt x="108" y="55"/>
                  </a:cubicBezTo>
                  <a:cubicBezTo>
                    <a:pt x="107" y="55"/>
                    <a:pt x="107" y="54"/>
                    <a:pt x="107" y="53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5" y="40"/>
                    <a:pt x="115" y="39"/>
                    <a:pt x="116" y="39"/>
                  </a:cubicBezTo>
                  <a:cubicBezTo>
                    <a:pt x="116" y="39"/>
                    <a:pt x="116" y="39"/>
                    <a:pt x="116" y="40"/>
                  </a:cubicBezTo>
                  <a:cubicBezTo>
                    <a:pt x="117" y="40"/>
                    <a:pt x="117" y="41"/>
                    <a:pt x="117" y="42"/>
                  </a:cubicBezTo>
                  <a:cubicBezTo>
                    <a:pt x="109" y="54"/>
                    <a:pt x="109" y="54"/>
                    <a:pt x="109" y="54"/>
                  </a:cubicBezTo>
                  <a:cubicBezTo>
                    <a:pt x="109" y="55"/>
                    <a:pt x="109" y="55"/>
                    <a:pt x="108" y="55"/>
                  </a:cubicBezTo>
                  <a:moveTo>
                    <a:pt x="74" y="55"/>
                  </a:moveTo>
                  <a:cubicBezTo>
                    <a:pt x="73" y="55"/>
                    <a:pt x="73" y="55"/>
                    <a:pt x="73" y="54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1"/>
                    <a:pt x="65" y="40"/>
                    <a:pt x="66" y="39"/>
                  </a:cubicBezTo>
                  <a:cubicBezTo>
                    <a:pt x="66" y="39"/>
                    <a:pt x="66" y="39"/>
                    <a:pt x="67" y="39"/>
                  </a:cubicBezTo>
                  <a:cubicBezTo>
                    <a:pt x="67" y="39"/>
                    <a:pt x="68" y="40"/>
                    <a:pt x="68" y="40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3" y="44"/>
                    <a:pt x="73" y="44"/>
                    <a:pt x="73" y="45"/>
                  </a:cubicBezTo>
                  <a:cubicBezTo>
                    <a:pt x="74" y="46"/>
                    <a:pt x="73" y="47"/>
                    <a:pt x="72" y="47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5" y="53"/>
                    <a:pt x="75" y="53"/>
                    <a:pt x="75" y="53"/>
                  </a:cubicBezTo>
                  <a:cubicBezTo>
                    <a:pt x="75" y="53"/>
                    <a:pt x="75" y="53"/>
                    <a:pt x="75" y="53"/>
                  </a:cubicBezTo>
                  <a:cubicBezTo>
                    <a:pt x="75" y="53"/>
                    <a:pt x="75" y="53"/>
                    <a:pt x="76" y="53"/>
                  </a:cubicBezTo>
                  <a:cubicBezTo>
                    <a:pt x="76" y="53"/>
                    <a:pt x="77" y="54"/>
                    <a:pt x="77" y="54"/>
                  </a:cubicBezTo>
                  <a:cubicBezTo>
                    <a:pt x="77" y="55"/>
                    <a:pt x="77" y="56"/>
                    <a:pt x="76" y="57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75" y="57"/>
                    <a:pt x="74" y="56"/>
                    <a:pt x="74" y="56"/>
                  </a:cubicBezTo>
                  <a:cubicBezTo>
                    <a:pt x="74" y="55"/>
                    <a:pt x="74" y="55"/>
                    <a:pt x="74" y="55"/>
                  </a:cubicBezTo>
                  <a:moveTo>
                    <a:pt x="68" y="38"/>
                  </a:moveTo>
                  <a:cubicBezTo>
                    <a:pt x="68" y="38"/>
                    <a:pt x="67" y="38"/>
                    <a:pt x="67" y="37"/>
                  </a:cubicBezTo>
                  <a:cubicBezTo>
                    <a:pt x="66" y="36"/>
                    <a:pt x="67" y="35"/>
                    <a:pt x="68" y="35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9" y="35"/>
                    <a:pt x="70" y="35"/>
                    <a:pt x="70" y="36"/>
                  </a:cubicBezTo>
                  <a:cubicBezTo>
                    <a:pt x="70" y="37"/>
                    <a:pt x="70" y="38"/>
                    <a:pt x="69" y="38"/>
                  </a:cubicBezTo>
                  <a:cubicBezTo>
                    <a:pt x="68" y="38"/>
                    <a:pt x="68" y="38"/>
                    <a:pt x="68" y="38"/>
                  </a:cubicBezTo>
                  <a:moveTo>
                    <a:pt x="107" y="37"/>
                  </a:moveTo>
                  <a:cubicBezTo>
                    <a:pt x="106" y="37"/>
                    <a:pt x="106" y="37"/>
                    <a:pt x="106" y="37"/>
                  </a:cubicBezTo>
                  <a:cubicBezTo>
                    <a:pt x="106" y="36"/>
                    <a:pt x="105" y="35"/>
                    <a:pt x="106" y="35"/>
                  </a:cubicBezTo>
                  <a:cubicBezTo>
                    <a:pt x="106" y="34"/>
                    <a:pt x="107" y="34"/>
                    <a:pt x="107" y="34"/>
                  </a:cubicBezTo>
                  <a:cubicBezTo>
                    <a:pt x="107" y="34"/>
                    <a:pt x="108" y="34"/>
                    <a:pt x="108" y="34"/>
                  </a:cubicBezTo>
                  <a:cubicBezTo>
                    <a:pt x="109" y="34"/>
                    <a:pt x="109" y="35"/>
                    <a:pt x="109" y="36"/>
                  </a:cubicBezTo>
                  <a:cubicBezTo>
                    <a:pt x="108" y="37"/>
                    <a:pt x="108" y="37"/>
                    <a:pt x="107" y="37"/>
                  </a:cubicBezTo>
                  <a:moveTo>
                    <a:pt x="91" y="51"/>
                  </a:moveTo>
                  <a:cubicBezTo>
                    <a:pt x="90" y="51"/>
                    <a:pt x="90" y="50"/>
                    <a:pt x="90" y="49"/>
                  </a:cubicBezTo>
                  <a:cubicBezTo>
                    <a:pt x="90" y="34"/>
                    <a:pt x="90" y="34"/>
                    <a:pt x="90" y="34"/>
                  </a:cubicBezTo>
                  <a:cubicBezTo>
                    <a:pt x="90" y="33"/>
                    <a:pt x="90" y="33"/>
                    <a:pt x="91" y="33"/>
                  </a:cubicBezTo>
                  <a:cubicBezTo>
                    <a:pt x="92" y="33"/>
                    <a:pt x="93" y="33"/>
                    <a:pt x="93" y="34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50"/>
                    <a:pt x="92" y="51"/>
                    <a:pt x="91" y="51"/>
                  </a:cubicBezTo>
                  <a:moveTo>
                    <a:pt x="65" y="29"/>
                  </a:moveTo>
                  <a:cubicBezTo>
                    <a:pt x="64" y="29"/>
                    <a:pt x="63" y="28"/>
                    <a:pt x="63" y="28"/>
                  </a:cubicBezTo>
                  <a:cubicBezTo>
                    <a:pt x="63" y="27"/>
                    <a:pt x="63" y="26"/>
                    <a:pt x="64" y="25"/>
                  </a:cubicBezTo>
                  <a:cubicBezTo>
                    <a:pt x="64" y="25"/>
                    <a:pt x="64" y="25"/>
                    <a:pt x="65" y="25"/>
                  </a:cubicBezTo>
                  <a:cubicBezTo>
                    <a:pt x="65" y="25"/>
                    <a:pt x="66" y="26"/>
                    <a:pt x="66" y="26"/>
                  </a:cubicBezTo>
                  <a:cubicBezTo>
                    <a:pt x="67" y="27"/>
                    <a:pt x="66" y="28"/>
                    <a:pt x="65" y="29"/>
                  </a:cubicBezTo>
                  <a:cubicBezTo>
                    <a:pt x="65" y="29"/>
                    <a:pt x="65" y="29"/>
                    <a:pt x="65" y="29"/>
                  </a:cubicBezTo>
                  <a:moveTo>
                    <a:pt x="111" y="28"/>
                  </a:moveTo>
                  <a:cubicBezTo>
                    <a:pt x="111" y="28"/>
                    <a:pt x="111" y="28"/>
                    <a:pt x="111" y="28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5"/>
                    <a:pt x="111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5"/>
                    <a:pt x="113" y="26"/>
                    <a:pt x="113" y="27"/>
                  </a:cubicBezTo>
                  <a:cubicBezTo>
                    <a:pt x="113" y="28"/>
                    <a:pt x="112" y="28"/>
                    <a:pt x="111" y="28"/>
                  </a:cubicBezTo>
                  <a:moveTo>
                    <a:pt x="61" y="19"/>
                  </a:moveTo>
                  <a:cubicBezTo>
                    <a:pt x="60" y="19"/>
                    <a:pt x="60" y="19"/>
                    <a:pt x="60" y="18"/>
                  </a:cubicBezTo>
                  <a:cubicBezTo>
                    <a:pt x="59" y="17"/>
                    <a:pt x="60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2" y="16"/>
                    <a:pt x="62" y="16"/>
                    <a:pt x="63" y="17"/>
                  </a:cubicBezTo>
                  <a:cubicBezTo>
                    <a:pt x="63" y="18"/>
                    <a:pt x="63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moveTo>
                    <a:pt x="116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4" y="18"/>
                    <a:pt x="114" y="17"/>
                    <a:pt x="114" y="16"/>
                  </a:cubicBezTo>
                  <a:cubicBezTo>
                    <a:pt x="115" y="16"/>
                    <a:pt x="115" y="16"/>
                    <a:pt x="116" y="16"/>
                  </a:cubicBezTo>
                  <a:cubicBezTo>
                    <a:pt x="116" y="16"/>
                    <a:pt x="116" y="16"/>
                    <a:pt x="117" y="16"/>
                  </a:cubicBezTo>
                  <a:cubicBezTo>
                    <a:pt x="117" y="16"/>
                    <a:pt x="118" y="17"/>
                    <a:pt x="117" y="18"/>
                  </a:cubicBezTo>
                  <a:cubicBezTo>
                    <a:pt x="117" y="19"/>
                    <a:pt x="116" y="19"/>
                    <a:pt x="116" y="19"/>
                  </a:cubicBezTo>
                  <a:moveTo>
                    <a:pt x="57" y="10"/>
                  </a:moveTo>
                  <a:cubicBezTo>
                    <a:pt x="57" y="10"/>
                    <a:pt x="56" y="10"/>
                    <a:pt x="56" y="9"/>
                  </a:cubicBezTo>
                  <a:cubicBezTo>
                    <a:pt x="56" y="8"/>
                    <a:pt x="56" y="7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58" y="7"/>
                    <a:pt x="59" y="7"/>
                    <a:pt x="59" y="8"/>
                  </a:cubicBezTo>
                  <a:cubicBezTo>
                    <a:pt x="59" y="9"/>
                    <a:pt x="59" y="10"/>
                    <a:pt x="58" y="10"/>
                  </a:cubicBezTo>
                  <a:cubicBezTo>
                    <a:pt x="57" y="10"/>
                    <a:pt x="57" y="10"/>
                    <a:pt x="57" y="10"/>
                  </a:cubicBezTo>
                  <a:moveTo>
                    <a:pt x="120" y="10"/>
                  </a:moveTo>
                  <a:cubicBezTo>
                    <a:pt x="119" y="10"/>
                    <a:pt x="119" y="10"/>
                    <a:pt x="119" y="10"/>
                  </a:cubicBezTo>
                  <a:cubicBezTo>
                    <a:pt x="119" y="9"/>
                    <a:pt x="118" y="8"/>
                    <a:pt x="119" y="7"/>
                  </a:cubicBezTo>
                  <a:cubicBezTo>
                    <a:pt x="119" y="7"/>
                    <a:pt x="120" y="7"/>
                    <a:pt x="120" y="7"/>
                  </a:cubicBezTo>
                  <a:cubicBezTo>
                    <a:pt x="120" y="7"/>
                    <a:pt x="121" y="7"/>
                    <a:pt x="121" y="7"/>
                  </a:cubicBezTo>
                  <a:cubicBezTo>
                    <a:pt x="122" y="7"/>
                    <a:pt x="122" y="8"/>
                    <a:pt x="122" y="9"/>
                  </a:cubicBezTo>
                  <a:cubicBezTo>
                    <a:pt x="121" y="10"/>
                    <a:pt x="121" y="10"/>
                    <a:pt x="120" y="10"/>
                  </a:cubicBezTo>
                  <a:moveTo>
                    <a:pt x="88" y="0"/>
                  </a:move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7"/>
                    <a:pt x="88" y="177"/>
                  </a:cubicBezTo>
                  <a:cubicBezTo>
                    <a:pt x="137" y="177"/>
                    <a:pt x="177" y="137"/>
                    <a:pt x="177" y="88"/>
                  </a:cubicBezTo>
                  <a:cubicBezTo>
                    <a:pt x="177" y="39"/>
                    <a:pt x="137" y="0"/>
                    <a:pt x="88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53" name="Freeform 1196"/>
            <p:cNvSpPr>
              <a:spLocks noEditPoints="1"/>
            </p:cNvSpPr>
            <p:nvPr/>
          </p:nvSpPr>
          <p:spPr bwMode="auto">
            <a:xfrm>
              <a:off x="5193164" y="2584738"/>
              <a:ext cx="107797" cy="266124"/>
            </a:xfrm>
            <a:custGeom>
              <a:avLst/>
              <a:gdLst>
                <a:gd name="T0" fmla="*/ 30 w 32"/>
                <a:gd name="T1" fmla="*/ 74 h 78"/>
                <a:gd name="T2" fmla="*/ 30 w 32"/>
                <a:gd name="T3" fmla="*/ 78 h 78"/>
                <a:gd name="T4" fmla="*/ 32 w 32"/>
                <a:gd name="T5" fmla="*/ 75 h 78"/>
                <a:gd name="T6" fmla="*/ 27 w 32"/>
                <a:gd name="T7" fmla="*/ 65 h 78"/>
                <a:gd name="T8" fmla="*/ 25 w 32"/>
                <a:gd name="T9" fmla="*/ 67 h 78"/>
                <a:gd name="T10" fmla="*/ 26 w 32"/>
                <a:gd name="T11" fmla="*/ 67 h 78"/>
                <a:gd name="T12" fmla="*/ 28 w 32"/>
                <a:gd name="T13" fmla="*/ 66 h 78"/>
                <a:gd name="T14" fmla="*/ 24 w 32"/>
                <a:gd name="T15" fmla="*/ 56 h 78"/>
                <a:gd name="T16" fmla="*/ 22 w 32"/>
                <a:gd name="T17" fmla="*/ 58 h 78"/>
                <a:gd name="T18" fmla="*/ 24 w 32"/>
                <a:gd name="T19" fmla="*/ 59 h 78"/>
                <a:gd name="T20" fmla="*/ 24 w 32"/>
                <a:gd name="T21" fmla="*/ 56 h 78"/>
                <a:gd name="T22" fmla="*/ 19 w 32"/>
                <a:gd name="T23" fmla="*/ 46 h 78"/>
                <a:gd name="T24" fmla="*/ 18 w 32"/>
                <a:gd name="T25" fmla="*/ 48 h 78"/>
                <a:gd name="T26" fmla="*/ 18 w 32"/>
                <a:gd name="T27" fmla="*/ 49 h 78"/>
                <a:gd name="T28" fmla="*/ 20 w 32"/>
                <a:gd name="T29" fmla="*/ 50 h 78"/>
                <a:gd name="T30" fmla="*/ 20 w 32"/>
                <a:gd name="T31" fmla="*/ 46 h 78"/>
                <a:gd name="T32" fmla="*/ 15 w 32"/>
                <a:gd name="T33" fmla="*/ 37 h 78"/>
                <a:gd name="T34" fmla="*/ 16 w 32"/>
                <a:gd name="T35" fmla="*/ 40 h 78"/>
                <a:gd name="T36" fmla="*/ 17 w 32"/>
                <a:gd name="T37" fmla="*/ 38 h 78"/>
                <a:gd name="T38" fmla="*/ 12 w 32"/>
                <a:gd name="T39" fmla="*/ 28 h 78"/>
                <a:gd name="T40" fmla="*/ 11 w 32"/>
                <a:gd name="T41" fmla="*/ 30 h 78"/>
                <a:gd name="T42" fmla="*/ 13 w 32"/>
                <a:gd name="T43" fmla="*/ 31 h 78"/>
                <a:gd name="T44" fmla="*/ 12 w 32"/>
                <a:gd name="T45" fmla="*/ 28 h 78"/>
                <a:gd name="T46" fmla="*/ 8 w 32"/>
                <a:gd name="T47" fmla="*/ 18 h 78"/>
                <a:gd name="T48" fmla="*/ 9 w 32"/>
                <a:gd name="T49" fmla="*/ 22 h 78"/>
                <a:gd name="T50" fmla="*/ 10 w 32"/>
                <a:gd name="T51" fmla="*/ 19 h 78"/>
                <a:gd name="T52" fmla="*/ 5 w 32"/>
                <a:gd name="T53" fmla="*/ 9 h 78"/>
                <a:gd name="T54" fmla="*/ 4 w 32"/>
                <a:gd name="T55" fmla="*/ 11 h 78"/>
                <a:gd name="T56" fmla="*/ 6 w 32"/>
                <a:gd name="T57" fmla="*/ 12 h 78"/>
                <a:gd name="T58" fmla="*/ 5 w 32"/>
                <a:gd name="T59" fmla="*/ 9 h 78"/>
                <a:gd name="T60" fmla="*/ 1 w 32"/>
                <a:gd name="T61" fmla="*/ 0 h 78"/>
                <a:gd name="T62" fmla="*/ 1 w 32"/>
                <a:gd name="T63" fmla="*/ 3 h 78"/>
                <a:gd name="T64" fmla="*/ 3 w 32"/>
                <a:gd name="T65" fmla="*/ 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" h="78">
                  <a:moveTo>
                    <a:pt x="30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29" y="75"/>
                    <a:pt x="28" y="76"/>
                    <a:pt x="29" y="77"/>
                  </a:cubicBezTo>
                  <a:cubicBezTo>
                    <a:pt x="29" y="77"/>
                    <a:pt x="30" y="78"/>
                    <a:pt x="30" y="78"/>
                  </a:cubicBezTo>
                  <a:cubicBezTo>
                    <a:pt x="31" y="78"/>
                    <a:pt x="31" y="78"/>
                    <a:pt x="31" y="78"/>
                  </a:cubicBezTo>
                  <a:cubicBezTo>
                    <a:pt x="32" y="77"/>
                    <a:pt x="32" y="76"/>
                    <a:pt x="32" y="75"/>
                  </a:cubicBezTo>
                  <a:cubicBezTo>
                    <a:pt x="32" y="75"/>
                    <a:pt x="31" y="74"/>
                    <a:pt x="30" y="74"/>
                  </a:cubicBezTo>
                  <a:moveTo>
                    <a:pt x="27" y="65"/>
                  </a:moveTo>
                  <a:cubicBezTo>
                    <a:pt x="27" y="65"/>
                    <a:pt x="26" y="65"/>
                    <a:pt x="26" y="65"/>
                  </a:cubicBezTo>
                  <a:cubicBezTo>
                    <a:pt x="25" y="65"/>
                    <a:pt x="25" y="66"/>
                    <a:pt x="25" y="67"/>
                  </a:cubicBezTo>
                  <a:cubicBezTo>
                    <a:pt x="25" y="67"/>
                    <a:pt x="25" y="67"/>
                    <a:pt x="26" y="67"/>
                  </a:cubicBezTo>
                  <a:cubicBezTo>
                    <a:pt x="26" y="67"/>
                    <a:pt x="26" y="67"/>
                    <a:pt x="26" y="67"/>
                  </a:cubicBezTo>
                  <a:cubicBezTo>
                    <a:pt x="27" y="67"/>
                    <a:pt x="27" y="67"/>
                    <a:pt x="28" y="68"/>
                  </a:cubicBezTo>
                  <a:cubicBezTo>
                    <a:pt x="28" y="68"/>
                    <a:pt x="29" y="67"/>
                    <a:pt x="28" y="66"/>
                  </a:cubicBezTo>
                  <a:cubicBezTo>
                    <a:pt x="28" y="65"/>
                    <a:pt x="27" y="65"/>
                    <a:pt x="27" y="65"/>
                  </a:cubicBezTo>
                  <a:moveTo>
                    <a:pt x="24" y="56"/>
                  </a:moveTo>
                  <a:cubicBezTo>
                    <a:pt x="23" y="56"/>
                    <a:pt x="22" y="57"/>
                    <a:pt x="21" y="57"/>
                  </a:cubicBezTo>
                  <a:cubicBezTo>
                    <a:pt x="21" y="57"/>
                    <a:pt x="21" y="58"/>
                    <a:pt x="22" y="58"/>
                  </a:cubicBezTo>
                  <a:cubicBezTo>
                    <a:pt x="22" y="59"/>
                    <a:pt x="22" y="59"/>
                    <a:pt x="23" y="59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5" y="59"/>
                    <a:pt x="25" y="58"/>
                    <a:pt x="25" y="57"/>
                  </a:cubicBezTo>
                  <a:cubicBezTo>
                    <a:pt x="24" y="56"/>
                    <a:pt x="24" y="56"/>
                    <a:pt x="24" y="56"/>
                  </a:cubicBezTo>
                  <a:moveTo>
                    <a:pt x="20" y="46"/>
                  </a:moveTo>
                  <a:cubicBezTo>
                    <a:pt x="19" y="46"/>
                    <a:pt x="19" y="46"/>
                    <a:pt x="19" y="46"/>
                  </a:cubicBezTo>
                  <a:cubicBezTo>
                    <a:pt x="20" y="47"/>
                    <a:pt x="19" y="48"/>
                    <a:pt x="19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8" y="48"/>
                    <a:pt x="18" y="49"/>
                  </a:cubicBezTo>
                  <a:cubicBezTo>
                    <a:pt x="18" y="49"/>
                    <a:pt x="19" y="50"/>
                    <a:pt x="20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1" y="49"/>
                    <a:pt x="21" y="48"/>
                    <a:pt x="21" y="47"/>
                  </a:cubicBezTo>
                  <a:cubicBezTo>
                    <a:pt x="21" y="47"/>
                    <a:pt x="20" y="46"/>
                    <a:pt x="20" y="46"/>
                  </a:cubicBezTo>
                  <a:moveTo>
                    <a:pt x="16" y="37"/>
                  </a:moveTo>
                  <a:cubicBezTo>
                    <a:pt x="16" y="37"/>
                    <a:pt x="16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7" y="40"/>
                    <a:pt x="18" y="39"/>
                    <a:pt x="17" y="38"/>
                  </a:cubicBezTo>
                  <a:cubicBezTo>
                    <a:pt x="17" y="37"/>
                    <a:pt x="17" y="37"/>
                    <a:pt x="16" y="37"/>
                  </a:cubicBezTo>
                  <a:moveTo>
                    <a:pt x="12" y="28"/>
                  </a:moveTo>
                  <a:cubicBezTo>
                    <a:pt x="12" y="28"/>
                    <a:pt x="12" y="28"/>
                    <a:pt x="12" y="28"/>
                  </a:cubicBezTo>
                  <a:cubicBezTo>
                    <a:pt x="11" y="28"/>
                    <a:pt x="10" y="29"/>
                    <a:pt x="11" y="30"/>
                  </a:cubicBezTo>
                  <a:cubicBezTo>
                    <a:pt x="11" y="31"/>
                    <a:pt x="12" y="31"/>
                    <a:pt x="12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4" y="31"/>
                    <a:pt x="14" y="30"/>
                    <a:pt x="14" y="29"/>
                  </a:cubicBezTo>
                  <a:cubicBezTo>
                    <a:pt x="14" y="28"/>
                    <a:pt x="13" y="28"/>
                    <a:pt x="12" y="28"/>
                  </a:cubicBezTo>
                  <a:moveTo>
                    <a:pt x="9" y="18"/>
                  </a:moveTo>
                  <a:cubicBezTo>
                    <a:pt x="8" y="18"/>
                    <a:pt x="8" y="18"/>
                    <a:pt x="8" y="18"/>
                  </a:cubicBezTo>
                  <a:cubicBezTo>
                    <a:pt x="7" y="19"/>
                    <a:pt x="7" y="20"/>
                    <a:pt x="7" y="21"/>
                  </a:cubicBezTo>
                  <a:cubicBezTo>
                    <a:pt x="7" y="21"/>
                    <a:pt x="8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1"/>
                    <a:pt x="11" y="20"/>
                    <a:pt x="10" y="19"/>
                  </a:cubicBezTo>
                  <a:cubicBezTo>
                    <a:pt x="10" y="19"/>
                    <a:pt x="9" y="18"/>
                    <a:pt x="9" y="18"/>
                  </a:cubicBezTo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3" y="10"/>
                    <a:pt x="4" y="11"/>
                  </a:cubicBezTo>
                  <a:cubicBezTo>
                    <a:pt x="4" y="12"/>
                    <a:pt x="4" y="12"/>
                    <a:pt x="5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7" y="12"/>
                    <a:pt x="7" y="11"/>
                    <a:pt x="7" y="10"/>
                  </a:cubicBezTo>
                  <a:cubicBezTo>
                    <a:pt x="6" y="9"/>
                    <a:pt x="6" y="9"/>
                    <a:pt x="5" y="9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2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54" name="Freeform 1197"/>
            <p:cNvSpPr>
              <a:spLocks noEditPoints="1"/>
            </p:cNvSpPr>
            <p:nvPr/>
          </p:nvSpPr>
          <p:spPr bwMode="auto">
            <a:xfrm>
              <a:off x="5250430" y="2850863"/>
              <a:ext cx="350339" cy="30319"/>
            </a:xfrm>
            <a:custGeom>
              <a:avLst/>
              <a:gdLst>
                <a:gd name="T0" fmla="*/ 100 w 103"/>
                <a:gd name="T1" fmla="*/ 8 h 9"/>
                <a:gd name="T2" fmla="*/ 101 w 103"/>
                <a:gd name="T3" fmla="*/ 9 h 9"/>
                <a:gd name="T4" fmla="*/ 101 w 103"/>
                <a:gd name="T5" fmla="*/ 6 h 9"/>
                <a:gd name="T6" fmla="*/ 91 w 103"/>
                <a:gd name="T7" fmla="*/ 6 h 9"/>
                <a:gd name="T8" fmla="*/ 91 w 103"/>
                <a:gd name="T9" fmla="*/ 9 h 9"/>
                <a:gd name="T10" fmla="*/ 93 w 103"/>
                <a:gd name="T11" fmla="*/ 7 h 9"/>
                <a:gd name="T12" fmla="*/ 91 w 103"/>
                <a:gd name="T13" fmla="*/ 6 h 9"/>
                <a:gd name="T14" fmla="*/ 80 w 103"/>
                <a:gd name="T15" fmla="*/ 6 h 9"/>
                <a:gd name="T16" fmla="*/ 81 w 103"/>
                <a:gd name="T17" fmla="*/ 8 h 9"/>
                <a:gd name="T18" fmla="*/ 82 w 103"/>
                <a:gd name="T19" fmla="*/ 5 h 9"/>
                <a:gd name="T20" fmla="*/ 71 w 103"/>
                <a:gd name="T21" fmla="*/ 4 h 9"/>
                <a:gd name="T22" fmla="*/ 71 w 103"/>
                <a:gd name="T23" fmla="*/ 8 h 9"/>
                <a:gd name="T24" fmla="*/ 73 w 103"/>
                <a:gd name="T25" fmla="*/ 6 h 9"/>
                <a:gd name="T26" fmla="*/ 71 w 103"/>
                <a:gd name="T27" fmla="*/ 4 h 9"/>
                <a:gd name="T28" fmla="*/ 60 w 103"/>
                <a:gd name="T29" fmla="*/ 5 h 9"/>
                <a:gd name="T30" fmla="*/ 61 w 103"/>
                <a:gd name="T31" fmla="*/ 7 h 9"/>
                <a:gd name="T32" fmla="*/ 62 w 103"/>
                <a:gd name="T33" fmla="*/ 4 h 9"/>
                <a:gd name="T34" fmla="*/ 51 w 103"/>
                <a:gd name="T35" fmla="*/ 3 h 9"/>
                <a:gd name="T36" fmla="*/ 51 w 103"/>
                <a:gd name="T37" fmla="*/ 6 h 9"/>
                <a:gd name="T38" fmla="*/ 53 w 103"/>
                <a:gd name="T39" fmla="*/ 5 h 9"/>
                <a:gd name="T40" fmla="*/ 51 w 103"/>
                <a:gd name="T41" fmla="*/ 3 h 9"/>
                <a:gd name="T42" fmla="*/ 30 w 103"/>
                <a:gd name="T43" fmla="*/ 3 h 9"/>
                <a:gd name="T44" fmla="*/ 32 w 103"/>
                <a:gd name="T45" fmla="*/ 5 h 9"/>
                <a:gd name="T46" fmla="*/ 32 w 103"/>
                <a:gd name="T47" fmla="*/ 2 h 9"/>
                <a:gd name="T48" fmla="*/ 22 w 103"/>
                <a:gd name="T49" fmla="*/ 1 h 9"/>
                <a:gd name="T50" fmla="*/ 21 w 103"/>
                <a:gd name="T51" fmla="*/ 4 h 9"/>
                <a:gd name="T52" fmla="*/ 23 w 103"/>
                <a:gd name="T53" fmla="*/ 3 h 9"/>
                <a:gd name="T54" fmla="*/ 22 w 103"/>
                <a:gd name="T55" fmla="*/ 1 h 9"/>
                <a:gd name="T56" fmla="*/ 10 w 103"/>
                <a:gd name="T57" fmla="*/ 2 h 9"/>
                <a:gd name="T58" fmla="*/ 12 w 103"/>
                <a:gd name="T59" fmla="*/ 4 h 9"/>
                <a:gd name="T60" fmla="*/ 12 w 103"/>
                <a:gd name="T61" fmla="*/ 0 h 9"/>
                <a:gd name="T62" fmla="*/ 2 w 103"/>
                <a:gd name="T63" fmla="*/ 0 h 9"/>
                <a:gd name="T64" fmla="*/ 2 w 103"/>
                <a:gd name="T65" fmla="*/ 3 h 9"/>
                <a:gd name="T66" fmla="*/ 3 w 103"/>
                <a:gd name="T67" fmla="*/ 2 h 9"/>
                <a:gd name="T68" fmla="*/ 2 w 103"/>
                <a:gd name="T6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" h="9">
                  <a:moveTo>
                    <a:pt x="101" y="6"/>
                  </a:moveTo>
                  <a:cubicBezTo>
                    <a:pt x="100" y="6"/>
                    <a:pt x="100" y="7"/>
                    <a:pt x="100" y="8"/>
                  </a:cubicBezTo>
                  <a:cubicBezTo>
                    <a:pt x="100" y="9"/>
                    <a:pt x="100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2" y="9"/>
                    <a:pt x="103" y="9"/>
                    <a:pt x="103" y="8"/>
                  </a:cubicBezTo>
                  <a:cubicBezTo>
                    <a:pt x="103" y="7"/>
                    <a:pt x="102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moveTo>
                    <a:pt x="91" y="6"/>
                  </a:moveTo>
                  <a:cubicBezTo>
                    <a:pt x="91" y="6"/>
                    <a:pt x="90" y="6"/>
                    <a:pt x="90" y="7"/>
                  </a:cubicBezTo>
                  <a:cubicBezTo>
                    <a:pt x="90" y="8"/>
                    <a:pt x="90" y="9"/>
                    <a:pt x="91" y="9"/>
                  </a:cubicBezTo>
                  <a:cubicBezTo>
                    <a:pt x="91" y="9"/>
                    <a:pt x="91" y="9"/>
                    <a:pt x="91" y="9"/>
                  </a:cubicBezTo>
                  <a:cubicBezTo>
                    <a:pt x="92" y="9"/>
                    <a:pt x="93" y="8"/>
                    <a:pt x="93" y="7"/>
                  </a:cubicBezTo>
                  <a:cubicBezTo>
                    <a:pt x="93" y="6"/>
                    <a:pt x="92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moveTo>
                    <a:pt x="81" y="5"/>
                  </a:moveTo>
                  <a:cubicBezTo>
                    <a:pt x="81" y="5"/>
                    <a:pt x="80" y="6"/>
                    <a:pt x="80" y="6"/>
                  </a:cubicBezTo>
                  <a:cubicBezTo>
                    <a:pt x="80" y="7"/>
                    <a:pt x="80" y="8"/>
                    <a:pt x="81" y="8"/>
                  </a:cubicBezTo>
                  <a:cubicBezTo>
                    <a:pt x="81" y="8"/>
                    <a:pt x="81" y="8"/>
                    <a:pt x="81" y="8"/>
                  </a:cubicBezTo>
                  <a:cubicBezTo>
                    <a:pt x="82" y="8"/>
                    <a:pt x="83" y="8"/>
                    <a:pt x="83" y="7"/>
                  </a:cubicBezTo>
                  <a:cubicBezTo>
                    <a:pt x="83" y="6"/>
                    <a:pt x="82" y="5"/>
                    <a:pt x="82" y="5"/>
                  </a:cubicBezTo>
                  <a:cubicBezTo>
                    <a:pt x="82" y="5"/>
                    <a:pt x="81" y="5"/>
                    <a:pt x="81" y="5"/>
                  </a:cubicBezTo>
                  <a:moveTo>
                    <a:pt x="71" y="4"/>
                  </a:moveTo>
                  <a:cubicBezTo>
                    <a:pt x="71" y="4"/>
                    <a:pt x="70" y="5"/>
                    <a:pt x="70" y="6"/>
                  </a:cubicBezTo>
                  <a:cubicBezTo>
                    <a:pt x="70" y="7"/>
                    <a:pt x="70" y="7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2" y="8"/>
                    <a:pt x="73" y="7"/>
                    <a:pt x="73" y="6"/>
                  </a:cubicBezTo>
                  <a:cubicBezTo>
                    <a:pt x="73" y="5"/>
                    <a:pt x="72" y="4"/>
                    <a:pt x="72" y="4"/>
                  </a:cubicBezTo>
                  <a:cubicBezTo>
                    <a:pt x="72" y="4"/>
                    <a:pt x="71" y="4"/>
                    <a:pt x="71" y="4"/>
                  </a:cubicBezTo>
                  <a:moveTo>
                    <a:pt x="61" y="4"/>
                  </a:moveTo>
                  <a:cubicBezTo>
                    <a:pt x="61" y="4"/>
                    <a:pt x="60" y="4"/>
                    <a:pt x="60" y="5"/>
                  </a:cubicBezTo>
                  <a:cubicBezTo>
                    <a:pt x="60" y="6"/>
                    <a:pt x="60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2" y="7"/>
                    <a:pt x="63" y="6"/>
                    <a:pt x="63" y="5"/>
                  </a:cubicBezTo>
                  <a:cubicBezTo>
                    <a:pt x="63" y="4"/>
                    <a:pt x="62" y="4"/>
                    <a:pt x="62" y="4"/>
                  </a:cubicBezTo>
                  <a:cubicBezTo>
                    <a:pt x="62" y="4"/>
                    <a:pt x="61" y="4"/>
                    <a:pt x="61" y="4"/>
                  </a:cubicBezTo>
                  <a:moveTo>
                    <a:pt x="51" y="3"/>
                  </a:moveTo>
                  <a:cubicBezTo>
                    <a:pt x="51" y="3"/>
                    <a:pt x="50" y="4"/>
                    <a:pt x="50" y="4"/>
                  </a:cubicBezTo>
                  <a:cubicBezTo>
                    <a:pt x="50" y="5"/>
                    <a:pt x="50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2" y="6"/>
                    <a:pt x="53" y="6"/>
                    <a:pt x="53" y="5"/>
                  </a:cubicBezTo>
                  <a:cubicBezTo>
                    <a:pt x="53" y="4"/>
                    <a:pt x="52" y="3"/>
                    <a:pt x="52" y="3"/>
                  </a:cubicBezTo>
                  <a:cubicBezTo>
                    <a:pt x="52" y="3"/>
                    <a:pt x="52" y="3"/>
                    <a:pt x="51" y="3"/>
                  </a:cubicBezTo>
                  <a:moveTo>
                    <a:pt x="32" y="2"/>
                  </a:moveTo>
                  <a:cubicBezTo>
                    <a:pt x="31" y="2"/>
                    <a:pt x="30" y="2"/>
                    <a:pt x="30" y="3"/>
                  </a:cubicBezTo>
                  <a:cubicBezTo>
                    <a:pt x="30" y="4"/>
                    <a:pt x="30" y="5"/>
                    <a:pt x="31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3" y="4"/>
                    <a:pt x="33" y="3"/>
                  </a:cubicBezTo>
                  <a:cubicBezTo>
                    <a:pt x="33" y="3"/>
                    <a:pt x="33" y="2"/>
                    <a:pt x="32" y="2"/>
                  </a:cubicBezTo>
                  <a:cubicBezTo>
                    <a:pt x="32" y="2"/>
                    <a:pt x="32" y="2"/>
                    <a:pt x="32" y="2"/>
                  </a:cubicBezTo>
                  <a:moveTo>
                    <a:pt x="22" y="1"/>
                  </a:moveTo>
                  <a:cubicBezTo>
                    <a:pt x="21" y="1"/>
                    <a:pt x="20" y="2"/>
                    <a:pt x="20" y="3"/>
                  </a:cubicBezTo>
                  <a:cubicBezTo>
                    <a:pt x="20" y="3"/>
                    <a:pt x="21" y="4"/>
                    <a:pt x="2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3" y="4"/>
                    <a:pt x="23" y="3"/>
                  </a:cubicBezTo>
                  <a:cubicBezTo>
                    <a:pt x="23" y="2"/>
                    <a:pt x="23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moveTo>
                    <a:pt x="12" y="0"/>
                  </a:moveTo>
                  <a:cubicBezTo>
                    <a:pt x="11" y="0"/>
                    <a:pt x="10" y="1"/>
                    <a:pt x="10" y="2"/>
                  </a:cubicBezTo>
                  <a:cubicBezTo>
                    <a:pt x="10" y="3"/>
                    <a:pt x="11" y="4"/>
                    <a:pt x="11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3" y="3"/>
                    <a:pt x="13" y="2"/>
                  </a:cubicBezTo>
                  <a:cubicBezTo>
                    <a:pt x="13" y="1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55" name="Freeform 1198"/>
            <p:cNvSpPr>
              <a:spLocks noEditPoints="1"/>
            </p:cNvSpPr>
            <p:nvPr/>
          </p:nvSpPr>
          <p:spPr bwMode="auto">
            <a:xfrm>
              <a:off x="5004520" y="2584738"/>
              <a:ext cx="414345" cy="286336"/>
            </a:xfrm>
            <a:custGeom>
              <a:avLst/>
              <a:gdLst>
                <a:gd name="T0" fmla="*/ 2 w 121"/>
                <a:gd name="T1" fmla="*/ 80 h 84"/>
                <a:gd name="T2" fmla="*/ 2 w 121"/>
                <a:gd name="T3" fmla="*/ 84 h 84"/>
                <a:gd name="T4" fmla="*/ 4 w 121"/>
                <a:gd name="T5" fmla="*/ 82 h 84"/>
                <a:gd name="T6" fmla="*/ 12 w 121"/>
                <a:gd name="T7" fmla="*/ 79 h 84"/>
                <a:gd name="T8" fmla="*/ 10 w 121"/>
                <a:gd name="T9" fmla="*/ 81 h 84"/>
                <a:gd name="T10" fmla="*/ 12 w 121"/>
                <a:gd name="T11" fmla="*/ 82 h 84"/>
                <a:gd name="T12" fmla="*/ 12 w 121"/>
                <a:gd name="T13" fmla="*/ 79 h 84"/>
                <a:gd name="T14" fmla="*/ 21 w 121"/>
                <a:gd name="T15" fmla="*/ 77 h 84"/>
                <a:gd name="T16" fmla="*/ 22 w 121"/>
                <a:gd name="T17" fmla="*/ 80 h 84"/>
                <a:gd name="T18" fmla="*/ 23 w 121"/>
                <a:gd name="T19" fmla="*/ 78 h 84"/>
                <a:gd name="T20" fmla="*/ 32 w 121"/>
                <a:gd name="T21" fmla="*/ 75 h 84"/>
                <a:gd name="T22" fmla="*/ 30 w 121"/>
                <a:gd name="T23" fmla="*/ 77 h 84"/>
                <a:gd name="T24" fmla="*/ 32 w 121"/>
                <a:gd name="T25" fmla="*/ 79 h 84"/>
                <a:gd name="T26" fmla="*/ 32 w 121"/>
                <a:gd name="T27" fmla="*/ 75 h 84"/>
                <a:gd name="T28" fmla="*/ 41 w 121"/>
                <a:gd name="T29" fmla="*/ 74 h 84"/>
                <a:gd name="T30" fmla="*/ 41 w 121"/>
                <a:gd name="T31" fmla="*/ 75 h 84"/>
                <a:gd name="T32" fmla="*/ 41 w 121"/>
                <a:gd name="T33" fmla="*/ 74 h 84"/>
                <a:gd name="T34" fmla="*/ 51 w 121"/>
                <a:gd name="T35" fmla="*/ 72 h 84"/>
                <a:gd name="T36" fmla="*/ 50 w 121"/>
                <a:gd name="T37" fmla="*/ 75 h 84"/>
                <a:gd name="T38" fmla="*/ 53 w 121"/>
                <a:gd name="T39" fmla="*/ 73 h 84"/>
                <a:gd name="T40" fmla="*/ 61 w 121"/>
                <a:gd name="T41" fmla="*/ 70 h 84"/>
                <a:gd name="T42" fmla="*/ 60 w 121"/>
                <a:gd name="T43" fmla="*/ 72 h 84"/>
                <a:gd name="T44" fmla="*/ 61 w 121"/>
                <a:gd name="T45" fmla="*/ 73 h 84"/>
                <a:gd name="T46" fmla="*/ 61 w 121"/>
                <a:gd name="T47" fmla="*/ 70 h 84"/>
                <a:gd name="T48" fmla="*/ 71 w 121"/>
                <a:gd name="T49" fmla="*/ 69 h 84"/>
                <a:gd name="T50" fmla="*/ 71 w 121"/>
                <a:gd name="T51" fmla="*/ 72 h 84"/>
                <a:gd name="T52" fmla="*/ 73 w 121"/>
                <a:gd name="T53" fmla="*/ 70 h 84"/>
                <a:gd name="T54" fmla="*/ 81 w 121"/>
                <a:gd name="T55" fmla="*/ 67 h 84"/>
                <a:gd name="T56" fmla="*/ 80 w 121"/>
                <a:gd name="T57" fmla="*/ 67 h 84"/>
                <a:gd name="T58" fmla="*/ 81 w 121"/>
                <a:gd name="T59" fmla="*/ 70 h 84"/>
                <a:gd name="T60" fmla="*/ 83 w 121"/>
                <a:gd name="T61" fmla="*/ 68 h 84"/>
                <a:gd name="T62" fmla="*/ 81 w 121"/>
                <a:gd name="T63" fmla="*/ 67 h 84"/>
                <a:gd name="T64" fmla="*/ 87 w 121"/>
                <a:gd name="T65" fmla="*/ 64 h 84"/>
                <a:gd name="T66" fmla="*/ 89 w 121"/>
                <a:gd name="T67" fmla="*/ 66 h 84"/>
                <a:gd name="T68" fmla="*/ 90 w 121"/>
                <a:gd name="T69" fmla="*/ 63 h 84"/>
                <a:gd name="T70" fmla="*/ 93 w 121"/>
                <a:gd name="T71" fmla="*/ 54 h 84"/>
                <a:gd name="T72" fmla="*/ 92 w 121"/>
                <a:gd name="T73" fmla="*/ 56 h 84"/>
                <a:gd name="T74" fmla="*/ 95 w 121"/>
                <a:gd name="T75" fmla="*/ 56 h 84"/>
                <a:gd name="T76" fmla="*/ 93 w 121"/>
                <a:gd name="T77" fmla="*/ 54 h 84"/>
                <a:gd name="T78" fmla="*/ 96 w 121"/>
                <a:gd name="T79" fmla="*/ 46 h 84"/>
                <a:gd name="T80" fmla="*/ 98 w 121"/>
                <a:gd name="T81" fmla="*/ 48 h 84"/>
                <a:gd name="T82" fmla="*/ 98 w 121"/>
                <a:gd name="T83" fmla="*/ 45 h 84"/>
                <a:gd name="T84" fmla="*/ 102 w 121"/>
                <a:gd name="T85" fmla="*/ 36 h 84"/>
                <a:gd name="T86" fmla="*/ 101 w 121"/>
                <a:gd name="T87" fmla="*/ 39 h 84"/>
                <a:gd name="T88" fmla="*/ 103 w 121"/>
                <a:gd name="T89" fmla="*/ 38 h 84"/>
                <a:gd name="T90" fmla="*/ 102 w 121"/>
                <a:gd name="T91" fmla="*/ 36 h 84"/>
                <a:gd name="T92" fmla="*/ 105 w 121"/>
                <a:gd name="T93" fmla="*/ 28 h 84"/>
                <a:gd name="T94" fmla="*/ 106 w 121"/>
                <a:gd name="T95" fmla="*/ 30 h 84"/>
                <a:gd name="T96" fmla="*/ 107 w 121"/>
                <a:gd name="T97" fmla="*/ 27 h 84"/>
                <a:gd name="T98" fmla="*/ 111 w 121"/>
                <a:gd name="T99" fmla="*/ 18 h 84"/>
                <a:gd name="T100" fmla="*/ 110 w 121"/>
                <a:gd name="T101" fmla="*/ 21 h 84"/>
                <a:gd name="T102" fmla="*/ 112 w 121"/>
                <a:gd name="T103" fmla="*/ 20 h 84"/>
                <a:gd name="T104" fmla="*/ 111 w 121"/>
                <a:gd name="T105" fmla="*/ 18 h 84"/>
                <a:gd name="T106" fmla="*/ 113 w 121"/>
                <a:gd name="T107" fmla="*/ 9 h 84"/>
                <a:gd name="T108" fmla="*/ 115 w 121"/>
                <a:gd name="T109" fmla="*/ 12 h 84"/>
                <a:gd name="T110" fmla="*/ 116 w 121"/>
                <a:gd name="T111" fmla="*/ 9 h 84"/>
                <a:gd name="T112" fmla="*/ 119 w 121"/>
                <a:gd name="T113" fmla="*/ 0 h 84"/>
                <a:gd name="T114" fmla="*/ 118 w 121"/>
                <a:gd name="T115" fmla="*/ 3 h 84"/>
                <a:gd name="T116" fmla="*/ 121 w 121"/>
                <a:gd name="T117" fmla="*/ 2 h 84"/>
                <a:gd name="T118" fmla="*/ 119 w 121"/>
                <a:gd name="T11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1" h="84">
                  <a:moveTo>
                    <a:pt x="2" y="80"/>
                  </a:moveTo>
                  <a:cubicBezTo>
                    <a:pt x="2" y="80"/>
                    <a:pt x="2" y="80"/>
                    <a:pt x="2" y="80"/>
                  </a:cubicBezTo>
                  <a:cubicBezTo>
                    <a:pt x="1" y="80"/>
                    <a:pt x="0" y="81"/>
                    <a:pt x="0" y="82"/>
                  </a:cubicBezTo>
                  <a:cubicBezTo>
                    <a:pt x="1" y="83"/>
                    <a:pt x="1" y="84"/>
                    <a:pt x="2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3" y="83"/>
                    <a:pt x="4" y="83"/>
                    <a:pt x="4" y="82"/>
                  </a:cubicBezTo>
                  <a:cubicBezTo>
                    <a:pt x="4" y="81"/>
                    <a:pt x="3" y="80"/>
                    <a:pt x="2" y="80"/>
                  </a:cubicBezTo>
                  <a:moveTo>
                    <a:pt x="12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1" y="79"/>
                    <a:pt x="10" y="80"/>
                    <a:pt x="10" y="81"/>
                  </a:cubicBezTo>
                  <a:cubicBezTo>
                    <a:pt x="10" y="81"/>
                    <a:pt x="11" y="82"/>
                    <a:pt x="12" y="82"/>
                  </a:cubicBezTo>
                  <a:cubicBezTo>
                    <a:pt x="12" y="82"/>
                    <a:pt x="12" y="82"/>
                    <a:pt x="12" y="82"/>
                  </a:cubicBezTo>
                  <a:cubicBezTo>
                    <a:pt x="13" y="82"/>
                    <a:pt x="14" y="81"/>
                    <a:pt x="14" y="80"/>
                  </a:cubicBezTo>
                  <a:cubicBezTo>
                    <a:pt x="13" y="79"/>
                    <a:pt x="13" y="79"/>
                    <a:pt x="12" y="79"/>
                  </a:cubicBezTo>
                  <a:moveTo>
                    <a:pt x="22" y="77"/>
                  </a:moveTo>
                  <a:cubicBezTo>
                    <a:pt x="22" y="77"/>
                    <a:pt x="22" y="77"/>
                    <a:pt x="21" y="77"/>
                  </a:cubicBezTo>
                  <a:cubicBezTo>
                    <a:pt x="21" y="77"/>
                    <a:pt x="20" y="78"/>
                    <a:pt x="20" y="79"/>
                  </a:cubicBezTo>
                  <a:cubicBezTo>
                    <a:pt x="20" y="80"/>
                    <a:pt x="21" y="80"/>
                    <a:pt x="22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3" y="80"/>
                    <a:pt x="24" y="79"/>
                    <a:pt x="23" y="78"/>
                  </a:cubicBezTo>
                  <a:cubicBezTo>
                    <a:pt x="23" y="78"/>
                    <a:pt x="23" y="77"/>
                    <a:pt x="22" y="77"/>
                  </a:cubicBezTo>
                  <a:moveTo>
                    <a:pt x="32" y="75"/>
                  </a:moveTo>
                  <a:cubicBezTo>
                    <a:pt x="32" y="75"/>
                    <a:pt x="31" y="75"/>
                    <a:pt x="31" y="75"/>
                  </a:cubicBezTo>
                  <a:cubicBezTo>
                    <a:pt x="30" y="75"/>
                    <a:pt x="30" y="76"/>
                    <a:pt x="30" y="77"/>
                  </a:cubicBezTo>
                  <a:cubicBezTo>
                    <a:pt x="30" y="78"/>
                    <a:pt x="31" y="79"/>
                    <a:pt x="32" y="79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3" y="78"/>
                    <a:pt x="33" y="78"/>
                    <a:pt x="33" y="77"/>
                  </a:cubicBezTo>
                  <a:cubicBezTo>
                    <a:pt x="33" y="76"/>
                    <a:pt x="32" y="75"/>
                    <a:pt x="32" y="75"/>
                  </a:cubicBezTo>
                  <a:moveTo>
                    <a:pt x="41" y="74"/>
                  </a:moveTo>
                  <a:cubicBezTo>
                    <a:pt x="41" y="74"/>
                    <a:pt x="41" y="74"/>
                    <a:pt x="41" y="74"/>
                  </a:cubicBezTo>
                  <a:cubicBezTo>
                    <a:pt x="40" y="74"/>
                    <a:pt x="40" y="74"/>
                    <a:pt x="40" y="75"/>
                  </a:cubicBezTo>
                  <a:cubicBezTo>
                    <a:pt x="40" y="75"/>
                    <a:pt x="40" y="75"/>
                    <a:pt x="41" y="75"/>
                  </a:cubicBezTo>
                  <a:cubicBezTo>
                    <a:pt x="43" y="75"/>
                    <a:pt x="43" y="75"/>
                    <a:pt x="43" y="75"/>
                  </a:cubicBezTo>
                  <a:cubicBezTo>
                    <a:pt x="43" y="74"/>
                    <a:pt x="42" y="74"/>
                    <a:pt x="41" y="74"/>
                  </a:cubicBezTo>
                  <a:moveTo>
                    <a:pt x="51" y="72"/>
                  </a:moveTo>
                  <a:cubicBezTo>
                    <a:pt x="51" y="72"/>
                    <a:pt x="51" y="72"/>
                    <a:pt x="51" y="72"/>
                  </a:cubicBezTo>
                  <a:cubicBezTo>
                    <a:pt x="50" y="72"/>
                    <a:pt x="50" y="73"/>
                    <a:pt x="50" y="74"/>
                  </a:cubicBezTo>
                  <a:cubicBezTo>
                    <a:pt x="50" y="74"/>
                    <a:pt x="50" y="75"/>
                    <a:pt x="50" y="75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3" y="74"/>
                    <a:pt x="53" y="74"/>
                    <a:pt x="53" y="73"/>
                  </a:cubicBezTo>
                  <a:cubicBezTo>
                    <a:pt x="53" y="72"/>
                    <a:pt x="52" y="72"/>
                    <a:pt x="51" y="72"/>
                  </a:cubicBezTo>
                  <a:moveTo>
                    <a:pt x="61" y="70"/>
                  </a:moveTo>
                  <a:cubicBezTo>
                    <a:pt x="61" y="70"/>
                    <a:pt x="61" y="70"/>
                    <a:pt x="61" y="70"/>
                  </a:cubicBezTo>
                  <a:cubicBezTo>
                    <a:pt x="60" y="70"/>
                    <a:pt x="59" y="71"/>
                    <a:pt x="60" y="72"/>
                  </a:cubicBezTo>
                  <a:cubicBezTo>
                    <a:pt x="60" y="73"/>
                    <a:pt x="60" y="74"/>
                    <a:pt x="61" y="74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2" y="73"/>
                    <a:pt x="63" y="72"/>
                    <a:pt x="63" y="72"/>
                  </a:cubicBezTo>
                  <a:cubicBezTo>
                    <a:pt x="63" y="71"/>
                    <a:pt x="62" y="70"/>
                    <a:pt x="61" y="70"/>
                  </a:cubicBezTo>
                  <a:moveTo>
                    <a:pt x="71" y="68"/>
                  </a:moveTo>
                  <a:cubicBezTo>
                    <a:pt x="71" y="68"/>
                    <a:pt x="71" y="68"/>
                    <a:pt x="71" y="69"/>
                  </a:cubicBezTo>
                  <a:cubicBezTo>
                    <a:pt x="70" y="69"/>
                    <a:pt x="69" y="70"/>
                    <a:pt x="69" y="70"/>
                  </a:cubicBezTo>
                  <a:cubicBezTo>
                    <a:pt x="70" y="71"/>
                    <a:pt x="70" y="72"/>
                    <a:pt x="71" y="72"/>
                  </a:cubicBezTo>
                  <a:cubicBezTo>
                    <a:pt x="71" y="72"/>
                    <a:pt x="71" y="72"/>
                    <a:pt x="71" y="72"/>
                  </a:cubicBezTo>
                  <a:cubicBezTo>
                    <a:pt x="72" y="72"/>
                    <a:pt x="73" y="71"/>
                    <a:pt x="73" y="70"/>
                  </a:cubicBezTo>
                  <a:cubicBezTo>
                    <a:pt x="73" y="69"/>
                    <a:pt x="72" y="68"/>
                    <a:pt x="71" y="68"/>
                  </a:cubicBezTo>
                  <a:moveTo>
                    <a:pt x="81" y="67"/>
                  </a:moveTo>
                  <a:cubicBezTo>
                    <a:pt x="81" y="67"/>
                    <a:pt x="81" y="67"/>
                    <a:pt x="81" y="67"/>
                  </a:cubicBezTo>
                  <a:cubicBezTo>
                    <a:pt x="80" y="67"/>
                    <a:pt x="80" y="67"/>
                    <a:pt x="80" y="67"/>
                  </a:cubicBezTo>
                  <a:cubicBezTo>
                    <a:pt x="79" y="67"/>
                    <a:pt x="79" y="68"/>
                    <a:pt x="79" y="69"/>
                  </a:cubicBezTo>
                  <a:cubicBezTo>
                    <a:pt x="79" y="70"/>
                    <a:pt x="80" y="70"/>
                    <a:pt x="81" y="70"/>
                  </a:cubicBezTo>
                  <a:cubicBezTo>
                    <a:pt x="81" y="70"/>
                    <a:pt x="81" y="70"/>
                    <a:pt x="81" y="70"/>
                  </a:cubicBezTo>
                  <a:cubicBezTo>
                    <a:pt x="82" y="70"/>
                    <a:pt x="83" y="69"/>
                    <a:pt x="83" y="68"/>
                  </a:cubicBezTo>
                  <a:cubicBezTo>
                    <a:pt x="83" y="68"/>
                    <a:pt x="83" y="68"/>
                    <a:pt x="83" y="68"/>
                  </a:cubicBezTo>
                  <a:cubicBezTo>
                    <a:pt x="82" y="67"/>
                    <a:pt x="82" y="67"/>
                    <a:pt x="81" y="67"/>
                  </a:cubicBezTo>
                  <a:moveTo>
                    <a:pt x="89" y="63"/>
                  </a:moveTo>
                  <a:cubicBezTo>
                    <a:pt x="88" y="63"/>
                    <a:pt x="88" y="63"/>
                    <a:pt x="87" y="64"/>
                  </a:cubicBezTo>
                  <a:cubicBezTo>
                    <a:pt x="87" y="64"/>
                    <a:pt x="87" y="65"/>
                    <a:pt x="88" y="66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90" y="66"/>
                    <a:pt x="90" y="66"/>
                    <a:pt x="90" y="65"/>
                  </a:cubicBezTo>
                  <a:cubicBezTo>
                    <a:pt x="91" y="64"/>
                    <a:pt x="90" y="63"/>
                    <a:pt x="90" y="63"/>
                  </a:cubicBezTo>
                  <a:cubicBezTo>
                    <a:pt x="89" y="63"/>
                    <a:pt x="89" y="63"/>
                    <a:pt x="89" y="63"/>
                  </a:cubicBezTo>
                  <a:moveTo>
                    <a:pt x="93" y="54"/>
                  </a:moveTo>
                  <a:cubicBezTo>
                    <a:pt x="93" y="54"/>
                    <a:pt x="92" y="54"/>
                    <a:pt x="92" y="55"/>
                  </a:cubicBezTo>
                  <a:cubicBezTo>
                    <a:pt x="91" y="55"/>
                    <a:pt x="92" y="56"/>
                    <a:pt x="92" y="56"/>
                  </a:cubicBezTo>
                  <a:cubicBezTo>
                    <a:pt x="93" y="56"/>
                    <a:pt x="93" y="57"/>
                    <a:pt x="94" y="57"/>
                  </a:cubicBezTo>
                  <a:cubicBezTo>
                    <a:pt x="94" y="57"/>
                    <a:pt x="95" y="56"/>
                    <a:pt x="95" y="56"/>
                  </a:cubicBezTo>
                  <a:cubicBezTo>
                    <a:pt x="95" y="55"/>
                    <a:pt x="95" y="54"/>
                    <a:pt x="94" y="54"/>
                  </a:cubicBezTo>
                  <a:cubicBezTo>
                    <a:pt x="94" y="54"/>
                    <a:pt x="93" y="54"/>
                    <a:pt x="93" y="54"/>
                  </a:cubicBezTo>
                  <a:moveTo>
                    <a:pt x="98" y="45"/>
                  </a:moveTo>
                  <a:cubicBezTo>
                    <a:pt x="97" y="45"/>
                    <a:pt x="96" y="45"/>
                    <a:pt x="96" y="46"/>
                  </a:cubicBezTo>
                  <a:cubicBezTo>
                    <a:pt x="96" y="46"/>
                    <a:pt x="96" y="47"/>
                    <a:pt x="97" y="48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99" y="47"/>
                  </a:cubicBezTo>
                  <a:cubicBezTo>
                    <a:pt x="99" y="46"/>
                    <a:pt x="99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moveTo>
                    <a:pt x="102" y="36"/>
                  </a:moveTo>
                  <a:cubicBezTo>
                    <a:pt x="101" y="36"/>
                    <a:pt x="101" y="36"/>
                    <a:pt x="100" y="37"/>
                  </a:cubicBezTo>
                  <a:cubicBezTo>
                    <a:pt x="100" y="37"/>
                    <a:pt x="100" y="38"/>
                    <a:pt x="101" y="39"/>
                  </a:cubicBezTo>
                  <a:cubicBezTo>
                    <a:pt x="102" y="39"/>
                    <a:pt x="102" y="39"/>
                    <a:pt x="102" y="39"/>
                  </a:cubicBezTo>
                  <a:cubicBezTo>
                    <a:pt x="102" y="39"/>
                    <a:pt x="103" y="39"/>
                    <a:pt x="103" y="38"/>
                  </a:cubicBezTo>
                  <a:cubicBezTo>
                    <a:pt x="104" y="37"/>
                    <a:pt x="103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moveTo>
                    <a:pt x="106" y="27"/>
                  </a:moveTo>
                  <a:cubicBezTo>
                    <a:pt x="106" y="27"/>
                    <a:pt x="105" y="27"/>
                    <a:pt x="105" y="28"/>
                  </a:cubicBezTo>
                  <a:cubicBezTo>
                    <a:pt x="104" y="28"/>
                    <a:pt x="105" y="29"/>
                    <a:pt x="105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7" y="30"/>
                    <a:pt x="107" y="30"/>
                    <a:pt x="108" y="29"/>
                  </a:cubicBezTo>
                  <a:cubicBezTo>
                    <a:pt x="108" y="28"/>
                    <a:pt x="108" y="27"/>
                    <a:pt x="107" y="27"/>
                  </a:cubicBezTo>
                  <a:cubicBezTo>
                    <a:pt x="107" y="27"/>
                    <a:pt x="106" y="27"/>
                    <a:pt x="106" y="27"/>
                  </a:cubicBezTo>
                  <a:moveTo>
                    <a:pt x="111" y="18"/>
                  </a:moveTo>
                  <a:cubicBezTo>
                    <a:pt x="110" y="18"/>
                    <a:pt x="109" y="18"/>
                    <a:pt x="109" y="19"/>
                  </a:cubicBezTo>
                  <a:cubicBezTo>
                    <a:pt x="109" y="19"/>
                    <a:pt x="109" y="20"/>
                    <a:pt x="110" y="21"/>
                  </a:cubicBezTo>
                  <a:cubicBezTo>
                    <a:pt x="110" y="21"/>
                    <a:pt x="110" y="21"/>
                    <a:pt x="110" y="21"/>
                  </a:cubicBezTo>
                  <a:cubicBezTo>
                    <a:pt x="111" y="21"/>
                    <a:pt x="112" y="21"/>
                    <a:pt x="112" y="20"/>
                  </a:cubicBezTo>
                  <a:cubicBezTo>
                    <a:pt x="112" y="19"/>
                    <a:pt x="112" y="18"/>
                    <a:pt x="111" y="18"/>
                  </a:cubicBezTo>
                  <a:cubicBezTo>
                    <a:pt x="111" y="18"/>
                    <a:pt x="111" y="18"/>
                    <a:pt x="111" y="18"/>
                  </a:cubicBezTo>
                  <a:moveTo>
                    <a:pt x="115" y="9"/>
                  </a:moveTo>
                  <a:cubicBezTo>
                    <a:pt x="114" y="9"/>
                    <a:pt x="114" y="9"/>
                    <a:pt x="113" y="9"/>
                  </a:cubicBezTo>
                  <a:cubicBezTo>
                    <a:pt x="113" y="10"/>
                    <a:pt x="113" y="11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2"/>
                    <a:pt x="116" y="12"/>
                    <a:pt x="116" y="11"/>
                  </a:cubicBezTo>
                  <a:cubicBezTo>
                    <a:pt x="117" y="10"/>
                    <a:pt x="116" y="9"/>
                    <a:pt x="116" y="9"/>
                  </a:cubicBezTo>
                  <a:cubicBezTo>
                    <a:pt x="115" y="9"/>
                    <a:pt x="115" y="9"/>
                    <a:pt x="115" y="9"/>
                  </a:cubicBezTo>
                  <a:moveTo>
                    <a:pt x="119" y="0"/>
                  </a:moveTo>
                  <a:cubicBezTo>
                    <a:pt x="119" y="0"/>
                    <a:pt x="118" y="0"/>
                    <a:pt x="118" y="0"/>
                  </a:cubicBezTo>
                  <a:cubicBezTo>
                    <a:pt x="117" y="1"/>
                    <a:pt x="118" y="2"/>
                    <a:pt x="118" y="3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0" y="3"/>
                    <a:pt x="120" y="3"/>
                    <a:pt x="121" y="2"/>
                  </a:cubicBezTo>
                  <a:cubicBezTo>
                    <a:pt x="121" y="1"/>
                    <a:pt x="121" y="0"/>
                    <a:pt x="120" y="0"/>
                  </a:cubicBezTo>
                  <a:cubicBezTo>
                    <a:pt x="120" y="0"/>
                    <a:pt x="119" y="0"/>
                    <a:pt x="119" y="0"/>
                  </a:cubicBezTo>
                </a:path>
              </a:pathLst>
            </a:cu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56" name="Freeform 1199"/>
            <p:cNvSpPr>
              <a:spLocks noEditPoints="1"/>
            </p:cNvSpPr>
            <p:nvPr/>
          </p:nvSpPr>
          <p:spPr bwMode="auto">
            <a:xfrm>
              <a:off x="7254776" y="2854230"/>
              <a:ext cx="313285" cy="309916"/>
            </a:xfrm>
            <a:custGeom>
              <a:avLst/>
              <a:gdLst>
                <a:gd name="T0" fmla="*/ 22 w 91"/>
                <a:gd name="T1" fmla="*/ 47 h 91"/>
                <a:gd name="T2" fmla="*/ 20 w 91"/>
                <a:gd name="T3" fmla="*/ 45 h 91"/>
                <a:gd name="T4" fmla="*/ 22 w 91"/>
                <a:gd name="T5" fmla="*/ 44 h 91"/>
                <a:gd name="T6" fmla="*/ 22 w 91"/>
                <a:gd name="T7" fmla="*/ 44 h 91"/>
                <a:gd name="T8" fmla="*/ 24 w 91"/>
                <a:gd name="T9" fmla="*/ 45 h 91"/>
                <a:gd name="T10" fmla="*/ 22 w 91"/>
                <a:gd name="T11" fmla="*/ 47 h 91"/>
                <a:gd name="T12" fmla="*/ 22 w 91"/>
                <a:gd name="T13" fmla="*/ 47 h 91"/>
                <a:gd name="T14" fmla="*/ 12 w 91"/>
                <a:gd name="T15" fmla="*/ 46 h 91"/>
                <a:gd name="T16" fmla="*/ 10 w 91"/>
                <a:gd name="T17" fmla="*/ 44 h 91"/>
                <a:gd name="T18" fmla="*/ 12 w 91"/>
                <a:gd name="T19" fmla="*/ 43 h 91"/>
                <a:gd name="T20" fmla="*/ 12 w 91"/>
                <a:gd name="T21" fmla="*/ 43 h 91"/>
                <a:gd name="T22" fmla="*/ 14 w 91"/>
                <a:gd name="T23" fmla="*/ 45 h 91"/>
                <a:gd name="T24" fmla="*/ 12 w 91"/>
                <a:gd name="T25" fmla="*/ 46 h 91"/>
                <a:gd name="T26" fmla="*/ 12 w 91"/>
                <a:gd name="T27" fmla="*/ 46 h 91"/>
                <a:gd name="T28" fmla="*/ 2 w 91"/>
                <a:gd name="T29" fmla="*/ 45 h 91"/>
                <a:gd name="T30" fmla="*/ 0 w 91"/>
                <a:gd name="T31" fmla="*/ 43 h 91"/>
                <a:gd name="T32" fmla="*/ 2 w 91"/>
                <a:gd name="T33" fmla="*/ 42 h 91"/>
                <a:gd name="T34" fmla="*/ 2 w 91"/>
                <a:gd name="T35" fmla="*/ 42 h 91"/>
                <a:gd name="T36" fmla="*/ 4 w 91"/>
                <a:gd name="T37" fmla="*/ 44 h 91"/>
                <a:gd name="T38" fmla="*/ 2 w 91"/>
                <a:gd name="T39" fmla="*/ 45 h 91"/>
                <a:gd name="T40" fmla="*/ 2 w 91"/>
                <a:gd name="T41" fmla="*/ 45 h 91"/>
                <a:gd name="T42" fmla="*/ 23 w 91"/>
                <a:gd name="T43" fmla="*/ 43 h 91"/>
                <a:gd name="T44" fmla="*/ 21 w 91"/>
                <a:gd name="T45" fmla="*/ 43 h 91"/>
                <a:gd name="T46" fmla="*/ 21 w 91"/>
                <a:gd name="T47" fmla="*/ 41 h 91"/>
                <a:gd name="T48" fmla="*/ 23 w 91"/>
                <a:gd name="T49" fmla="*/ 40 h 91"/>
                <a:gd name="T50" fmla="*/ 24 w 91"/>
                <a:gd name="T51" fmla="*/ 41 h 91"/>
                <a:gd name="T52" fmla="*/ 24 w 91"/>
                <a:gd name="T53" fmla="*/ 43 h 91"/>
                <a:gd name="T54" fmla="*/ 23 w 91"/>
                <a:gd name="T55" fmla="*/ 43 h 91"/>
                <a:gd name="T56" fmla="*/ 15 w 91"/>
                <a:gd name="T57" fmla="*/ 37 h 91"/>
                <a:gd name="T58" fmla="*/ 14 w 91"/>
                <a:gd name="T59" fmla="*/ 36 h 91"/>
                <a:gd name="T60" fmla="*/ 14 w 91"/>
                <a:gd name="T61" fmla="*/ 34 h 91"/>
                <a:gd name="T62" fmla="*/ 15 w 91"/>
                <a:gd name="T63" fmla="*/ 33 h 91"/>
                <a:gd name="T64" fmla="*/ 16 w 91"/>
                <a:gd name="T65" fmla="*/ 34 h 91"/>
                <a:gd name="T66" fmla="*/ 17 w 91"/>
                <a:gd name="T67" fmla="*/ 36 h 91"/>
                <a:gd name="T68" fmla="*/ 15 w 91"/>
                <a:gd name="T69" fmla="*/ 37 h 91"/>
                <a:gd name="T70" fmla="*/ 8 w 91"/>
                <a:gd name="T71" fmla="*/ 30 h 91"/>
                <a:gd name="T72" fmla="*/ 7 w 91"/>
                <a:gd name="T73" fmla="*/ 29 h 91"/>
                <a:gd name="T74" fmla="*/ 7 w 91"/>
                <a:gd name="T75" fmla="*/ 27 h 91"/>
                <a:gd name="T76" fmla="*/ 8 w 91"/>
                <a:gd name="T77" fmla="*/ 26 h 91"/>
                <a:gd name="T78" fmla="*/ 9 w 91"/>
                <a:gd name="T79" fmla="*/ 27 h 91"/>
                <a:gd name="T80" fmla="*/ 9 w 91"/>
                <a:gd name="T81" fmla="*/ 29 h 91"/>
                <a:gd name="T82" fmla="*/ 8 w 91"/>
                <a:gd name="T83" fmla="*/ 30 h 91"/>
                <a:gd name="T84" fmla="*/ 45 w 91"/>
                <a:gd name="T85" fmla="*/ 0 h 91"/>
                <a:gd name="T86" fmla="*/ 0 w 91"/>
                <a:gd name="T87" fmla="*/ 46 h 91"/>
                <a:gd name="T88" fmla="*/ 45 w 91"/>
                <a:gd name="T89" fmla="*/ 91 h 91"/>
                <a:gd name="T90" fmla="*/ 91 w 91"/>
                <a:gd name="T91" fmla="*/ 46 h 91"/>
                <a:gd name="T92" fmla="*/ 45 w 91"/>
                <a:gd name="T9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1" h="91">
                  <a:moveTo>
                    <a:pt x="22" y="47"/>
                  </a:moveTo>
                  <a:cubicBezTo>
                    <a:pt x="21" y="47"/>
                    <a:pt x="20" y="46"/>
                    <a:pt x="20" y="45"/>
                  </a:cubicBezTo>
                  <a:cubicBezTo>
                    <a:pt x="20" y="44"/>
                    <a:pt x="21" y="44"/>
                    <a:pt x="22" y="44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4"/>
                    <a:pt x="24" y="44"/>
                    <a:pt x="24" y="45"/>
                  </a:cubicBezTo>
                  <a:cubicBezTo>
                    <a:pt x="24" y="46"/>
                    <a:pt x="23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moveTo>
                    <a:pt x="12" y="46"/>
                  </a:moveTo>
                  <a:cubicBezTo>
                    <a:pt x="11" y="46"/>
                    <a:pt x="10" y="45"/>
                    <a:pt x="10" y="44"/>
                  </a:cubicBezTo>
                  <a:cubicBezTo>
                    <a:pt x="11" y="43"/>
                    <a:pt x="11" y="43"/>
                    <a:pt x="12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4" y="44"/>
                    <a:pt x="14" y="45"/>
                  </a:cubicBezTo>
                  <a:cubicBezTo>
                    <a:pt x="14" y="45"/>
                    <a:pt x="13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moveTo>
                    <a:pt x="2" y="45"/>
                  </a:moveTo>
                  <a:cubicBezTo>
                    <a:pt x="1" y="45"/>
                    <a:pt x="0" y="44"/>
                    <a:pt x="0" y="43"/>
                  </a:cubicBezTo>
                  <a:cubicBezTo>
                    <a:pt x="1" y="43"/>
                    <a:pt x="1" y="42"/>
                    <a:pt x="2" y="42"/>
                  </a:cubicBezTo>
                  <a:cubicBezTo>
                    <a:pt x="2" y="42"/>
                    <a:pt x="2" y="42"/>
                    <a:pt x="2" y="42"/>
                  </a:cubicBezTo>
                  <a:cubicBezTo>
                    <a:pt x="3" y="42"/>
                    <a:pt x="4" y="43"/>
                    <a:pt x="4" y="44"/>
                  </a:cubicBezTo>
                  <a:cubicBezTo>
                    <a:pt x="4" y="45"/>
                    <a:pt x="3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moveTo>
                    <a:pt x="23" y="43"/>
                  </a:moveTo>
                  <a:cubicBezTo>
                    <a:pt x="22" y="43"/>
                    <a:pt x="22" y="43"/>
                    <a:pt x="21" y="43"/>
                  </a:cubicBezTo>
                  <a:cubicBezTo>
                    <a:pt x="21" y="42"/>
                    <a:pt x="21" y="41"/>
                    <a:pt x="21" y="41"/>
                  </a:cubicBezTo>
                  <a:cubicBezTo>
                    <a:pt x="22" y="40"/>
                    <a:pt x="22" y="40"/>
                    <a:pt x="23" y="40"/>
                  </a:cubicBezTo>
                  <a:cubicBezTo>
                    <a:pt x="23" y="40"/>
                    <a:pt x="23" y="40"/>
                    <a:pt x="24" y="41"/>
                  </a:cubicBezTo>
                  <a:cubicBezTo>
                    <a:pt x="24" y="41"/>
                    <a:pt x="24" y="42"/>
                    <a:pt x="24" y="43"/>
                  </a:cubicBezTo>
                  <a:cubicBezTo>
                    <a:pt x="23" y="43"/>
                    <a:pt x="23" y="43"/>
                    <a:pt x="23" y="43"/>
                  </a:cubicBezTo>
                  <a:moveTo>
                    <a:pt x="15" y="37"/>
                  </a:moveTo>
                  <a:cubicBezTo>
                    <a:pt x="15" y="37"/>
                    <a:pt x="14" y="36"/>
                    <a:pt x="14" y="36"/>
                  </a:cubicBezTo>
                  <a:cubicBezTo>
                    <a:pt x="13" y="36"/>
                    <a:pt x="13" y="34"/>
                    <a:pt x="14" y="34"/>
                  </a:cubicBezTo>
                  <a:cubicBezTo>
                    <a:pt x="14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4"/>
                  </a:cubicBezTo>
                  <a:cubicBezTo>
                    <a:pt x="17" y="34"/>
                    <a:pt x="17" y="35"/>
                    <a:pt x="17" y="36"/>
                  </a:cubicBezTo>
                  <a:cubicBezTo>
                    <a:pt x="16" y="36"/>
                    <a:pt x="16" y="37"/>
                    <a:pt x="15" y="37"/>
                  </a:cubicBezTo>
                  <a:moveTo>
                    <a:pt x="8" y="30"/>
                  </a:moveTo>
                  <a:cubicBezTo>
                    <a:pt x="8" y="30"/>
                    <a:pt x="7" y="30"/>
                    <a:pt x="7" y="29"/>
                  </a:cubicBezTo>
                  <a:cubicBezTo>
                    <a:pt x="6" y="29"/>
                    <a:pt x="6" y="28"/>
                    <a:pt x="7" y="27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8" y="26"/>
                    <a:pt x="9" y="27"/>
                    <a:pt x="9" y="27"/>
                  </a:cubicBezTo>
                  <a:cubicBezTo>
                    <a:pt x="10" y="28"/>
                    <a:pt x="10" y="29"/>
                    <a:pt x="9" y="29"/>
                  </a:cubicBezTo>
                  <a:cubicBezTo>
                    <a:pt x="9" y="30"/>
                    <a:pt x="8" y="30"/>
                    <a:pt x="8" y="30"/>
                  </a:cubicBezTo>
                  <a:moveTo>
                    <a:pt x="45" y="0"/>
                  </a:moveTo>
                  <a:cubicBezTo>
                    <a:pt x="20" y="0"/>
                    <a:pt x="0" y="21"/>
                    <a:pt x="0" y="46"/>
                  </a:cubicBezTo>
                  <a:cubicBezTo>
                    <a:pt x="0" y="71"/>
                    <a:pt x="20" y="91"/>
                    <a:pt x="45" y="91"/>
                  </a:cubicBezTo>
                  <a:cubicBezTo>
                    <a:pt x="70" y="91"/>
                    <a:pt x="91" y="71"/>
                    <a:pt x="91" y="46"/>
                  </a:cubicBezTo>
                  <a:cubicBezTo>
                    <a:pt x="91" y="21"/>
                    <a:pt x="70" y="0"/>
                    <a:pt x="45" y="0"/>
                  </a:cubicBezTo>
                </a:path>
              </a:pathLst>
            </a:custGeom>
            <a:solidFill>
              <a:srgbClr val="B4C4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57" name="Freeform 1200"/>
            <p:cNvSpPr>
              <a:spLocks noEditPoints="1"/>
            </p:cNvSpPr>
            <p:nvPr/>
          </p:nvSpPr>
          <p:spPr bwMode="auto">
            <a:xfrm>
              <a:off x="7254776" y="2941815"/>
              <a:ext cx="84217" cy="70743"/>
            </a:xfrm>
            <a:custGeom>
              <a:avLst/>
              <a:gdLst>
                <a:gd name="T0" fmla="*/ 22 w 24"/>
                <a:gd name="T1" fmla="*/ 18 h 21"/>
                <a:gd name="T2" fmla="*/ 20 w 24"/>
                <a:gd name="T3" fmla="*/ 19 h 21"/>
                <a:gd name="T4" fmla="*/ 22 w 24"/>
                <a:gd name="T5" fmla="*/ 21 h 21"/>
                <a:gd name="T6" fmla="*/ 22 w 24"/>
                <a:gd name="T7" fmla="*/ 21 h 21"/>
                <a:gd name="T8" fmla="*/ 24 w 24"/>
                <a:gd name="T9" fmla="*/ 19 h 21"/>
                <a:gd name="T10" fmla="*/ 22 w 24"/>
                <a:gd name="T11" fmla="*/ 18 h 21"/>
                <a:gd name="T12" fmla="*/ 22 w 24"/>
                <a:gd name="T13" fmla="*/ 18 h 21"/>
                <a:gd name="T14" fmla="*/ 12 w 24"/>
                <a:gd name="T15" fmla="*/ 17 h 21"/>
                <a:gd name="T16" fmla="*/ 10 w 24"/>
                <a:gd name="T17" fmla="*/ 18 h 21"/>
                <a:gd name="T18" fmla="*/ 12 w 24"/>
                <a:gd name="T19" fmla="*/ 20 h 21"/>
                <a:gd name="T20" fmla="*/ 12 w 24"/>
                <a:gd name="T21" fmla="*/ 20 h 21"/>
                <a:gd name="T22" fmla="*/ 14 w 24"/>
                <a:gd name="T23" fmla="*/ 19 h 21"/>
                <a:gd name="T24" fmla="*/ 12 w 24"/>
                <a:gd name="T25" fmla="*/ 17 h 21"/>
                <a:gd name="T26" fmla="*/ 12 w 24"/>
                <a:gd name="T27" fmla="*/ 17 h 21"/>
                <a:gd name="T28" fmla="*/ 2 w 24"/>
                <a:gd name="T29" fmla="*/ 16 h 21"/>
                <a:gd name="T30" fmla="*/ 0 w 24"/>
                <a:gd name="T31" fmla="*/ 17 h 21"/>
                <a:gd name="T32" fmla="*/ 2 w 24"/>
                <a:gd name="T33" fmla="*/ 19 h 21"/>
                <a:gd name="T34" fmla="*/ 2 w 24"/>
                <a:gd name="T35" fmla="*/ 19 h 21"/>
                <a:gd name="T36" fmla="*/ 4 w 24"/>
                <a:gd name="T37" fmla="*/ 18 h 21"/>
                <a:gd name="T38" fmla="*/ 2 w 24"/>
                <a:gd name="T39" fmla="*/ 16 h 21"/>
                <a:gd name="T40" fmla="*/ 2 w 24"/>
                <a:gd name="T41" fmla="*/ 16 h 21"/>
                <a:gd name="T42" fmla="*/ 23 w 24"/>
                <a:gd name="T43" fmla="*/ 14 h 21"/>
                <a:gd name="T44" fmla="*/ 21 w 24"/>
                <a:gd name="T45" fmla="*/ 15 h 21"/>
                <a:gd name="T46" fmla="*/ 21 w 24"/>
                <a:gd name="T47" fmla="*/ 17 h 21"/>
                <a:gd name="T48" fmla="*/ 23 w 24"/>
                <a:gd name="T49" fmla="*/ 17 h 21"/>
                <a:gd name="T50" fmla="*/ 24 w 24"/>
                <a:gd name="T51" fmla="*/ 17 h 21"/>
                <a:gd name="T52" fmla="*/ 24 w 24"/>
                <a:gd name="T53" fmla="*/ 15 h 21"/>
                <a:gd name="T54" fmla="*/ 23 w 24"/>
                <a:gd name="T55" fmla="*/ 14 h 21"/>
                <a:gd name="T56" fmla="*/ 15 w 24"/>
                <a:gd name="T57" fmla="*/ 7 h 21"/>
                <a:gd name="T58" fmla="*/ 14 w 24"/>
                <a:gd name="T59" fmla="*/ 8 h 21"/>
                <a:gd name="T60" fmla="*/ 14 w 24"/>
                <a:gd name="T61" fmla="*/ 10 h 21"/>
                <a:gd name="T62" fmla="*/ 15 w 24"/>
                <a:gd name="T63" fmla="*/ 11 h 21"/>
                <a:gd name="T64" fmla="*/ 17 w 24"/>
                <a:gd name="T65" fmla="*/ 10 h 21"/>
                <a:gd name="T66" fmla="*/ 16 w 24"/>
                <a:gd name="T67" fmla="*/ 8 h 21"/>
                <a:gd name="T68" fmla="*/ 15 w 24"/>
                <a:gd name="T69" fmla="*/ 7 h 21"/>
                <a:gd name="T70" fmla="*/ 8 w 24"/>
                <a:gd name="T71" fmla="*/ 0 h 21"/>
                <a:gd name="T72" fmla="*/ 7 w 24"/>
                <a:gd name="T73" fmla="*/ 1 h 21"/>
                <a:gd name="T74" fmla="*/ 7 w 24"/>
                <a:gd name="T75" fmla="*/ 3 h 21"/>
                <a:gd name="T76" fmla="*/ 8 w 24"/>
                <a:gd name="T77" fmla="*/ 4 h 21"/>
                <a:gd name="T78" fmla="*/ 9 w 24"/>
                <a:gd name="T79" fmla="*/ 3 h 21"/>
                <a:gd name="T80" fmla="*/ 9 w 24"/>
                <a:gd name="T81" fmla="*/ 1 h 21"/>
                <a:gd name="T82" fmla="*/ 8 w 24"/>
                <a:gd name="T8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" h="21">
                  <a:moveTo>
                    <a:pt x="22" y="18"/>
                  </a:moveTo>
                  <a:cubicBezTo>
                    <a:pt x="21" y="18"/>
                    <a:pt x="20" y="18"/>
                    <a:pt x="20" y="19"/>
                  </a:cubicBezTo>
                  <a:cubicBezTo>
                    <a:pt x="20" y="20"/>
                    <a:pt x="21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3" y="21"/>
                    <a:pt x="24" y="20"/>
                    <a:pt x="24" y="19"/>
                  </a:cubicBezTo>
                  <a:cubicBezTo>
                    <a:pt x="24" y="18"/>
                    <a:pt x="23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moveTo>
                    <a:pt x="12" y="17"/>
                  </a:moveTo>
                  <a:cubicBezTo>
                    <a:pt x="11" y="17"/>
                    <a:pt x="11" y="17"/>
                    <a:pt x="10" y="18"/>
                  </a:cubicBezTo>
                  <a:cubicBezTo>
                    <a:pt x="10" y="19"/>
                    <a:pt x="11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3" y="20"/>
                    <a:pt x="14" y="19"/>
                    <a:pt x="14" y="19"/>
                  </a:cubicBezTo>
                  <a:cubicBezTo>
                    <a:pt x="14" y="18"/>
                    <a:pt x="13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moveTo>
                    <a:pt x="2" y="16"/>
                  </a:moveTo>
                  <a:cubicBezTo>
                    <a:pt x="1" y="16"/>
                    <a:pt x="1" y="17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3" y="19"/>
                    <a:pt x="4" y="19"/>
                    <a:pt x="4" y="18"/>
                  </a:cubicBezTo>
                  <a:cubicBezTo>
                    <a:pt x="4" y="17"/>
                    <a:pt x="3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moveTo>
                    <a:pt x="23" y="14"/>
                  </a:moveTo>
                  <a:cubicBezTo>
                    <a:pt x="22" y="14"/>
                    <a:pt x="22" y="14"/>
                    <a:pt x="21" y="15"/>
                  </a:cubicBezTo>
                  <a:cubicBezTo>
                    <a:pt x="21" y="15"/>
                    <a:pt x="21" y="16"/>
                    <a:pt x="21" y="17"/>
                  </a:cubicBezTo>
                  <a:cubicBezTo>
                    <a:pt x="22" y="17"/>
                    <a:pt x="22" y="17"/>
                    <a:pt x="23" y="17"/>
                  </a:cubicBezTo>
                  <a:cubicBezTo>
                    <a:pt x="23" y="17"/>
                    <a:pt x="23" y="17"/>
                    <a:pt x="24" y="17"/>
                  </a:cubicBezTo>
                  <a:cubicBezTo>
                    <a:pt x="24" y="16"/>
                    <a:pt x="24" y="15"/>
                    <a:pt x="24" y="15"/>
                  </a:cubicBezTo>
                  <a:cubicBezTo>
                    <a:pt x="23" y="14"/>
                    <a:pt x="23" y="14"/>
                    <a:pt x="23" y="14"/>
                  </a:cubicBezTo>
                  <a:moveTo>
                    <a:pt x="15" y="7"/>
                  </a:moveTo>
                  <a:cubicBezTo>
                    <a:pt x="15" y="7"/>
                    <a:pt x="14" y="7"/>
                    <a:pt x="14" y="8"/>
                  </a:cubicBezTo>
                  <a:cubicBezTo>
                    <a:pt x="13" y="8"/>
                    <a:pt x="13" y="10"/>
                    <a:pt x="14" y="10"/>
                  </a:cubicBezTo>
                  <a:cubicBezTo>
                    <a:pt x="14" y="10"/>
                    <a:pt x="15" y="11"/>
                    <a:pt x="15" y="11"/>
                  </a:cubicBezTo>
                  <a:cubicBezTo>
                    <a:pt x="16" y="11"/>
                    <a:pt x="16" y="10"/>
                    <a:pt x="17" y="10"/>
                  </a:cubicBezTo>
                  <a:cubicBezTo>
                    <a:pt x="17" y="9"/>
                    <a:pt x="17" y="8"/>
                    <a:pt x="16" y="8"/>
                  </a:cubicBezTo>
                  <a:cubicBezTo>
                    <a:pt x="16" y="7"/>
                    <a:pt x="16" y="7"/>
                    <a:pt x="15" y="7"/>
                  </a:cubicBezTo>
                  <a:moveTo>
                    <a:pt x="8" y="0"/>
                  </a:moveTo>
                  <a:cubicBezTo>
                    <a:pt x="8" y="0"/>
                    <a:pt x="7" y="1"/>
                    <a:pt x="7" y="1"/>
                  </a:cubicBezTo>
                  <a:cubicBezTo>
                    <a:pt x="6" y="2"/>
                    <a:pt x="6" y="3"/>
                    <a:pt x="7" y="3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9" y="4"/>
                    <a:pt x="9" y="3"/>
                  </a:cubicBezTo>
                  <a:cubicBezTo>
                    <a:pt x="10" y="3"/>
                    <a:pt x="10" y="2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</a:path>
              </a:pathLst>
            </a:custGeom>
            <a:solidFill>
              <a:srgbClr val="BCCB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58" name="Freeform 1201"/>
            <p:cNvSpPr>
              <a:spLocks noEditPoints="1"/>
            </p:cNvSpPr>
            <p:nvPr/>
          </p:nvSpPr>
          <p:spPr bwMode="auto">
            <a:xfrm>
              <a:off x="7332254" y="1607831"/>
              <a:ext cx="306548" cy="309916"/>
            </a:xfrm>
            <a:custGeom>
              <a:avLst/>
              <a:gdLst>
                <a:gd name="T0" fmla="*/ 21 w 90"/>
                <a:gd name="T1" fmla="*/ 83 h 90"/>
                <a:gd name="T2" fmla="*/ 22 w 90"/>
                <a:gd name="T3" fmla="*/ 80 h 90"/>
                <a:gd name="T4" fmla="*/ 24 w 90"/>
                <a:gd name="T5" fmla="*/ 83 h 90"/>
                <a:gd name="T6" fmla="*/ 29 w 90"/>
                <a:gd name="T7" fmla="*/ 76 h 90"/>
                <a:gd name="T8" fmla="*/ 27 w 90"/>
                <a:gd name="T9" fmla="*/ 73 h 90"/>
                <a:gd name="T10" fmla="*/ 30 w 90"/>
                <a:gd name="T11" fmla="*/ 73 h 90"/>
                <a:gd name="T12" fmla="*/ 29 w 90"/>
                <a:gd name="T13" fmla="*/ 76 h 90"/>
                <a:gd name="T14" fmla="*/ 34 w 90"/>
                <a:gd name="T15" fmla="*/ 67 h 90"/>
                <a:gd name="T16" fmla="*/ 35 w 90"/>
                <a:gd name="T17" fmla="*/ 64 h 90"/>
                <a:gd name="T18" fmla="*/ 36 w 90"/>
                <a:gd name="T19" fmla="*/ 67 h 90"/>
                <a:gd name="T20" fmla="*/ 41 w 90"/>
                <a:gd name="T21" fmla="*/ 60 h 90"/>
                <a:gd name="T22" fmla="*/ 40 w 90"/>
                <a:gd name="T23" fmla="*/ 57 h 90"/>
                <a:gd name="T24" fmla="*/ 42 w 90"/>
                <a:gd name="T25" fmla="*/ 57 h 90"/>
                <a:gd name="T26" fmla="*/ 41 w 90"/>
                <a:gd name="T27" fmla="*/ 60 h 90"/>
                <a:gd name="T28" fmla="*/ 42 w 90"/>
                <a:gd name="T29" fmla="*/ 52 h 90"/>
                <a:gd name="T30" fmla="*/ 44 w 90"/>
                <a:gd name="T31" fmla="*/ 50 h 90"/>
                <a:gd name="T32" fmla="*/ 44 w 90"/>
                <a:gd name="T33" fmla="*/ 53 h 90"/>
                <a:gd name="T34" fmla="*/ 34 w 90"/>
                <a:gd name="T35" fmla="*/ 53 h 90"/>
                <a:gd name="T36" fmla="*/ 34 w 90"/>
                <a:gd name="T37" fmla="*/ 50 h 90"/>
                <a:gd name="T38" fmla="*/ 35 w 90"/>
                <a:gd name="T39" fmla="*/ 51 h 90"/>
                <a:gd name="T40" fmla="*/ 34 w 90"/>
                <a:gd name="T41" fmla="*/ 53 h 90"/>
                <a:gd name="T42" fmla="*/ 22 w 90"/>
                <a:gd name="T43" fmla="*/ 51 h 90"/>
                <a:gd name="T44" fmla="*/ 24 w 90"/>
                <a:gd name="T45" fmla="*/ 49 h 90"/>
                <a:gd name="T46" fmla="*/ 24 w 90"/>
                <a:gd name="T47" fmla="*/ 52 h 90"/>
                <a:gd name="T48" fmla="*/ 14 w 90"/>
                <a:gd name="T49" fmla="*/ 52 h 90"/>
                <a:gd name="T50" fmla="*/ 14 w 90"/>
                <a:gd name="T51" fmla="*/ 48 h 90"/>
                <a:gd name="T52" fmla="*/ 15 w 90"/>
                <a:gd name="T53" fmla="*/ 50 h 90"/>
                <a:gd name="T54" fmla="*/ 14 w 90"/>
                <a:gd name="T55" fmla="*/ 52 h 90"/>
                <a:gd name="T56" fmla="*/ 2 w 90"/>
                <a:gd name="T57" fmla="*/ 49 h 90"/>
                <a:gd name="T58" fmla="*/ 4 w 90"/>
                <a:gd name="T59" fmla="*/ 48 h 90"/>
                <a:gd name="T60" fmla="*/ 4 w 90"/>
                <a:gd name="T61" fmla="*/ 51 h 90"/>
                <a:gd name="T62" fmla="*/ 45 w 90"/>
                <a:gd name="T63" fmla="*/ 0 h 90"/>
                <a:gd name="T64" fmla="*/ 45 w 90"/>
                <a:gd name="T65" fmla="*/ 90 h 90"/>
                <a:gd name="T66" fmla="*/ 45 w 90"/>
                <a:gd name="T67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0" h="90">
                  <a:moveTo>
                    <a:pt x="22" y="83"/>
                  </a:moveTo>
                  <a:cubicBezTo>
                    <a:pt x="21" y="83"/>
                    <a:pt x="21" y="83"/>
                    <a:pt x="21" y="83"/>
                  </a:cubicBezTo>
                  <a:cubicBezTo>
                    <a:pt x="21" y="82"/>
                    <a:pt x="21" y="81"/>
                    <a:pt x="21" y="81"/>
                  </a:cubicBezTo>
                  <a:cubicBezTo>
                    <a:pt x="21" y="80"/>
                    <a:pt x="22" y="80"/>
                    <a:pt x="22" y="80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4" y="81"/>
                    <a:pt x="24" y="82"/>
                    <a:pt x="24" y="83"/>
                  </a:cubicBezTo>
                  <a:cubicBezTo>
                    <a:pt x="23" y="83"/>
                    <a:pt x="23" y="83"/>
                    <a:pt x="22" y="83"/>
                  </a:cubicBezTo>
                  <a:moveTo>
                    <a:pt x="29" y="76"/>
                  </a:moveTo>
                  <a:cubicBezTo>
                    <a:pt x="28" y="75"/>
                    <a:pt x="28" y="75"/>
                    <a:pt x="28" y="75"/>
                  </a:cubicBezTo>
                  <a:cubicBezTo>
                    <a:pt x="27" y="75"/>
                    <a:pt x="27" y="74"/>
                    <a:pt x="27" y="73"/>
                  </a:cubicBezTo>
                  <a:cubicBezTo>
                    <a:pt x="28" y="72"/>
                    <a:pt x="28" y="72"/>
                    <a:pt x="29" y="72"/>
                  </a:cubicBezTo>
                  <a:cubicBezTo>
                    <a:pt x="29" y="72"/>
                    <a:pt x="29" y="72"/>
                    <a:pt x="30" y="73"/>
                  </a:cubicBezTo>
                  <a:cubicBezTo>
                    <a:pt x="30" y="73"/>
                    <a:pt x="31" y="74"/>
                    <a:pt x="30" y="75"/>
                  </a:cubicBezTo>
                  <a:cubicBezTo>
                    <a:pt x="30" y="75"/>
                    <a:pt x="29" y="76"/>
                    <a:pt x="29" y="76"/>
                  </a:cubicBezTo>
                  <a:moveTo>
                    <a:pt x="35" y="68"/>
                  </a:moveTo>
                  <a:cubicBezTo>
                    <a:pt x="34" y="67"/>
                    <a:pt x="34" y="67"/>
                    <a:pt x="34" y="67"/>
                  </a:cubicBezTo>
                  <a:cubicBezTo>
                    <a:pt x="33" y="67"/>
                    <a:pt x="33" y="66"/>
                    <a:pt x="33" y="65"/>
                  </a:cubicBezTo>
                  <a:cubicBezTo>
                    <a:pt x="34" y="65"/>
                    <a:pt x="34" y="64"/>
                    <a:pt x="35" y="64"/>
                  </a:cubicBezTo>
                  <a:cubicBezTo>
                    <a:pt x="35" y="64"/>
                    <a:pt x="36" y="64"/>
                    <a:pt x="36" y="65"/>
                  </a:cubicBezTo>
                  <a:cubicBezTo>
                    <a:pt x="37" y="65"/>
                    <a:pt x="37" y="66"/>
                    <a:pt x="36" y="67"/>
                  </a:cubicBezTo>
                  <a:cubicBezTo>
                    <a:pt x="36" y="67"/>
                    <a:pt x="35" y="68"/>
                    <a:pt x="35" y="68"/>
                  </a:cubicBezTo>
                  <a:moveTo>
                    <a:pt x="41" y="60"/>
                  </a:moveTo>
                  <a:cubicBezTo>
                    <a:pt x="41" y="60"/>
                    <a:pt x="40" y="60"/>
                    <a:pt x="40" y="59"/>
                  </a:cubicBezTo>
                  <a:cubicBezTo>
                    <a:pt x="39" y="59"/>
                    <a:pt x="39" y="58"/>
                    <a:pt x="40" y="57"/>
                  </a:cubicBezTo>
                  <a:cubicBezTo>
                    <a:pt x="40" y="57"/>
                    <a:pt x="40" y="56"/>
                    <a:pt x="41" y="56"/>
                  </a:cubicBezTo>
                  <a:cubicBezTo>
                    <a:pt x="41" y="56"/>
                    <a:pt x="42" y="57"/>
                    <a:pt x="42" y="57"/>
                  </a:cubicBezTo>
                  <a:cubicBezTo>
                    <a:pt x="43" y="57"/>
                    <a:pt x="43" y="58"/>
                    <a:pt x="42" y="59"/>
                  </a:cubicBezTo>
                  <a:cubicBezTo>
                    <a:pt x="42" y="60"/>
                    <a:pt x="41" y="60"/>
                    <a:pt x="41" y="60"/>
                  </a:cubicBezTo>
                  <a:moveTo>
                    <a:pt x="44" y="53"/>
                  </a:moveTo>
                  <a:cubicBezTo>
                    <a:pt x="43" y="53"/>
                    <a:pt x="42" y="53"/>
                    <a:pt x="42" y="52"/>
                  </a:cubicBezTo>
                  <a:cubicBezTo>
                    <a:pt x="42" y="51"/>
                    <a:pt x="43" y="50"/>
                    <a:pt x="44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5" y="50"/>
                    <a:pt x="45" y="51"/>
                    <a:pt x="45" y="52"/>
                  </a:cubicBezTo>
                  <a:cubicBezTo>
                    <a:pt x="45" y="53"/>
                    <a:pt x="44" y="53"/>
                    <a:pt x="44" y="53"/>
                  </a:cubicBezTo>
                  <a:cubicBezTo>
                    <a:pt x="44" y="53"/>
                    <a:pt x="44" y="53"/>
                    <a:pt x="44" y="53"/>
                  </a:cubicBezTo>
                  <a:moveTo>
                    <a:pt x="34" y="53"/>
                  </a:moveTo>
                  <a:cubicBezTo>
                    <a:pt x="33" y="53"/>
                    <a:pt x="32" y="52"/>
                    <a:pt x="32" y="51"/>
                  </a:cubicBezTo>
                  <a:cubicBezTo>
                    <a:pt x="32" y="50"/>
                    <a:pt x="33" y="50"/>
                    <a:pt x="34" y="50"/>
                  </a:cubicBezTo>
                  <a:cubicBezTo>
                    <a:pt x="34" y="50"/>
                    <a:pt x="34" y="50"/>
                    <a:pt x="34" y="50"/>
                  </a:cubicBezTo>
                  <a:cubicBezTo>
                    <a:pt x="35" y="50"/>
                    <a:pt x="35" y="50"/>
                    <a:pt x="35" y="51"/>
                  </a:cubicBezTo>
                  <a:cubicBezTo>
                    <a:pt x="35" y="52"/>
                    <a:pt x="35" y="53"/>
                    <a:pt x="34" y="53"/>
                  </a:cubicBezTo>
                  <a:cubicBezTo>
                    <a:pt x="34" y="53"/>
                    <a:pt x="34" y="53"/>
                    <a:pt x="34" y="53"/>
                  </a:cubicBezTo>
                  <a:moveTo>
                    <a:pt x="24" y="52"/>
                  </a:moveTo>
                  <a:cubicBezTo>
                    <a:pt x="23" y="52"/>
                    <a:pt x="22" y="51"/>
                    <a:pt x="22" y="51"/>
                  </a:cubicBezTo>
                  <a:cubicBezTo>
                    <a:pt x="22" y="50"/>
                    <a:pt x="23" y="49"/>
                    <a:pt x="24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5" y="50"/>
                    <a:pt x="25" y="51"/>
                  </a:cubicBezTo>
                  <a:cubicBezTo>
                    <a:pt x="25" y="52"/>
                    <a:pt x="25" y="52"/>
                    <a:pt x="24" y="52"/>
                  </a:cubicBezTo>
                  <a:cubicBezTo>
                    <a:pt x="24" y="52"/>
                    <a:pt x="24" y="52"/>
                    <a:pt x="24" y="52"/>
                  </a:cubicBezTo>
                  <a:moveTo>
                    <a:pt x="14" y="52"/>
                  </a:moveTo>
                  <a:cubicBezTo>
                    <a:pt x="13" y="52"/>
                    <a:pt x="12" y="51"/>
                    <a:pt x="12" y="50"/>
                  </a:cubicBezTo>
                  <a:cubicBezTo>
                    <a:pt x="12" y="49"/>
                    <a:pt x="13" y="48"/>
                    <a:pt x="14" y="48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8"/>
                    <a:pt x="15" y="49"/>
                    <a:pt x="15" y="50"/>
                  </a:cubicBezTo>
                  <a:cubicBezTo>
                    <a:pt x="15" y="51"/>
                    <a:pt x="15" y="52"/>
                    <a:pt x="14" y="52"/>
                  </a:cubicBezTo>
                  <a:cubicBezTo>
                    <a:pt x="14" y="52"/>
                    <a:pt x="14" y="52"/>
                    <a:pt x="14" y="52"/>
                  </a:cubicBezTo>
                  <a:moveTo>
                    <a:pt x="4" y="51"/>
                  </a:moveTo>
                  <a:cubicBezTo>
                    <a:pt x="3" y="51"/>
                    <a:pt x="2" y="50"/>
                    <a:pt x="2" y="49"/>
                  </a:cubicBezTo>
                  <a:cubicBezTo>
                    <a:pt x="2" y="48"/>
                    <a:pt x="3" y="48"/>
                    <a:pt x="4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5" y="48"/>
                    <a:pt x="5" y="49"/>
                    <a:pt x="5" y="49"/>
                  </a:cubicBezTo>
                  <a:cubicBezTo>
                    <a:pt x="5" y="50"/>
                    <a:pt x="5" y="51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moveTo>
                    <a:pt x="45" y="0"/>
                  </a:moveTo>
                  <a:cubicBezTo>
                    <a:pt x="20" y="0"/>
                    <a:pt x="0" y="20"/>
                    <a:pt x="0" y="45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70" y="90"/>
                    <a:pt x="90" y="70"/>
                    <a:pt x="90" y="45"/>
                  </a:cubicBezTo>
                  <a:cubicBezTo>
                    <a:pt x="90" y="20"/>
                    <a:pt x="70" y="0"/>
                    <a:pt x="45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59" name="Freeform 1202"/>
            <p:cNvSpPr>
              <a:spLocks noEditPoints="1"/>
            </p:cNvSpPr>
            <p:nvPr/>
          </p:nvSpPr>
          <p:spPr bwMode="auto">
            <a:xfrm>
              <a:off x="7338991" y="1772896"/>
              <a:ext cx="144853" cy="117904"/>
            </a:xfrm>
            <a:custGeom>
              <a:avLst/>
              <a:gdLst>
                <a:gd name="T0" fmla="*/ 20 w 43"/>
                <a:gd name="T1" fmla="*/ 32 h 35"/>
                <a:gd name="T2" fmla="*/ 19 w 43"/>
                <a:gd name="T3" fmla="*/ 33 h 35"/>
                <a:gd name="T4" fmla="*/ 19 w 43"/>
                <a:gd name="T5" fmla="*/ 35 h 35"/>
                <a:gd name="T6" fmla="*/ 20 w 43"/>
                <a:gd name="T7" fmla="*/ 35 h 35"/>
                <a:gd name="T8" fmla="*/ 22 w 43"/>
                <a:gd name="T9" fmla="*/ 35 h 35"/>
                <a:gd name="T10" fmla="*/ 21 w 43"/>
                <a:gd name="T11" fmla="*/ 32 h 35"/>
                <a:gd name="T12" fmla="*/ 20 w 43"/>
                <a:gd name="T13" fmla="*/ 32 h 35"/>
                <a:gd name="T14" fmla="*/ 27 w 43"/>
                <a:gd name="T15" fmla="*/ 24 h 35"/>
                <a:gd name="T16" fmla="*/ 25 w 43"/>
                <a:gd name="T17" fmla="*/ 25 h 35"/>
                <a:gd name="T18" fmla="*/ 26 w 43"/>
                <a:gd name="T19" fmla="*/ 27 h 35"/>
                <a:gd name="T20" fmla="*/ 27 w 43"/>
                <a:gd name="T21" fmla="*/ 28 h 35"/>
                <a:gd name="T22" fmla="*/ 28 w 43"/>
                <a:gd name="T23" fmla="*/ 27 h 35"/>
                <a:gd name="T24" fmla="*/ 28 w 43"/>
                <a:gd name="T25" fmla="*/ 25 h 35"/>
                <a:gd name="T26" fmla="*/ 27 w 43"/>
                <a:gd name="T27" fmla="*/ 24 h 35"/>
                <a:gd name="T28" fmla="*/ 33 w 43"/>
                <a:gd name="T29" fmla="*/ 16 h 35"/>
                <a:gd name="T30" fmla="*/ 31 w 43"/>
                <a:gd name="T31" fmla="*/ 17 h 35"/>
                <a:gd name="T32" fmla="*/ 32 w 43"/>
                <a:gd name="T33" fmla="*/ 19 h 35"/>
                <a:gd name="T34" fmla="*/ 33 w 43"/>
                <a:gd name="T35" fmla="*/ 20 h 35"/>
                <a:gd name="T36" fmla="*/ 34 w 43"/>
                <a:gd name="T37" fmla="*/ 19 h 35"/>
                <a:gd name="T38" fmla="*/ 34 w 43"/>
                <a:gd name="T39" fmla="*/ 17 h 35"/>
                <a:gd name="T40" fmla="*/ 33 w 43"/>
                <a:gd name="T41" fmla="*/ 16 h 35"/>
                <a:gd name="T42" fmla="*/ 39 w 43"/>
                <a:gd name="T43" fmla="*/ 8 h 35"/>
                <a:gd name="T44" fmla="*/ 38 w 43"/>
                <a:gd name="T45" fmla="*/ 9 h 35"/>
                <a:gd name="T46" fmla="*/ 38 w 43"/>
                <a:gd name="T47" fmla="*/ 11 h 35"/>
                <a:gd name="T48" fmla="*/ 39 w 43"/>
                <a:gd name="T49" fmla="*/ 12 h 35"/>
                <a:gd name="T50" fmla="*/ 40 w 43"/>
                <a:gd name="T51" fmla="*/ 11 h 35"/>
                <a:gd name="T52" fmla="*/ 40 w 43"/>
                <a:gd name="T53" fmla="*/ 9 h 35"/>
                <a:gd name="T54" fmla="*/ 39 w 43"/>
                <a:gd name="T55" fmla="*/ 8 h 35"/>
                <a:gd name="T56" fmla="*/ 42 w 43"/>
                <a:gd name="T57" fmla="*/ 2 h 35"/>
                <a:gd name="T58" fmla="*/ 40 w 43"/>
                <a:gd name="T59" fmla="*/ 4 h 35"/>
                <a:gd name="T60" fmla="*/ 42 w 43"/>
                <a:gd name="T61" fmla="*/ 5 h 35"/>
                <a:gd name="T62" fmla="*/ 42 w 43"/>
                <a:gd name="T63" fmla="*/ 5 h 35"/>
                <a:gd name="T64" fmla="*/ 43 w 43"/>
                <a:gd name="T65" fmla="*/ 4 h 35"/>
                <a:gd name="T66" fmla="*/ 42 w 43"/>
                <a:gd name="T67" fmla="*/ 2 h 35"/>
                <a:gd name="T68" fmla="*/ 42 w 43"/>
                <a:gd name="T69" fmla="*/ 2 h 35"/>
                <a:gd name="T70" fmla="*/ 32 w 43"/>
                <a:gd name="T71" fmla="*/ 2 h 35"/>
                <a:gd name="T72" fmla="*/ 30 w 43"/>
                <a:gd name="T73" fmla="*/ 3 h 35"/>
                <a:gd name="T74" fmla="*/ 32 w 43"/>
                <a:gd name="T75" fmla="*/ 5 h 35"/>
                <a:gd name="T76" fmla="*/ 32 w 43"/>
                <a:gd name="T77" fmla="*/ 5 h 35"/>
                <a:gd name="T78" fmla="*/ 33 w 43"/>
                <a:gd name="T79" fmla="*/ 3 h 35"/>
                <a:gd name="T80" fmla="*/ 32 w 43"/>
                <a:gd name="T81" fmla="*/ 2 h 35"/>
                <a:gd name="T82" fmla="*/ 32 w 43"/>
                <a:gd name="T83" fmla="*/ 2 h 35"/>
                <a:gd name="T84" fmla="*/ 22 w 43"/>
                <a:gd name="T85" fmla="*/ 1 h 35"/>
                <a:gd name="T86" fmla="*/ 20 w 43"/>
                <a:gd name="T87" fmla="*/ 3 h 35"/>
                <a:gd name="T88" fmla="*/ 22 w 43"/>
                <a:gd name="T89" fmla="*/ 4 h 35"/>
                <a:gd name="T90" fmla="*/ 22 w 43"/>
                <a:gd name="T91" fmla="*/ 4 h 35"/>
                <a:gd name="T92" fmla="*/ 23 w 43"/>
                <a:gd name="T93" fmla="*/ 3 h 35"/>
                <a:gd name="T94" fmla="*/ 22 w 43"/>
                <a:gd name="T95" fmla="*/ 1 h 35"/>
                <a:gd name="T96" fmla="*/ 22 w 43"/>
                <a:gd name="T97" fmla="*/ 1 h 35"/>
                <a:gd name="T98" fmla="*/ 12 w 43"/>
                <a:gd name="T99" fmla="*/ 0 h 35"/>
                <a:gd name="T100" fmla="*/ 10 w 43"/>
                <a:gd name="T101" fmla="*/ 2 h 35"/>
                <a:gd name="T102" fmla="*/ 12 w 43"/>
                <a:gd name="T103" fmla="*/ 4 h 35"/>
                <a:gd name="T104" fmla="*/ 12 w 43"/>
                <a:gd name="T105" fmla="*/ 4 h 35"/>
                <a:gd name="T106" fmla="*/ 13 w 43"/>
                <a:gd name="T107" fmla="*/ 2 h 35"/>
                <a:gd name="T108" fmla="*/ 12 w 43"/>
                <a:gd name="T109" fmla="*/ 0 h 35"/>
                <a:gd name="T110" fmla="*/ 12 w 43"/>
                <a:gd name="T111" fmla="*/ 0 h 35"/>
                <a:gd name="T112" fmla="*/ 2 w 43"/>
                <a:gd name="T113" fmla="*/ 0 h 35"/>
                <a:gd name="T114" fmla="*/ 0 w 43"/>
                <a:gd name="T115" fmla="*/ 1 h 35"/>
                <a:gd name="T116" fmla="*/ 2 w 43"/>
                <a:gd name="T117" fmla="*/ 3 h 35"/>
                <a:gd name="T118" fmla="*/ 2 w 43"/>
                <a:gd name="T119" fmla="*/ 3 h 35"/>
                <a:gd name="T120" fmla="*/ 3 w 43"/>
                <a:gd name="T121" fmla="*/ 1 h 35"/>
                <a:gd name="T122" fmla="*/ 2 w 43"/>
                <a:gd name="T123" fmla="*/ 0 h 35"/>
                <a:gd name="T124" fmla="*/ 2 w 43"/>
                <a:gd name="T12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" h="35">
                  <a:moveTo>
                    <a:pt x="20" y="32"/>
                  </a:moveTo>
                  <a:cubicBezTo>
                    <a:pt x="20" y="32"/>
                    <a:pt x="19" y="32"/>
                    <a:pt x="19" y="33"/>
                  </a:cubicBezTo>
                  <a:cubicBezTo>
                    <a:pt x="19" y="33"/>
                    <a:pt x="19" y="34"/>
                    <a:pt x="19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1" y="35"/>
                    <a:pt x="21" y="35"/>
                    <a:pt x="22" y="35"/>
                  </a:cubicBezTo>
                  <a:cubicBezTo>
                    <a:pt x="22" y="34"/>
                    <a:pt x="22" y="33"/>
                    <a:pt x="21" y="32"/>
                  </a:cubicBezTo>
                  <a:cubicBezTo>
                    <a:pt x="21" y="32"/>
                    <a:pt x="21" y="32"/>
                    <a:pt x="20" y="32"/>
                  </a:cubicBezTo>
                  <a:moveTo>
                    <a:pt x="27" y="24"/>
                  </a:moveTo>
                  <a:cubicBezTo>
                    <a:pt x="26" y="24"/>
                    <a:pt x="26" y="24"/>
                    <a:pt x="25" y="25"/>
                  </a:cubicBezTo>
                  <a:cubicBezTo>
                    <a:pt x="25" y="26"/>
                    <a:pt x="25" y="27"/>
                    <a:pt x="26" y="27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27" y="28"/>
                    <a:pt x="28" y="27"/>
                    <a:pt x="28" y="27"/>
                  </a:cubicBezTo>
                  <a:cubicBezTo>
                    <a:pt x="29" y="26"/>
                    <a:pt x="28" y="25"/>
                    <a:pt x="28" y="25"/>
                  </a:cubicBezTo>
                  <a:cubicBezTo>
                    <a:pt x="27" y="24"/>
                    <a:pt x="27" y="24"/>
                    <a:pt x="27" y="24"/>
                  </a:cubicBezTo>
                  <a:moveTo>
                    <a:pt x="33" y="16"/>
                  </a:moveTo>
                  <a:cubicBezTo>
                    <a:pt x="32" y="16"/>
                    <a:pt x="32" y="17"/>
                    <a:pt x="31" y="17"/>
                  </a:cubicBezTo>
                  <a:cubicBezTo>
                    <a:pt x="31" y="18"/>
                    <a:pt x="31" y="19"/>
                    <a:pt x="32" y="19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4" y="19"/>
                    <a:pt x="34" y="19"/>
                  </a:cubicBezTo>
                  <a:cubicBezTo>
                    <a:pt x="35" y="18"/>
                    <a:pt x="35" y="17"/>
                    <a:pt x="34" y="17"/>
                  </a:cubicBezTo>
                  <a:cubicBezTo>
                    <a:pt x="34" y="16"/>
                    <a:pt x="33" y="16"/>
                    <a:pt x="33" y="16"/>
                  </a:cubicBezTo>
                  <a:moveTo>
                    <a:pt x="39" y="8"/>
                  </a:moveTo>
                  <a:cubicBezTo>
                    <a:pt x="38" y="8"/>
                    <a:pt x="38" y="9"/>
                    <a:pt x="38" y="9"/>
                  </a:cubicBezTo>
                  <a:cubicBezTo>
                    <a:pt x="37" y="10"/>
                    <a:pt x="37" y="11"/>
                    <a:pt x="38" y="11"/>
                  </a:cubicBezTo>
                  <a:cubicBezTo>
                    <a:pt x="38" y="12"/>
                    <a:pt x="39" y="12"/>
                    <a:pt x="39" y="12"/>
                  </a:cubicBezTo>
                  <a:cubicBezTo>
                    <a:pt x="39" y="12"/>
                    <a:pt x="40" y="12"/>
                    <a:pt x="40" y="11"/>
                  </a:cubicBezTo>
                  <a:cubicBezTo>
                    <a:pt x="41" y="10"/>
                    <a:pt x="41" y="9"/>
                    <a:pt x="40" y="9"/>
                  </a:cubicBezTo>
                  <a:cubicBezTo>
                    <a:pt x="40" y="9"/>
                    <a:pt x="39" y="8"/>
                    <a:pt x="39" y="8"/>
                  </a:cubicBezTo>
                  <a:moveTo>
                    <a:pt x="42" y="2"/>
                  </a:moveTo>
                  <a:cubicBezTo>
                    <a:pt x="41" y="2"/>
                    <a:pt x="40" y="3"/>
                    <a:pt x="40" y="4"/>
                  </a:cubicBezTo>
                  <a:cubicBezTo>
                    <a:pt x="40" y="5"/>
                    <a:pt x="41" y="5"/>
                    <a:pt x="42" y="5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2" y="5"/>
                    <a:pt x="43" y="5"/>
                    <a:pt x="43" y="4"/>
                  </a:cubicBezTo>
                  <a:cubicBezTo>
                    <a:pt x="43" y="3"/>
                    <a:pt x="43" y="2"/>
                    <a:pt x="42" y="2"/>
                  </a:cubicBezTo>
                  <a:cubicBezTo>
                    <a:pt x="42" y="2"/>
                    <a:pt x="42" y="2"/>
                    <a:pt x="42" y="2"/>
                  </a:cubicBezTo>
                  <a:moveTo>
                    <a:pt x="32" y="2"/>
                  </a:moveTo>
                  <a:cubicBezTo>
                    <a:pt x="31" y="2"/>
                    <a:pt x="30" y="2"/>
                    <a:pt x="30" y="3"/>
                  </a:cubicBezTo>
                  <a:cubicBezTo>
                    <a:pt x="30" y="4"/>
                    <a:pt x="31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5"/>
                    <a:pt x="33" y="4"/>
                    <a:pt x="33" y="3"/>
                  </a:cubicBezTo>
                  <a:cubicBezTo>
                    <a:pt x="33" y="2"/>
                    <a:pt x="33" y="2"/>
                    <a:pt x="32" y="2"/>
                  </a:cubicBezTo>
                  <a:cubicBezTo>
                    <a:pt x="32" y="2"/>
                    <a:pt x="32" y="2"/>
                    <a:pt x="32" y="2"/>
                  </a:cubicBezTo>
                  <a:moveTo>
                    <a:pt x="22" y="1"/>
                  </a:moveTo>
                  <a:cubicBezTo>
                    <a:pt x="21" y="1"/>
                    <a:pt x="20" y="2"/>
                    <a:pt x="20" y="3"/>
                  </a:cubicBezTo>
                  <a:cubicBezTo>
                    <a:pt x="20" y="3"/>
                    <a:pt x="21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4"/>
                    <a:pt x="23" y="3"/>
                  </a:cubicBezTo>
                  <a:cubicBezTo>
                    <a:pt x="23" y="2"/>
                    <a:pt x="23" y="1"/>
                    <a:pt x="22" y="1"/>
                  </a:cubicBezTo>
                  <a:cubicBezTo>
                    <a:pt x="22" y="1"/>
                    <a:pt x="22" y="1"/>
                    <a:pt x="22" y="1"/>
                  </a:cubicBezTo>
                  <a:moveTo>
                    <a:pt x="12" y="0"/>
                  </a:moveTo>
                  <a:cubicBezTo>
                    <a:pt x="11" y="0"/>
                    <a:pt x="10" y="1"/>
                    <a:pt x="10" y="2"/>
                  </a:cubicBezTo>
                  <a:cubicBezTo>
                    <a:pt x="10" y="3"/>
                    <a:pt x="11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3" y="3"/>
                    <a:pt x="13" y="2"/>
                  </a:cubicBezTo>
                  <a:cubicBezTo>
                    <a:pt x="13" y="1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2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BBCA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60" name="Freeform 1203"/>
            <p:cNvSpPr>
              <a:spLocks noEditPoints="1"/>
            </p:cNvSpPr>
            <p:nvPr/>
          </p:nvSpPr>
          <p:spPr bwMode="auto">
            <a:xfrm>
              <a:off x="4866404" y="1917746"/>
              <a:ext cx="336865" cy="282966"/>
            </a:xfrm>
            <a:custGeom>
              <a:avLst/>
              <a:gdLst>
                <a:gd name="T0" fmla="*/ 30 w 99"/>
                <a:gd name="T1" fmla="*/ 47 h 83"/>
                <a:gd name="T2" fmla="*/ 23 w 99"/>
                <a:gd name="T3" fmla="*/ 40 h 83"/>
                <a:gd name="T4" fmla="*/ 30 w 99"/>
                <a:gd name="T5" fmla="*/ 34 h 83"/>
                <a:gd name="T6" fmla="*/ 37 w 99"/>
                <a:gd name="T7" fmla="*/ 40 h 83"/>
                <a:gd name="T8" fmla="*/ 30 w 99"/>
                <a:gd name="T9" fmla="*/ 47 h 83"/>
                <a:gd name="T10" fmla="*/ 51 w 99"/>
                <a:gd name="T11" fmla="*/ 47 h 83"/>
                <a:gd name="T12" fmla="*/ 45 w 99"/>
                <a:gd name="T13" fmla="*/ 40 h 83"/>
                <a:gd name="T14" fmla="*/ 51 w 99"/>
                <a:gd name="T15" fmla="*/ 34 h 83"/>
                <a:gd name="T16" fmla="*/ 58 w 99"/>
                <a:gd name="T17" fmla="*/ 40 h 83"/>
                <a:gd name="T18" fmla="*/ 51 w 99"/>
                <a:gd name="T19" fmla="*/ 47 h 83"/>
                <a:gd name="T20" fmla="*/ 71 w 99"/>
                <a:gd name="T21" fmla="*/ 47 h 83"/>
                <a:gd name="T22" fmla="*/ 64 w 99"/>
                <a:gd name="T23" fmla="*/ 40 h 83"/>
                <a:gd name="T24" fmla="*/ 71 w 99"/>
                <a:gd name="T25" fmla="*/ 34 h 83"/>
                <a:gd name="T26" fmla="*/ 77 w 99"/>
                <a:gd name="T27" fmla="*/ 40 h 83"/>
                <a:gd name="T28" fmla="*/ 71 w 99"/>
                <a:gd name="T29" fmla="*/ 47 h 83"/>
                <a:gd name="T30" fmla="*/ 50 w 99"/>
                <a:gd name="T31" fmla="*/ 0 h 83"/>
                <a:gd name="T32" fmla="*/ 0 w 99"/>
                <a:gd name="T33" fmla="*/ 41 h 83"/>
                <a:gd name="T34" fmla="*/ 10 w 99"/>
                <a:gd name="T35" fmla="*/ 65 h 83"/>
                <a:gd name="T36" fmla="*/ 1 w 99"/>
                <a:gd name="T37" fmla="*/ 80 h 83"/>
                <a:gd name="T38" fmla="*/ 7 w 99"/>
                <a:gd name="T39" fmla="*/ 80 h 83"/>
                <a:gd name="T40" fmla="*/ 21 w 99"/>
                <a:gd name="T41" fmla="*/ 78 h 83"/>
                <a:gd name="T42" fmla="*/ 24 w 99"/>
                <a:gd name="T43" fmla="*/ 77 h 83"/>
                <a:gd name="T44" fmla="*/ 25 w 99"/>
                <a:gd name="T45" fmla="*/ 77 h 83"/>
                <a:gd name="T46" fmla="*/ 25 w 99"/>
                <a:gd name="T47" fmla="*/ 77 h 83"/>
                <a:gd name="T48" fmla="*/ 50 w 99"/>
                <a:gd name="T49" fmla="*/ 83 h 83"/>
                <a:gd name="T50" fmla="*/ 99 w 99"/>
                <a:gd name="T51" fmla="*/ 41 h 83"/>
                <a:gd name="T52" fmla="*/ 98 w 99"/>
                <a:gd name="T53" fmla="*/ 30 h 83"/>
                <a:gd name="T54" fmla="*/ 96 w 99"/>
                <a:gd name="T55" fmla="*/ 27 h 83"/>
                <a:gd name="T56" fmla="*/ 50 w 99"/>
                <a:gd name="T5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9" h="83">
                  <a:moveTo>
                    <a:pt x="30" y="47"/>
                  </a:moveTo>
                  <a:cubicBezTo>
                    <a:pt x="26" y="47"/>
                    <a:pt x="23" y="44"/>
                    <a:pt x="23" y="40"/>
                  </a:cubicBezTo>
                  <a:cubicBezTo>
                    <a:pt x="23" y="37"/>
                    <a:pt x="26" y="34"/>
                    <a:pt x="30" y="34"/>
                  </a:cubicBezTo>
                  <a:cubicBezTo>
                    <a:pt x="34" y="34"/>
                    <a:pt x="37" y="37"/>
                    <a:pt x="37" y="40"/>
                  </a:cubicBezTo>
                  <a:cubicBezTo>
                    <a:pt x="37" y="44"/>
                    <a:pt x="34" y="47"/>
                    <a:pt x="30" y="47"/>
                  </a:cubicBezTo>
                  <a:moveTo>
                    <a:pt x="51" y="47"/>
                  </a:moveTo>
                  <a:cubicBezTo>
                    <a:pt x="48" y="47"/>
                    <a:pt x="45" y="44"/>
                    <a:pt x="45" y="40"/>
                  </a:cubicBezTo>
                  <a:cubicBezTo>
                    <a:pt x="45" y="37"/>
                    <a:pt x="48" y="34"/>
                    <a:pt x="51" y="34"/>
                  </a:cubicBezTo>
                  <a:cubicBezTo>
                    <a:pt x="55" y="34"/>
                    <a:pt x="58" y="37"/>
                    <a:pt x="58" y="40"/>
                  </a:cubicBezTo>
                  <a:cubicBezTo>
                    <a:pt x="58" y="44"/>
                    <a:pt x="55" y="47"/>
                    <a:pt x="51" y="47"/>
                  </a:cubicBezTo>
                  <a:moveTo>
                    <a:pt x="71" y="47"/>
                  </a:moveTo>
                  <a:cubicBezTo>
                    <a:pt x="67" y="47"/>
                    <a:pt x="64" y="44"/>
                    <a:pt x="64" y="40"/>
                  </a:cubicBezTo>
                  <a:cubicBezTo>
                    <a:pt x="64" y="37"/>
                    <a:pt x="67" y="34"/>
                    <a:pt x="71" y="34"/>
                  </a:cubicBezTo>
                  <a:cubicBezTo>
                    <a:pt x="74" y="34"/>
                    <a:pt x="77" y="37"/>
                    <a:pt x="77" y="40"/>
                  </a:cubicBezTo>
                  <a:cubicBezTo>
                    <a:pt x="77" y="44"/>
                    <a:pt x="74" y="47"/>
                    <a:pt x="71" y="47"/>
                  </a:cubicBezTo>
                  <a:moveTo>
                    <a:pt x="50" y="0"/>
                  </a:moveTo>
                  <a:cubicBezTo>
                    <a:pt x="22" y="0"/>
                    <a:pt x="0" y="18"/>
                    <a:pt x="0" y="41"/>
                  </a:cubicBezTo>
                  <a:cubicBezTo>
                    <a:pt x="0" y="50"/>
                    <a:pt x="4" y="59"/>
                    <a:pt x="10" y="65"/>
                  </a:cubicBezTo>
                  <a:cubicBezTo>
                    <a:pt x="12" y="69"/>
                    <a:pt x="1" y="80"/>
                    <a:pt x="1" y="80"/>
                  </a:cubicBezTo>
                  <a:cubicBezTo>
                    <a:pt x="3" y="80"/>
                    <a:pt x="5" y="80"/>
                    <a:pt x="7" y="80"/>
                  </a:cubicBezTo>
                  <a:cubicBezTo>
                    <a:pt x="15" y="80"/>
                    <a:pt x="20" y="78"/>
                    <a:pt x="21" y="78"/>
                  </a:cubicBezTo>
                  <a:cubicBezTo>
                    <a:pt x="22" y="77"/>
                    <a:pt x="23" y="77"/>
                    <a:pt x="24" y="77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25" y="77"/>
                    <a:pt x="25" y="77"/>
                    <a:pt x="25" y="77"/>
                  </a:cubicBezTo>
                  <a:cubicBezTo>
                    <a:pt x="32" y="81"/>
                    <a:pt x="41" y="83"/>
                    <a:pt x="50" y="83"/>
                  </a:cubicBezTo>
                  <a:cubicBezTo>
                    <a:pt x="77" y="83"/>
                    <a:pt x="99" y="64"/>
                    <a:pt x="99" y="41"/>
                  </a:cubicBezTo>
                  <a:cubicBezTo>
                    <a:pt x="99" y="37"/>
                    <a:pt x="99" y="34"/>
                    <a:pt x="98" y="30"/>
                  </a:cubicBezTo>
                  <a:cubicBezTo>
                    <a:pt x="97" y="29"/>
                    <a:pt x="97" y="28"/>
                    <a:pt x="96" y="27"/>
                  </a:cubicBezTo>
                  <a:cubicBezTo>
                    <a:pt x="89" y="11"/>
                    <a:pt x="71" y="0"/>
                    <a:pt x="50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61" name="Freeform 1204"/>
            <p:cNvSpPr>
              <a:spLocks noEditPoints="1"/>
            </p:cNvSpPr>
            <p:nvPr/>
          </p:nvSpPr>
          <p:spPr bwMode="auto">
            <a:xfrm>
              <a:off x="4556489" y="2850863"/>
              <a:ext cx="202119" cy="202119"/>
            </a:xfrm>
            <a:custGeom>
              <a:avLst/>
              <a:gdLst>
                <a:gd name="T0" fmla="*/ 21 w 60"/>
                <a:gd name="T1" fmla="*/ 26 h 59"/>
                <a:gd name="T2" fmla="*/ 29 w 60"/>
                <a:gd name="T3" fmla="*/ 18 h 59"/>
                <a:gd name="T4" fmla="*/ 34 w 60"/>
                <a:gd name="T5" fmla="*/ 20 h 59"/>
                <a:gd name="T6" fmla="*/ 35 w 60"/>
                <a:gd name="T7" fmla="*/ 25 h 59"/>
                <a:gd name="T8" fmla="*/ 31 w 60"/>
                <a:gd name="T9" fmla="*/ 38 h 59"/>
                <a:gd name="T10" fmla="*/ 21 w 60"/>
                <a:gd name="T11" fmla="*/ 38 h 59"/>
                <a:gd name="T12" fmla="*/ 20 w 60"/>
                <a:gd name="T13" fmla="*/ 33 h 59"/>
                <a:gd name="T14" fmla="*/ 32 w 60"/>
                <a:gd name="T15" fmla="*/ 0 h 59"/>
                <a:gd name="T16" fmla="*/ 9 w 60"/>
                <a:gd name="T17" fmla="*/ 9 h 59"/>
                <a:gd name="T18" fmla="*/ 0 w 60"/>
                <a:gd name="T19" fmla="*/ 31 h 59"/>
                <a:gd name="T20" fmla="*/ 9 w 60"/>
                <a:gd name="T21" fmla="*/ 52 h 59"/>
                <a:gd name="T22" fmla="*/ 33 w 60"/>
                <a:gd name="T23" fmla="*/ 59 h 59"/>
                <a:gd name="T24" fmla="*/ 50 w 60"/>
                <a:gd name="T25" fmla="*/ 56 h 59"/>
                <a:gd name="T26" fmla="*/ 60 w 60"/>
                <a:gd name="T27" fmla="*/ 46 h 59"/>
                <a:gd name="T28" fmla="*/ 47 w 60"/>
                <a:gd name="T29" fmla="*/ 51 h 59"/>
                <a:gd name="T30" fmla="*/ 32 w 60"/>
                <a:gd name="T31" fmla="*/ 54 h 59"/>
                <a:gd name="T32" fmla="*/ 14 w 60"/>
                <a:gd name="T33" fmla="*/ 49 h 59"/>
                <a:gd name="T34" fmla="*/ 6 w 60"/>
                <a:gd name="T35" fmla="*/ 32 h 59"/>
                <a:gd name="T36" fmla="*/ 9 w 60"/>
                <a:gd name="T37" fmla="*/ 18 h 59"/>
                <a:gd name="T38" fmla="*/ 11 w 60"/>
                <a:gd name="T39" fmla="*/ 16 h 59"/>
                <a:gd name="T40" fmla="*/ 23 w 60"/>
                <a:gd name="T41" fmla="*/ 7 h 59"/>
                <a:gd name="T42" fmla="*/ 41 w 60"/>
                <a:gd name="T43" fmla="*/ 7 h 59"/>
                <a:gd name="T44" fmla="*/ 51 w 60"/>
                <a:gd name="T45" fmla="*/ 16 h 59"/>
                <a:gd name="T46" fmla="*/ 51 w 60"/>
                <a:gd name="T47" fmla="*/ 32 h 59"/>
                <a:gd name="T48" fmla="*/ 42 w 60"/>
                <a:gd name="T49" fmla="*/ 40 h 59"/>
                <a:gd name="T50" fmla="*/ 41 w 60"/>
                <a:gd name="T51" fmla="*/ 38 h 59"/>
                <a:gd name="T52" fmla="*/ 44 w 60"/>
                <a:gd name="T53" fmla="*/ 20 h 59"/>
                <a:gd name="T54" fmla="*/ 46 w 60"/>
                <a:gd name="T55" fmla="*/ 13 h 59"/>
                <a:gd name="T56" fmla="*/ 37 w 60"/>
                <a:gd name="T57" fmla="*/ 17 h 59"/>
                <a:gd name="T58" fmla="*/ 20 w 60"/>
                <a:gd name="T59" fmla="*/ 16 h 59"/>
                <a:gd name="T60" fmla="*/ 12 w 60"/>
                <a:gd name="T61" fmla="*/ 33 h 59"/>
                <a:gd name="T62" fmla="*/ 19 w 60"/>
                <a:gd name="T63" fmla="*/ 45 h 59"/>
                <a:gd name="T64" fmla="*/ 26 w 60"/>
                <a:gd name="T65" fmla="*/ 46 h 59"/>
                <a:gd name="T66" fmla="*/ 34 w 60"/>
                <a:gd name="T67" fmla="*/ 45 h 59"/>
                <a:gd name="T68" fmla="*/ 46 w 60"/>
                <a:gd name="T69" fmla="*/ 44 h 59"/>
                <a:gd name="T70" fmla="*/ 57 w 60"/>
                <a:gd name="T71" fmla="*/ 32 h 59"/>
                <a:gd name="T72" fmla="*/ 56 w 60"/>
                <a:gd name="T73" fmla="*/ 14 h 59"/>
                <a:gd name="T74" fmla="*/ 43 w 60"/>
                <a:gd name="T75" fmla="*/ 2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0" h="59">
                  <a:moveTo>
                    <a:pt x="20" y="32"/>
                  </a:moveTo>
                  <a:cubicBezTo>
                    <a:pt x="20" y="30"/>
                    <a:pt x="20" y="28"/>
                    <a:pt x="21" y="26"/>
                  </a:cubicBezTo>
                  <a:cubicBezTo>
                    <a:pt x="22" y="23"/>
                    <a:pt x="23" y="22"/>
                    <a:pt x="24" y="20"/>
                  </a:cubicBezTo>
                  <a:cubicBezTo>
                    <a:pt x="26" y="19"/>
                    <a:pt x="28" y="18"/>
                    <a:pt x="29" y="18"/>
                  </a:cubicBezTo>
                  <a:cubicBezTo>
                    <a:pt x="30" y="18"/>
                    <a:pt x="31" y="18"/>
                    <a:pt x="32" y="19"/>
                  </a:cubicBezTo>
                  <a:cubicBezTo>
                    <a:pt x="32" y="19"/>
                    <a:pt x="33" y="19"/>
                    <a:pt x="34" y="20"/>
                  </a:cubicBezTo>
                  <a:cubicBezTo>
                    <a:pt x="34" y="21"/>
                    <a:pt x="34" y="22"/>
                    <a:pt x="35" y="22"/>
                  </a:cubicBezTo>
                  <a:cubicBezTo>
                    <a:pt x="35" y="23"/>
                    <a:pt x="35" y="24"/>
                    <a:pt x="35" y="25"/>
                  </a:cubicBezTo>
                  <a:cubicBezTo>
                    <a:pt x="35" y="28"/>
                    <a:pt x="35" y="30"/>
                    <a:pt x="34" y="32"/>
                  </a:cubicBezTo>
                  <a:cubicBezTo>
                    <a:pt x="33" y="35"/>
                    <a:pt x="32" y="37"/>
                    <a:pt x="31" y="38"/>
                  </a:cubicBezTo>
                  <a:cubicBezTo>
                    <a:pt x="29" y="40"/>
                    <a:pt x="27" y="40"/>
                    <a:pt x="26" y="40"/>
                  </a:cubicBezTo>
                  <a:cubicBezTo>
                    <a:pt x="24" y="40"/>
                    <a:pt x="22" y="40"/>
                    <a:pt x="21" y="38"/>
                  </a:cubicBezTo>
                  <a:cubicBezTo>
                    <a:pt x="20" y="37"/>
                    <a:pt x="20" y="35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2"/>
                    <a:pt x="20" y="32"/>
                  </a:cubicBezTo>
                  <a:moveTo>
                    <a:pt x="32" y="0"/>
                  </a:moveTo>
                  <a:cubicBezTo>
                    <a:pt x="27" y="0"/>
                    <a:pt x="23" y="1"/>
                    <a:pt x="19" y="2"/>
                  </a:cubicBezTo>
                  <a:cubicBezTo>
                    <a:pt x="15" y="4"/>
                    <a:pt x="11" y="6"/>
                    <a:pt x="9" y="9"/>
                  </a:cubicBezTo>
                  <a:cubicBezTo>
                    <a:pt x="6" y="12"/>
                    <a:pt x="4" y="15"/>
                    <a:pt x="2" y="19"/>
                  </a:cubicBezTo>
                  <a:cubicBezTo>
                    <a:pt x="1" y="23"/>
                    <a:pt x="0" y="27"/>
                    <a:pt x="0" y="31"/>
                  </a:cubicBezTo>
                  <a:cubicBezTo>
                    <a:pt x="0" y="35"/>
                    <a:pt x="1" y="39"/>
                    <a:pt x="2" y="43"/>
                  </a:cubicBezTo>
                  <a:cubicBezTo>
                    <a:pt x="4" y="46"/>
                    <a:pt x="6" y="49"/>
                    <a:pt x="9" y="52"/>
                  </a:cubicBezTo>
                  <a:cubicBezTo>
                    <a:pt x="11" y="54"/>
                    <a:pt x="15" y="56"/>
                    <a:pt x="19" y="57"/>
                  </a:cubicBezTo>
                  <a:cubicBezTo>
                    <a:pt x="23" y="59"/>
                    <a:pt x="28" y="59"/>
                    <a:pt x="33" y="59"/>
                  </a:cubicBezTo>
                  <a:cubicBezTo>
                    <a:pt x="36" y="59"/>
                    <a:pt x="39" y="59"/>
                    <a:pt x="42" y="58"/>
                  </a:cubicBezTo>
                  <a:cubicBezTo>
                    <a:pt x="45" y="58"/>
                    <a:pt x="47" y="57"/>
                    <a:pt x="50" y="56"/>
                  </a:cubicBezTo>
                  <a:cubicBezTo>
                    <a:pt x="52" y="55"/>
                    <a:pt x="54" y="53"/>
                    <a:pt x="56" y="51"/>
                  </a:cubicBezTo>
                  <a:cubicBezTo>
                    <a:pt x="58" y="50"/>
                    <a:pt x="59" y="48"/>
                    <a:pt x="60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2" y="48"/>
                    <a:pt x="49" y="50"/>
                    <a:pt x="47" y="51"/>
                  </a:cubicBezTo>
                  <a:cubicBezTo>
                    <a:pt x="44" y="52"/>
                    <a:pt x="41" y="53"/>
                    <a:pt x="37" y="53"/>
                  </a:cubicBezTo>
                  <a:cubicBezTo>
                    <a:pt x="35" y="54"/>
                    <a:pt x="33" y="54"/>
                    <a:pt x="32" y="54"/>
                  </a:cubicBezTo>
                  <a:cubicBezTo>
                    <a:pt x="29" y="54"/>
                    <a:pt x="26" y="53"/>
                    <a:pt x="24" y="53"/>
                  </a:cubicBezTo>
                  <a:cubicBezTo>
                    <a:pt x="20" y="52"/>
                    <a:pt x="17" y="51"/>
                    <a:pt x="14" y="49"/>
                  </a:cubicBezTo>
                  <a:cubicBezTo>
                    <a:pt x="12" y="47"/>
                    <a:pt x="10" y="44"/>
                    <a:pt x="8" y="41"/>
                  </a:cubicBezTo>
                  <a:cubicBezTo>
                    <a:pt x="7" y="38"/>
                    <a:pt x="6" y="35"/>
                    <a:pt x="6" y="32"/>
                  </a:cubicBezTo>
                  <a:cubicBezTo>
                    <a:pt x="6" y="29"/>
                    <a:pt x="6" y="26"/>
                    <a:pt x="7" y="24"/>
                  </a:cubicBezTo>
                  <a:cubicBezTo>
                    <a:pt x="8" y="22"/>
                    <a:pt x="8" y="20"/>
                    <a:pt x="9" y="18"/>
                  </a:cubicBezTo>
                  <a:cubicBezTo>
                    <a:pt x="9" y="18"/>
                    <a:pt x="10" y="17"/>
                    <a:pt x="10" y="17"/>
                  </a:cubicBezTo>
                  <a:cubicBezTo>
                    <a:pt x="10" y="16"/>
                    <a:pt x="10" y="16"/>
                    <a:pt x="11" y="16"/>
                  </a:cubicBezTo>
                  <a:cubicBezTo>
                    <a:pt x="12" y="14"/>
                    <a:pt x="13" y="12"/>
                    <a:pt x="15" y="11"/>
                  </a:cubicBezTo>
                  <a:cubicBezTo>
                    <a:pt x="17" y="9"/>
                    <a:pt x="20" y="8"/>
                    <a:pt x="23" y="7"/>
                  </a:cubicBezTo>
                  <a:cubicBezTo>
                    <a:pt x="25" y="6"/>
                    <a:pt x="28" y="6"/>
                    <a:pt x="32" y="6"/>
                  </a:cubicBezTo>
                  <a:cubicBezTo>
                    <a:pt x="35" y="6"/>
                    <a:pt x="38" y="6"/>
                    <a:pt x="41" y="7"/>
                  </a:cubicBezTo>
                  <a:cubicBezTo>
                    <a:pt x="43" y="8"/>
                    <a:pt x="45" y="9"/>
                    <a:pt x="47" y="11"/>
                  </a:cubicBezTo>
                  <a:cubicBezTo>
                    <a:pt x="49" y="12"/>
                    <a:pt x="50" y="14"/>
                    <a:pt x="51" y="16"/>
                  </a:cubicBezTo>
                  <a:cubicBezTo>
                    <a:pt x="52" y="19"/>
                    <a:pt x="53" y="21"/>
                    <a:pt x="53" y="23"/>
                  </a:cubicBezTo>
                  <a:cubicBezTo>
                    <a:pt x="53" y="26"/>
                    <a:pt x="52" y="29"/>
                    <a:pt x="51" y="32"/>
                  </a:cubicBezTo>
                  <a:cubicBezTo>
                    <a:pt x="49" y="34"/>
                    <a:pt x="48" y="36"/>
                    <a:pt x="46" y="38"/>
                  </a:cubicBezTo>
                  <a:cubicBezTo>
                    <a:pt x="44" y="39"/>
                    <a:pt x="43" y="40"/>
                    <a:pt x="42" y="40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1" y="39"/>
                    <a:pt x="41" y="39"/>
                    <a:pt x="41" y="38"/>
                  </a:cubicBezTo>
                  <a:cubicBezTo>
                    <a:pt x="41" y="38"/>
                    <a:pt x="41" y="37"/>
                    <a:pt x="41" y="35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5" y="14"/>
                    <a:pt x="32" y="13"/>
                    <a:pt x="29" y="13"/>
                  </a:cubicBezTo>
                  <a:cubicBezTo>
                    <a:pt x="25" y="13"/>
                    <a:pt x="23" y="14"/>
                    <a:pt x="20" y="16"/>
                  </a:cubicBezTo>
                  <a:cubicBezTo>
                    <a:pt x="17" y="18"/>
                    <a:pt x="15" y="20"/>
                    <a:pt x="14" y="23"/>
                  </a:cubicBezTo>
                  <a:cubicBezTo>
                    <a:pt x="13" y="26"/>
                    <a:pt x="12" y="30"/>
                    <a:pt x="12" y="33"/>
                  </a:cubicBezTo>
                  <a:cubicBezTo>
                    <a:pt x="12" y="36"/>
                    <a:pt x="13" y="39"/>
                    <a:pt x="14" y="41"/>
                  </a:cubicBezTo>
                  <a:cubicBezTo>
                    <a:pt x="15" y="43"/>
                    <a:pt x="17" y="44"/>
                    <a:pt x="19" y="45"/>
                  </a:cubicBezTo>
                  <a:cubicBezTo>
                    <a:pt x="21" y="46"/>
                    <a:pt x="22" y="46"/>
                    <a:pt x="24" y="46"/>
                  </a:cubicBezTo>
                  <a:cubicBezTo>
                    <a:pt x="24" y="46"/>
                    <a:pt x="25" y="46"/>
                    <a:pt x="26" y="46"/>
                  </a:cubicBezTo>
                  <a:cubicBezTo>
                    <a:pt x="28" y="45"/>
                    <a:pt x="30" y="44"/>
                    <a:pt x="32" y="42"/>
                  </a:cubicBezTo>
                  <a:cubicBezTo>
                    <a:pt x="33" y="44"/>
                    <a:pt x="33" y="45"/>
                    <a:pt x="34" y="45"/>
                  </a:cubicBezTo>
                  <a:cubicBezTo>
                    <a:pt x="35" y="46"/>
                    <a:pt x="36" y="46"/>
                    <a:pt x="38" y="46"/>
                  </a:cubicBezTo>
                  <a:cubicBezTo>
                    <a:pt x="41" y="46"/>
                    <a:pt x="44" y="45"/>
                    <a:pt x="46" y="44"/>
                  </a:cubicBezTo>
                  <a:cubicBezTo>
                    <a:pt x="49" y="43"/>
                    <a:pt x="51" y="41"/>
                    <a:pt x="53" y="39"/>
                  </a:cubicBezTo>
                  <a:cubicBezTo>
                    <a:pt x="54" y="37"/>
                    <a:pt x="56" y="35"/>
                    <a:pt x="57" y="32"/>
                  </a:cubicBezTo>
                  <a:cubicBezTo>
                    <a:pt x="58" y="29"/>
                    <a:pt x="58" y="27"/>
                    <a:pt x="58" y="24"/>
                  </a:cubicBezTo>
                  <a:cubicBezTo>
                    <a:pt x="58" y="20"/>
                    <a:pt x="58" y="17"/>
                    <a:pt x="56" y="14"/>
                  </a:cubicBezTo>
                  <a:cubicBezTo>
                    <a:pt x="55" y="11"/>
                    <a:pt x="53" y="9"/>
                    <a:pt x="51" y="7"/>
                  </a:cubicBezTo>
                  <a:cubicBezTo>
                    <a:pt x="49" y="4"/>
                    <a:pt x="46" y="3"/>
                    <a:pt x="43" y="2"/>
                  </a:cubicBezTo>
                  <a:cubicBezTo>
                    <a:pt x="39" y="1"/>
                    <a:pt x="36" y="0"/>
                    <a:pt x="32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62" name="Freeform 1205"/>
            <p:cNvSpPr>
              <a:spLocks noEditPoints="1"/>
            </p:cNvSpPr>
            <p:nvPr/>
          </p:nvSpPr>
          <p:spPr bwMode="auto">
            <a:xfrm>
              <a:off x="4078141" y="2423043"/>
              <a:ext cx="320022" cy="309916"/>
            </a:xfrm>
            <a:custGeom>
              <a:avLst/>
              <a:gdLst>
                <a:gd name="T0" fmla="*/ 68 w 94"/>
                <a:gd name="T1" fmla="*/ 69 h 91"/>
                <a:gd name="T2" fmla="*/ 74 w 94"/>
                <a:gd name="T3" fmla="*/ 73 h 91"/>
                <a:gd name="T4" fmla="*/ 77 w 94"/>
                <a:gd name="T5" fmla="*/ 76 h 91"/>
                <a:gd name="T6" fmla="*/ 66 w 94"/>
                <a:gd name="T7" fmla="*/ 73 h 91"/>
                <a:gd name="T8" fmla="*/ 24 w 94"/>
                <a:gd name="T9" fmla="*/ 81 h 91"/>
                <a:gd name="T10" fmla="*/ 27 w 94"/>
                <a:gd name="T11" fmla="*/ 69 h 91"/>
                <a:gd name="T12" fmla="*/ 32 w 94"/>
                <a:gd name="T13" fmla="*/ 77 h 91"/>
                <a:gd name="T14" fmla="*/ 24 w 94"/>
                <a:gd name="T15" fmla="*/ 81 h 91"/>
                <a:gd name="T16" fmla="*/ 49 w 94"/>
                <a:gd name="T17" fmla="*/ 87 h 91"/>
                <a:gd name="T18" fmla="*/ 65 w 94"/>
                <a:gd name="T19" fmla="*/ 68 h 91"/>
                <a:gd name="T20" fmla="*/ 49 w 94"/>
                <a:gd name="T21" fmla="*/ 87 h 91"/>
                <a:gd name="T22" fmla="*/ 46 w 94"/>
                <a:gd name="T23" fmla="*/ 64 h 91"/>
                <a:gd name="T24" fmla="*/ 30 w 94"/>
                <a:gd name="T25" fmla="*/ 67 h 91"/>
                <a:gd name="T26" fmla="*/ 46 w 94"/>
                <a:gd name="T27" fmla="*/ 64 h 91"/>
                <a:gd name="T28" fmla="*/ 4 w 94"/>
                <a:gd name="T29" fmla="*/ 47 h 91"/>
                <a:gd name="T30" fmla="*/ 22 w 94"/>
                <a:gd name="T31" fmla="*/ 47 h 91"/>
                <a:gd name="T32" fmla="*/ 15 w 94"/>
                <a:gd name="T33" fmla="*/ 74 h 91"/>
                <a:gd name="T34" fmla="*/ 25 w 94"/>
                <a:gd name="T35" fmla="*/ 48 h 91"/>
                <a:gd name="T36" fmla="*/ 42 w 94"/>
                <a:gd name="T37" fmla="*/ 47 h 91"/>
                <a:gd name="T38" fmla="*/ 46 w 94"/>
                <a:gd name="T39" fmla="*/ 61 h 91"/>
                <a:gd name="T40" fmla="*/ 46 w 94"/>
                <a:gd name="T41" fmla="*/ 61 h 91"/>
                <a:gd name="T42" fmla="*/ 28 w 94"/>
                <a:gd name="T43" fmla="*/ 65 h 91"/>
                <a:gd name="T44" fmla="*/ 70 w 94"/>
                <a:gd name="T45" fmla="*/ 47 h 91"/>
                <a:gd name="T46" fmla="*/ 67 w 94"/>
                <a:gd name="T47" fmla="*/ 65 h 91"/>
                <a:gd name="T48" fmla="*/ 59 w 94"/>
                <a:gd name="T49" fmla="*/ 63 h 91"/>
                <a:gd name="T50" fmla="*/ 49 w 94"/>
                <a:gd name="T51" fmla="*/ 50 h 91"/>
                <a:gd name="T52" fmla="*/ 51 w 94"/>
                <a:gd name="T53" fmla="*/ 47 h 91"/>
                <a:gd name="T54" fmla="*/ 69 w 94"/>
                <a:gd name="T55" fmla="*/ 67 h 91"/>
                <a:gd name="T56" fmla="*/ 89 w 94"/>
                <a:gd name="T57" fmla="*/ 47 h 91"/>
                <a:gd name="T58" fmla="*/ 79 w 94"/>
                <a:gd name="T59" fmla="*/ 74 h 91"/>
                <a:gd name="T60" fmla="*/ 29 w 94"/>
                <a:gd name="T61" fmla="*/ 26 h 91"/>
                <a:gd name="T62" fmla="*/ 46 w 94"/>
                <a:gd name="T63" fmla="*/ 44 h 91"/>
                <a:gd name="T64" fmla="*/ 49 w 94"/>
                <a:gd name="T65" fmla="*/ 44 h 91"/>
                <a:gd name="T66" fmla="*/ 49 w 94"/>
                <a:gd name="T67" fmla="*/ 30 h 91"/>
                <a:gd name="T68" fmla="*/ 66 w 94"/>
                <a:gd name="T69" fmla="*/ 25 h 91"/>
                <a:gd name="T70" fmla="*/ 49 w 94"/>
                <a:gd name="T71" fmla="*/ 44 h 91"/>
                <a:gd name="T72" fmla="*/ 4 w 94"/>
                <a:gd name="T73" fmla="*/ 44 h 91"/>
                <a:gd name="T74" fmla="*/ 5 w 94"/>
                <a:gd name="T75" fmla="*/ 41 h 91"/>
                <a:gd name="T76" fmla="*/ 26 w 94"/>
                <a:gd name="T77" fmla="*/ 25 h 91"/>
                <a:gd name="T78" fmla="*/ 5 w 94"/>
                <a:gd name="T79" fmla="*/ 44 h 91"/>
                <a:gd name="T80" fmla="*/ 69 w 94"/>
                <a:gd name="T81" fmla="*/ 24 h 91"/>
                <a:gd name="T82" fmla="*/ 90 w 94"/>
                <a:gd name="T83" fmla="*/ 44 h 91"/>
                <a:gd name="T84" fmla="*/ 49 w 94"/>
                <a:gd name="T85" fmla="*/ 27 h 91"/>
                <a:gd name="T86" fmla="*/ 65 w 94"/>
                <a:gd name="T87" fmla="*/ 23 h 91"/>
                <a:gd name="T88" fmla="*/ 39 w 94"/>
                <a:gd name="T89" fmla="*/ 11 h 91"/>
                <a:gd name="T90" fmla="*/ 46 w 94"/>
                <a:gd name="T91" fmla="*/ 27 h 91"/>
                <a:gd name="T92" fmla="*/ 37 w 94"/>
                <a:gd name="T93" fmla="*/ 13 h 91"/>
                <a:gd name="T94" fmla="*/ 68 w 94"/>
                <a:gd name="T95" fmla="*/ 22 h 91"/>
                <a:gd name="T96" fmla="*/ 77 w 94"/>
                <a:gd name="T97" fmla="*/ 15 h 91"/>
                <a:gd name="T98" fmla="*/ 27 w 94"/>
                <a:gd name="T99" fmla="*/ 22 h 91"/>
                <a:gd name="T100" fmla="*/ 44 w 94"/>
                <a:gd name="T101" fmla="*/ 3 h 91"/>
                <a:gd name="T102" fmla="*/ 47 w 94"/>
                <a:gd name="T103" fmla="*/ 0 h 91"/>
                <a:gd name="T104" fmla="*/ 36 w 94"/>
                <a:gd name="T105" fmla="*/ 2 h 91"/>
                <a:gd name="T106" fmla="*/ 12 w 94"/>
                <a:gd name="T107" fmla="*/ 17 h 91"/>
                <a:gd name="T108" fmla="*/ 6 w 94"/>
                <a:gd name="T109" fmla="*/ 65 h 91"/>
                <a:gd name="T110" fmla="*/ 24 w 94"/>
                <a:gd name="T111" fmla="*/ 84 h 91"/>
                <a:gd name="T112" fmla="*/ 48 w 94"/>
                <a:gd name="T113" fmla="*/ 90 h 91"/>
                <a:gd name="T114" fmla="*/ 86 w 94"/>
                <a:gd name="T115" fmla="*/ 22 h 91"/>
                <a:gd name="T116" fmla="*/ 47 w 94"/>
                <a:gd name="T11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4" h="91">
                  <a:moveTo>
                    <a:pt x="68" y="70"/>
                  </a:moveTo>
                  <a:cubicBezTo>
                    <a:pt x="68" y="70"/>
                    <a:pt x="68" y="69"/>
                    <a:pt x="68" y="69"/>
                  </a:cubicBezTo>
                  <a:cubicBezTo>
                    <a:pt x="68" y="69"/>
                    <a:pt x="68" y="69"/>
                    <a:pt x="68" y="69"/>
                  </a:cubicBezTo>
                  <a:cubicBezTo>
                    <a:pt x="70" y="71"/>
                    <a:pt x="72" y="72"/>
                    <a:pt x="74" y="73"/>
                  </a:cubicBezTo>
                  <a:cubicBezTo>
                    <a:pt x="75" y="74"/>
                    <a:pt x="76" y="75"/>
                    <a:pt x="76" y="75"/>
                  </a:cubicBezTo>
                  <a:cubicBezTo>
                    <a:pt x="76" y="75"/>
                    <a:pt x="77" y="76"/>
                    <a:pt x="77" y="76"/>
                  </a:cubicBezTo>
                  <a:cubicBezTo>
                    <a:pt x="70" y="82"/>
                    <a:pt x="61" y="86"/>
                    <a:pt x="52" y="88"/>
                  </a:cubicBezTo>
                  <a:cubicBezTo>
                    <a:pt x="57" y="84"/>
                    <a:pt x="62" y="78"/>
                    <a:pt x="66" y="73"/>
                  </a:cubicBezTo>
                  <a:cubicBezTo>
                    <a:pt x="66" y="72"/>
                    <a:pt x="67" y="71"/>
                    <a:pt x="68" y="70"/>
                  </a:cubicBezTo>
                  <a:moveTo>
                    <a:pt x="24" y="81"/>
                  </a:moveTo>
                  <a:cubicBezTo>
                    <a:pt x="22" y="80"/>
                    <a:pt x="19" y="78"/>
                    <a:pt x="17" y="76"/>
                  </a:cubicBezTo>
                  <a:cubicBezTo>
                    <a:pt x="20" y="73"/>
                    <a:pt x="24" y="70"/>
                    <a:pt x="27" y="69"/>
                  </a:cubicBezTo>
                  <a:cubicBezTo>
                    <a:pt x="28" y="70"/>
                    <a:pt x="29" y="72"/>
                    <a:pt x="30" y="74"/>
                  </a:cubicBezTo>
                  <a:cubicBezTo>
                    <a:pt x="31" y="75"/>
                    <a:pt x="31" y="76"/>
                    <a:pt x="32" y="77"/>
                  </a:cubicBezTo>
                  <a:cubicBezTo>
                    <a:pt x="35" y="81"/>
                    <a:pt x="39" y="85"/>
                    <a:pt x="43" y="88"/>
                  </a:cubicBezTo>
                  <a:cubicBezTo>
                    <a:pt x="36" y="87"/>
                    <a:pt x="30" y="85"/>
                    <a:pt x="24" y="81"/>
                  </a:cubicBezTo>
                  <a:cubicBezTo>
                    <a:pt x="24" y="81"/>
                    <a:pt x="24" y="81"/>
                    <a:pt x="24" y="81"/>
                  </a:cubicBezTo>
                  <a:moveTo>
                    <a:pt x="49" y="87"/>
                  </a:moveTo>
                  <a:cubicBezTo>
                    <a:pt x="49" y="64"/>
                    <a:pt x="49" y="64"/>
                    <a:pt x="49" y="64"/>
                  </a:cubicBezTo>
                  <a:cubicBezTo>
                    <a:pt x="55" y="64"/>
                    <a:pt x="60" y="65"/>
                    <a:pt x="65" y="68"/>
                  </a:cubicBezTo>
                  <a:cubicBezTo>
                    <a:pt x="65" y="68"/>
                    <a:pt x="65" y="68"/>
                    <a:pt x="65" y="68"/>
                  </a:cubicBezTo>
                  <a:cubicBezTo>
                    <a:pt x="62" y="75"/>
                    <a:pt x="56" y="82"/>
                    <a:pt x="49" y="87"/>
                  </a:cubicBezTo>
                  <a:moveTo>
                    <a:pt x="46" y="64"/>
                  </a:moveTo>
                  <a:cubicBezTo>
                    <a:pt x="46" y="64"/>
                    <a:pt x="46" y="64"/>
                    <a:pt x="46" y="64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39" y="82"/>
                    <a:pt x="33" y="75"/>
                    <a:pt x="30" y="67"/>
                  </a:cubicBezTo>
                  <a:cubicBezTo>
                    <a:pt x="34" y="65"/>
                    <a:pt x="39" y="64"/>
                    <a:pt x="45" y="64"/>
                  </a:cubicBezTo>
                  <a:cubicBezTo>
                    <a:pt x="45" y="64"/>
                    <a:pt x="45" y="64"/>
                    <a:pt x="46" y="64"/>
                  </a:cubicBezTo>
                  <a:moveTo>
                    <a:pt x="15" y="74"/>
                  </a:moveTo>
                  <a:cubicBezTo>
                    <a:pt x="9" y="66"/>
                    <a:pt x="5" y="57"/>
                    <a:pt x="4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4"/>
                    <a:pt x="24" y="60"/>
                    <a:pt x="26" y="66"/>
                  </a:cubicBezTo>
                  <a:cubicBezTo>
                    <a:pt x="22" y="68"/>
                    <a:pt x="19" y="71"/>
                    <a:pt x="15" y="74"/>
                  </a:cubicBezTo>
                  <a:moveTo>
                    <a:pt x="28" y="65"/>
                  </a:moveTo>
                  <a:cubicBezTo>
                    <a:pt x="26" y="60"/>
                    <a:pt x="25" y="54"/>
                    <a:pt x="25" y="48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5" y="61"/>
                    <a:pt x="44" y="61"/>
                    <a:pt x="44" y="61"/>
                  </a:cubicBezTo>
                  <a:cubicBezTo>
                    <a:pt x="38" y="62"/>
                    <a:pt x="33" y="63"/>
                    <a:pt x="28" y="65"/>
                  </a:cubicBezTo>
                  <a:moveTo>
                    <a:pt x="51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1" y="54"/>
                    <a:pt x="69" y="60"/>
                    <a:pt x="67" y="65"/>
                  </a:cubicBezTo>
                  <a:cubicBezTo>
                    <a:pt x="65" y="65"/>
                    <a:pt x="62" y="64"/>
                    <a:pt x="60" y="63"/>
                  </a:cubicBezTo>
                  <a:cubicBezTo>
                    <a:pt x="60" y="63"/>
                    <a:pt x="59" y="63"/>
                    <a:pt x="59" y="63"/>
                  </a:cubicBezTo>
                  <a:cubicBezTo>
                    <a:pt x="56" y="62"/>
                    <a:pt x="52" y="61"/>
                    <a:pt x="49" y="61"/>
                  </a:cubicBezTo>
                  <a:cubicBezTo>
                    <a:pt x="49" y="50"/>
                    <a:pt x="49" y="50"/>
                    <a:pt x="49" y="50"/>
                  </a:cubicBezTo>
                  <a:cubicBezTo>
                    <a:pt x="49" y="47"/>
                    <a:pt x="49" y="47"/>
                    <a:pt x="49" y="47"/>
                  </a:cubicBezTo>
                  <a:cubicBezTo>
                    <a:pt x="51" y="47"/>
                    <a:pt x="51" y="47"/>
                    <a:pt x="51" y="47"/>
                  </a:cubicBezTo>
                  <a:moveTo>
                    <a:pt x="79" y="74"/>
                  </a:moveTo>
                  <a:cubicBezTo>
                    <a:pt x="76" y="71"/>
                    <a:pt x="72" y="69"/>
                    <a:pt x="69" y="67"/>
                  </a:cubicBezTo>
                  <a:cubicBezTo>
                    <a:pt x="72" y="61"/>
                    <a:pt x="73" y="54"/>
                    <a:pt x="74" y="47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90" y="47"/>
                    <a:pt x="90" y="47"/>
                    <a:pt x="90" y="47"/>
                  </a:cubicBezTo>
                  <a:cubicBezTo>
                    <a:pt x="89" y="57"/>
                    <a:pt x="85" y="66"/>
                    <a:pt x="79" y="74"/>
                  </a:cubicBezTo>
                  <a:moveTo>
                    <a:pt x="25" y="44"/>
                  </a:moveTo>
                  <a:cubicBezTo>
                    <a:pt x="25" y="38"/>
                    <a:pt x="26" y="32"/>
                    <a:pt x="29" y="26"/>
                  </a:cubicBezTo>
                  <a:cubicBezTo>
                    <a:pt x="34" y="28"/>
                    <a:pt x="40" y="30"/>
                    <a:pt x="46" y="30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25" y="44"/>
                    <a:pt x="25" y="44"/>
                    <a:pt x="25" y="44"/>
                  </a:cubicBezTo>
                  <a:moveTo>
                    <a:pt x="49" y="44"/>
                  </a:moveTo>
                  <a:cubicBezTo>
                    <a:pt x="49" y="44"/>
                    <a:pt x="49" y="44"/>
                    <a:pt x="49" y="44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5" y="29"/>
                    <a:pt x="61" y="28"/>
                    <a:pt x="66" y="25"/>
                  </a:cubicBezTo>
                  <a:cubicBezTo>
                    <a:pt x="69" y="31"/>
                    <a:pt x="71" y="37"/>
                    <a:pt x="71" y="44"/>
                  </a:cubicBezTo>
                  <a:cubicBezTo>
                    <a:pt x="49" y="44"/>
                    <a:pt x="49" y="44"/>
                    <a:pt x="49" y="44"/>
                  </a:cubicBezTo>
                  <a:moveTo>
                    <a:pt x="5" y="44"/>
                  </a:moveTo>
                  <a:cubicBezTo>
                    <a:pt x="4" y="44"/>
                    <a:pt x="4" y="44"/>
                    <a:pt x="4" y="44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6" y="32"/>
                    <a:pt x="9" y="24"/>
                    <a:pt x="15" y="17"/>
                  </a:cubicBezTo>
                  <a:cubicBezTo>
                    <a:pt x="19" y="20"/>
                    <a:pt x="22" y="23"/>
                    <a:pt x="26" y="25"/>
                  </a:cubicBezTo>
                  <a:cubicBezTo>
                    <a:pt x="24" y="31"/>
                    <a:pt x="22" y="38"/>
                    <a:pt x="22" y="44"/>
                  </a:cubicBezTo>
                  <a:cubicBezTo>
                    <a:pt x="5" y="44"/>
                    <a:pt x="5" y="44"/>
                    <a:pt x="5" y="44"/>
                  </a:cubicBezTo>
                  <a:moveTo>
                    <a:pt x="74" y="44"/>
                  </a:moveTo>
                  <a:cubicBezTo>
                    <a:pt x="73" y="37"/>
                    <a:pt x="72" y="30"/>
                    <a:pt x="69" y="24"/>
                  </a:cubicBezTo>
                  <a:cubicBezTo>
                    <a:pt x="72" y="22"/>
                    <a:pt x="76" y="20"/>
                    <a:pt x="79" y="17"/>
                  </a:cubicBezTo>
                  <a:cubicBezTo>
                    <a:pt x="86" y="24"/>
                    <a:pt x="89" y="34"/>
                    <a:pt x="90" y="44"/>
                  </a:cubicBezTo>
                  <a:cubicBezTo>
                    <a:pt x="74" y="44"/>
                    <a:pt x="74" y="44"/>
                    <a:pt x="74" y="44"/>
                  </a:cubicBezTo>
                  <a:moveTo>
                    <a:pt x="49" y="27"/>
                  </a:moveTo>
                  <a:cubicBezTo>
                    <a:pt x="49" y="5"/>
                    <a:pt x="49" y="5"/>
                    <a:pt x="49" y="5"/>
                  </a:cubicBezTo>
                  <a:cubicBezTo>
                    <a:pt x="56" y="9"/>
                    <a:pt x="62" y="16"/>
                    <a:pt x="65" y="23"/>
                  </a:cubicBezTo>
                  <a:cubicBezTo>
                    <a:pt x="60" y="25"/>
                    <a:pt x="55" y="27"/>
                    <a:pt x="49" y="27"/>
                  </a:cubicBezTo>
                  <a:moveTo>
                    <a:pt x="39" y="11"/>
                  </a:moveTo>
                  <a:cubicBezTo>
                    <a:pt x="41" y="8"/>
                    <a:pt x="44" y="6"/>
                    <a:pt x="46" y="4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0" y="27"/>
                    <a:pt x="35" y="26"/>
                    <a:pt x="30" y="23"/>
                  </a:cubicBezTo>
                  <a:cubicBezTo>
                    <a:pt x="32" y="20"/>
                    <a:pt x="34" y="16"/>
                    <a:pt x="37" y="13"/>
                  </a:cubicBezTo>
                  <a:cubicBezTo>
                    <a:pt x="37" y="12"/>
                    <a:pt x="38" y="12"/>
                    <a:pt x="39" y="11"/>
                  </a:cubicBezTo>
                  <a:moveTo>
                    <a:pt x="68" y="22"/>
                  </a:moveTo>
                  <a:cubicBezTo>
                    <a:pt x="64" y="15"/>
                    <a:pt x="58" y="8"/>
                    <a:pt x="51" y="3"/>
                  </a:cubicBezTo>
                  <a:cubicBezTo>
                    <a:pt x="61" y="4"/>
                    <a:pt x="70" y="8"/>
                    <a:pt x="77" y="15"/>
                  </a:cubicBezTo>
                  <a:cubicBezTo>
                    <a:pt x="74" y="17"/>
                    <a:pt x="71" y="20"/>
                    <a:pt x="68" y="22"/>
                  </a:cubicBezTo>
                  <a:moveTo>
                    <a:pt x="27" y="22"/>
                  </a:moveTo>
                  <a:cubicBezTo>
                    <a:pt x="24" y="20"/>
                    <a:pt x="20" y="18"/>
                    <a:pt x="17" y="15"/>
                  </a:cubicBezTo>
                  <a:cubicBezTo>
                    <a:pt x="25" y="8"/>
                    <a:pt x="34" y="4"/>
                    <a:pt x="44" y="3"/>
                  </a:cubicBezTo>
                  <a:cubicBezTo>
                    <a:pt x="37" y="8"/>
                    <a:pt x="31" y="15"/>
                    <a:pt x="27" y="22"/>
                  </a:cubicBezTo>
                  <a:moveTo>
                    <a:pt x="47" y="0"/>
                  </a:moveTo>
                  <a:cubicBezTo>
                    <a:pt x="44" y="0"/>
                    <a:pt x="42" y="0"/>
                    <a:pt x="39" y="1"/>
                  </a:cubicBezTo>
                  <a:cubicBezTo>
                    <a:pt x="38" y="1"/>
                    <a:pt x="37" y="1"/>
                    <a:pt x="36" y="2"/>
                  </a:cubicBezTo>
                  <a:cubicBezTo>
                    <a:pt x="28" y="4"/>
                    <a:pt x="20" y="8"/>
                    <a:pt x="13" y="15"/>
                  </a:cubicBezTo>
                  <a:cubicBezTo>
                    <a:pt x="13" y="16"/>
                    <a:pt x="12" y="17"/>
                    <a:pt x="12" y="17"/>
                  </a:cubicBezTo>
                  <a:cubicBezTo>
                    <a:pt x="9" y="20"/>
                    <a:pt x="8" y="23"/>
                    <a:pt x="6" y="26"/>
                  </a:cubicBezTo>
                  <a:cubicBezTo>
                    <a:pt x="0" y="38"/>
                    <a:pt x="1" y="54"/>
                    <a:pt x="6" y="65"/>
                  </a:cubicBezTo>
                  <a:cubicBezTo>
                    <a:pt x="10" y="72"/>
                    <a:pt x="15" y="78"/>
                    <a:pt x="22" y="83"/>
                  </a:cubicBezTo>
                  <a:cubicBezTo>
                    <a:pt x="22" y="83"/>
                    <a:pt x="23" y="84"/>
                    <a:pt x="24" y="84"/>
                  </a:cubicBezTo>
                  <a:cubicBezTo>
                    <a:pt x="31" y="88"/>
                    <a:pt x="38" y="91"/>
                    <a:pt x="46" y="91"/>
                  </a:cubicBezTo>
                  <a:cubicBezTo>
                    <a:pt x="47" y="91"/>
                    <a:pt x="47" y="91"/>
                    <a:pt x="48" y="90"/>
                  </a:cubicBezTo>
                  <a:cubicBezTo>
                    <a:pt x="65" y="90"/>
                    <a:pt x="82" y="79"/>
                    <a:pt x="89" y="63"/>
                  </a:cubicBezTo>
                  <a:cubicBezTo>
                    <a:pt x="94" y="51"/>
                    <a:pt x="93" y="34"/>
                    <a:pt x="86" y="22"/>
                  </a:cubicBezTo>
                  <a:cubicBezTo>
                    <a:pt x="78" y="9"/>
                    <a:pt x="64" y="1"/>
                    <a:pt x="50" y="0"/>
                  </a:cubicBezTo>
                  <a:cubicBezTo>
                    <a:pt x="49" y="0"/>
                    <a:pt x="48" y="0"/>
                    <a:pt x="47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63" name="Freeform 1206"/>
            <p:cNvSpPr>
              <a:spLocks noEditPoints="1"/>
            </p:cNvSpPr>
            <p:nvPr/>
          </p:nvSpPr>
          <p:spPr bwMode="auto">
            <a:xfrm>
              <a:off x="6783165" y="2385989"/>
              <a:ext cx="282966" cy="259387"/>
            </a:xfrm>
            <a:custGeom>
              <a:avLst/>
              <a:gdLst>
                <a:gd name="T0" fmla="*/ 42 w 83"/>
                <a:gd name="T1" fmla="*/ 53 h 76"/>
                <a:gd name="T2" fmla="*/ 5 w 83"/>
                <a:gd name="T3" fmla="*/ 76 h 76"/>
                <a:gd name="T4" fmla="*/ 51 w 83"/>
                <a:gd name="T5" fmla="*/ 76 h 76"/>
                <a:gd name="T6" fmla="*/ 54 w 83"/>
                <a:gd name="T7" fmla="*/ 76 h 76"/>
                <a:gd name="T8" fmla="*/ 78 w 83"/>
                <a:gd name="T9" fmla="*/ 76 h 76"/>
                <a:gd name="T10" fmla="*/ 42 w 83"/>
                <a:gd name="T11" fmla="*/ 53 h 76"/>
                <a:gd name="T12" fmla="*/ 0 w 83"/>
                <a:gd name="T13" fmla="*/ 31 h 76"/>
                <a:gd name="T14" fmla="*/ 0 w 83"/>
                <a:gd name="T15" fmla="*/ 32 h 76"/>
                <a:gd name="T16" fmla="*/ 1 w 83"/>
                <a:gd name="T17" fmla="*/ 75 h 76"/>
                <a:gd name="T18" fmla="*/ 21 w 83"/>
                <a:gd name="T19" fmla="*/ 59 h 76"/>
                <a:gd name="T20" fmla="*/ 23 w 83"/>
                <a:gd name="T21" fmla="*/ 58 h 76"/>
                <a:gd name="T22" fmla="*/ 29 w 83"/>
                <a:gd name="T23" fmla="*/ 55 h 76"/>
                <a:gd name="T24" fmla="*/ 31 w 83"/>
                <a:gd name="T25" fmla="*/ 54 h 76"/>
                <a:gd name="T26" fmla="*/ 32 w 83"/>
                <a:gd name="T27" fmla="*/ 53 h 76"/>
                <a:gd name="T28" fmla="*/ 39 w 83"/>
                <a:gd name="T29" fmla="*/ 51 h 76"/>
                <a:gd name="T30" fmla="*/ 39 w 83"/>
                <a:gd name="T31" fmla="*/ 51 h 76"/>
                <a:gd name="T32" fmla="*/ 9 w 83"/>
                <a:gd name="T33" fmla="*/ 36 h 76"/>
                <a:gd name="T34" fmla="*/ 7 w 83"/>
                <a:gd name="T35" fmla="*/ 35 h 76"/>
                <a:gd name="T36" fmla="*/ 1 w 83"/>
                <a:gd name="T37" fmla="*/ 31 h 76"/>
                <a:gd name="T38" fmla="*/ 0 w 83"/>
                <a:gd name="T39" fmla="*/ 31 h 76"/>
                <a:gd name="T40" fmla="*/ 82 w 83"/>
                <a:gd name="T41" fmla="*/ 30 h 76"/>
                <a:gd name="T42" fmla="*/ 45 w 83"/>
                <a:gd name="T43" fmla="*/ 50 h 76"/>
                <a:gd name="T44" fmla="*/ 45 w 83"/>
                <a:gd name="T45" fmla="*/ 50 h 76"/>
                <a:gd name="T46" fmla="*/ 44 w 83"/>
                <a:gd name="T47" fmla="*/ 51 h 76"/>
                <a:gd name="T48" fmla="*/ 83 w 83"/>
                <a:gd name="T49" fmla="*/ 76 h 76"/>
                <a:gd name="T50" fmla="*/ 82 w 83"/>
                <a:gd name="T51" fmla="*/ 30 h 76"/>
                <a:gd name="T52" fmla="*/ 10 w 83"/>
                <a:gd name="T53" fmla="*/ 25 h 76"/>
                <a:gd name="T54" fmla="*/ 3 w 83"/>
                <a:gd name="T55" fmla="*/ 29 h 76"/>
                <a:gd name="T56" fmla="*/ 10 w 83"/>
                <a:gd name="T57" fmla="*/ 32 h 76"/>
                <a:gd name="T58" fmla="*/ 10 w 83"/>
                <a:gd name="T59" fmla="*/ 25 h 76"/>
                <a:gd name="T60" fmla="*/ 71 w 83"/>
                <a:gd name="T61" fmla="*/ 23 h 76"/>
                <a:gd name="T62" fmla="*/ 71 w 83"/>
                <a:gd name="T63" fmla="*/ 32 h 76"/>
                <a:gd name="T64" fmla="*/ 79 w 83"/>
                <a:gd name="T65" fmla="*/ 28 h 76"/>
                <a:gd name="T66" fmla="*/ 71 w 83"/>
                <a:gd name="T67" fmla="*/ 23 h 76"/>
                <a:gd name="T68" fmla="*/ 68 w 83"/>
                <a:gd name="T69" fmla="*/ 0 h 76"/>
                <a:gd name="T70" fmla="*/ 32 w 83"/>
                <a:gd name="T71" fmla="*/ 0 h 76"/>
                <a:gd name="T72" fmla="*/ 29 w 83"/>
                <a:gd name="T73" fmla="*/ 0 h 76"/>
                <a:gd name="T74" fmla="*/ 13 w 83"/>
                <a:gd name="T75" fmla="*/ 0 h 76"/>
                <a:gd name="T76" fmla="*/ 13 w 83"/>
                <a:gd name="T77" fmla="*/ 34 h 76"/>
                <a:gd name="T78" fmla="*/ 17 w 83"/>
                <a:gd name="T79" fmla="*/ 36 h 76"/>
                <a:gd name="T80" fmla="*/ 17 w 83"/>
                <a:gd name="T81" fmla="*/ 4 h 76"/>
                <a:gd name="T82" fmla="*/ 64 w 83"/>
                <a:gd name="T83" fmla="*/ 4 h 76"/>
                <a:gd name="T84" fmla="*/ 64 w 83"/>
                <a:gd name="T85" fmla="*/ 36 h 76"/>
                <a:gd name="T86" fmla="*/ 68 w 83"/>
                <a:gd name="T87" fmla="*/ 34 h 76"/>
                <a:gd name="T88" fmla="*/ 68 w 83"/>
                <a:gd name="T89" fmla="*/ 4 h 76"/>
                <a:gd name="T90" fmla="*/ 68 w 83"/>
                <a:gd name="T91" fmla="*/ 3 h 76"/>
                <a:gd name="T92" fmla="*/ 68 w 83"/>
                <a:gd name="T9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3" h="76">
                  <a:moveTo>
                    <a:pt x="42" y="53"/>
                  </a:moveTo>
                  <a:cubicBezTo>
                    <a:pt x="28" y="55"/>
                    <a:pt x="5" y="76"/>
                    <a:pt x="5" y="76"/>
                  </a:cubicBezTo>
                  <a:cubicBezTo>
                    <a:pt x="51" y="76"/>
                    <a:pt x="51" y="76"/>
                    <a:pt x="51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78" y="76"/>
                    <a:pt x="78" y="76"/>
                    <a:pt x="78" y="76"/>
                  </a:cubicBezTo>
                  <a:cubicBezTo>
                    <a:pt x="55" y="55"/>
                    <a:pt x="42" y="53"/>
                    <a:pt x="42" y="53"/>
                  </a:cubicBezTo>
                  <a:moveTo>
                    <a:pt x="0" y="31"/>
                  </a:moveTo>
                  <a:cubicBezTo>
                    <a:pt x="0" y="32"/>
                    <a:pt x="0" y="32"/>
                    <a:pt x="0" y="32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5"/>
                    <a:pt x="10" y="67"/>
                    <a:pt x="21" y="59"/>
                  </a:cubicBezTo>
                  <a:cubicBezTo>
                    <a:pt x="22" y="59"/>
                    <a:pt x="23" y="59"/>
                    <a:pt x="23" y="58"/>
                  </a:cubicBezTo>
                  <a:cubicBezTo>
                    <a:pt x="25" y="57"/>
                    <a:pt x="27" y="56"/>
                    <a:pt x="29" y="55"/>
                  </a:cubicBezTo>
                  <a:cubicBezTo>
                    <a:pt x="30" y="54"/>
                    <a:pt x="30" y="54"/>
                    <a:pt x="31" y="54"/>
                  </a:cubicBezTo>
                  <a:cubicBezTo>
                    <a:pt x="31" y="54"/>
                    <a:pt x="32" y="53"/>
                    <a:pt x="32" y="53"/>
                  </a:cubicBezTo>
                  <a:cubicBezTo>
                    <a:pt x="34" y="52"/>
                    <a:pt x="37" y="51"/>
                    <a:pt x="39" y="51"/>
                  </a:cubicBezTo>
                  <a:cubicBezTo>
                    <a:pt x="39" y="51"/>
                    <a:pt x="39" y="51"/>
                    <a:pt x="39" y="51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31"/>
                    <a:pt x="0" y="31"/>
                    <a:pt x="0" y="31"/>
                  </a:cubicBezTo>
                  <a:moveTo>
                    <a:pt x="82" y="30"/>
                  </a:moveTo>
                  <a:cubicBezTo>
                    <a:pt x="45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9" y="52"/>
                    <a:pt x="63" y="57"/>
                    <a:pt x="83" y="76"/>
                  </a:cubicBezTo>
                  <a:cubicBezTo>
                    <a:pt x="82" y="30"/>
                    <a:pt x="82" y="30"/>
                    <a:pt x="82" y="30"/>
                  </a:cubicBezTo>
                  <a:moveTo>
                    <a:pt x="10" y="25"/>
                  </a:moveTo>
                  <a:cubicBezTo>
                    <a:pt x="8" y="26"/>
                    <a:pt x="5" y="28"/>
                    <a:pt x="3" y="29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25"/>
                    <a:pt x="10" y="25"/>
                    <a:pt x="10" y="25"/>
                  </a:cubicBezTo>
                  <a:moveTo>
                    <a:pt x="71" y="23"/>
                  </a:moveTo>
                  <a:cubicBezTo>
                    <a:pt x="71" y="32"/>
                    <a:pt x="71" y="32"/>
                    <a:pt x="71" y="32"/>
                  </a:cubicBezTo>
                  <a:cubicBezTo>
                    <a:pt x="79" y="28"/>
                    <a:pt x="79" y="28"/>
                    <a:pt x="79" y="28"/>
                  </a:cubicBezTo>
                  <a:cubicBezTo>
                    <a:pt x="79" y="28"/>
                    <a:pt x="76" y="26"/>
                    <a:pt x="71" y="23"/>
                  </a:cubicBezTo>
                  <a:moveTo>
                    <a:pt x="68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4"/>
                    <a:pt x="68" y="4"/>
                    <a:pt x="68" y="4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0"/>
                    <a:pt x="68" y="0"/>
                    <a:pt x="68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64" name="Freeform 1207"/>
            <p:cNvSpPr>
              <a:spLocks noEditPoints="1"/>
            </p:cNvSpPr>
            <p:nvPr/>
          </p:nvSpPr>
          <p:spPr bwMode="auto">
            <a:xfrm>
              <a:off x="6870750" y="2423043"/>
              <a:ext cx="97692" cy="101059"/>
            </a:xfrm>
            <a:custGeom>
              <a:avLst/>
              <a:gdLst>
                <a:gd name="T0" fmla="*/ 9 w 29"/>
                <a:gd name="T1" fmla="*/ 16 h 29"/>
                <a:gd name="T2" fmla="*/ 12 w 29"/>
                <a:gd name="T3" fmla="*/ 10 h 29"/>
                <a:gd name="T4" fmla="*/ 15 w 29"/>
                <a:gd name="T5" fmla="*/ 9 h 29"/>
                <a:gd name="T6" fmla="*/ 17 w 29"/>
                <a:gd name="T7" fmla="*/ 11 h 29"/>
                <a:gd name="T8" fmla="*/ 16 w 29"/>
                <a:gd name="T9" fmla="*/ 16 h 29"/>
                <a:gd name="T10" fmla="*/ 13 w 29"/>
                <a:gd name="T11" fmla="*/ 20 h 29"/>
                <a:gd name="T12" fmla="*/ 10 w 29"/>
                <a:gd name="T13" fmla="*/ 19 h 29"/>
                <a:gd name="T14" fmla="*/ 15 w 29"/>
                <a:gd name="T15" fmla="*/ 0 h 29"/>
                <a:gd name="T16" fmla="*/ 4 w 29"/>
                <a:gd name="T17" fmla="*/ 5 h 29"/>
                <a:gd name="T18" fmla="*/ 0 w 29"/>
                <a:gd name="T19" fmla="*/ 16 h 29"/>
                <a:gd name="T20" fmla="*/ 4 w 29"/>
                <a:gd name="T21" fmla="*/ 26 h 29"/>
                <a:gd name="T22" fmla="*/ 12 w 29"/>
                <a:gd name="T23" fmla="*/ 29 h 29"/>
                <a:gd name="T24" fmla="*/ 16 w 29"/>
                <a:gd name="T25" fmla="*/ 29 h 29"/>
                <a:gd name="T26" fmla="*/ 24 w 29"/>
                <a:gd name="T27" fmla="*/ 28 h 29"/>
                <a:gd name="T28" fmla="*/ 29 w 29"/>
                <a:gd name="T29" fmla="*/ 23 h 29"/>
                <a:gd name="T30" fmla="*/ 22 w 29"/>
                <a:gd name="T31" fmla="*/ 25 h 29"/>
                <a:gd name="T32" fmla="*/ 15 w 29"/>
                <a:gd name="T33" fmla="*/ 27 h 29"/>
                <a:gd name="T34" fmla="*/ 7 w 29"/>
                <a:gd name="T35" fmla="*/ 24 h 29"/>
                <a:gd name="T36" fmla="*/ 3 w 29"/>
                <a:gd name="T37" fmla="*/ 16 h 29"/>
                <a:gd name="T38" fmla="*/ 4 w 29"/>
                <a:gd name="T39" fmla="*/ 8 h 29"/>
                <a:gd name="T40" fmla="*/ 11 w 29"/>
                <a:gd name="T41" fmla="*/ 4 h 29"/>
                <a:gd name="T42" fmla="*/ 19 w 29"/>
                <a:gd name="T43" fmla="*/ 4 h 29"/>
                <a:gd name="T44" fmla="*/ 25 w 29"/>
                <a:gd name="T45" fmla="*/ 8 h 29"/>
                <a:gd name="T46" fmla="*/ 24 w 29"/>
                <a:gd name="T47" fmla="*/ 16 h 29"/>
                <a:gd name="T48" fmla="*/ 20 w 29"/>
                <a:gd name="T49" fmla="*/ 20 h 29"/>
                <a:gd name="T50" fmla="*/ 19 w 29"/>
                <a:gd name="T51" fmla="*/ 19 h 29"/>
                <a:gd name="T52" fmla="*/ 22 w 29"/>
                <a:gd name="T53" fmla="*/ 7 h 29"/>
                <a:gd name="T54" fmla="*/ 18 w 29"/>
                <a:gd name="T55" fmla="*/ 8 h 29"/>
                <a:gd name="T56" fmla="*/ 10 w 29"/>
                <a:gd name="T57" fmla="*/ 7 h 29"/>
                <a:gd name="T58" fmla="*/ 8 w 29"/>
                <a:gd name="T59" fmla="*/ 10 h 29"/>
                <a:gd name="T60" fmla="*/ 5 w 29"/>
                <a:gd name="T61" fmla="*/ 16 h 29"/>
                <a:gd name="T62" fmla="*/ 9 w 29"/>
                <a:gd name="T63" fmla="*/ 22 h 29"/>
                <a:gd name="T64" fmla="*/ 12 w 29"/>
                <a:gd name="T65" fmla="*/ 23 h 29"/>
                <a:gd name="T66" fmla="*/ 16 w 29"/>
                <a:gd name="T67" fmla="*/ 22 h 29"/>
                <a:gd name="T68" fmla="*/ 17 w 29"/>
                <a:gd name="T69" fmla="*/ 23 h 29"/>
                <a:gd name="T70" fmla="*/ 22 w 29"/>
                <a:gd name="T71" fmla="*/ 22 h 29"/>
                <a:gd name="T72" fmla="*/ 27 w 29"/>
                <a:gd name="T73" fmla="*/ 16 h 29"/>
                <a:gd name="T74" fmla="*/ 28 w 29"/>
                <a:gd name="T75" fmla="*/ 10 h 29"/>
                <a:gd name="T76" fmla="*/ 27 w 29"/>
                <a:gd name="T77" fmla="*/ 7 h 29"/>
                <a:gd name="T78" fmla="*/ 20 w 29"/>
                <a:gd name="T7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9" h="29">
                  <a:moveTo>
                    <a:pt x="10" y="19"/>
                  </a:moveTo>
                  <a:cubicBezTo>
                    <a:pt x="9" y="18"/>
                    <a:pt x="9" y="17"/>
                    <a:pt x="9" y="16"/>
                  </a:cubicBezTo>
                  <a:cubicBezTo>
                    <a:pt x="9" y="15"/>
                    <a:pt x="10" y="14"/>
                    <a:pt x="10" y="13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2" y="9"/>
                    <a:pt x="13" y="9"/>
                    <a:pt x="14" y="9"/>
                  </a:cubicBezTo>
                  <a:cubicBezTo>
                    <a:pt x="14" y="9"/>
                    <a:pt x="15" y="9"/>
                    <a:pt x="15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1"/>
                    <a:pt x="17" y="11"/>
                  </a:cubicBezTo>
                  <a:cubicBezTo>
                    <a:pt x="17" y="12"/>
                    <a:pt x="17" y="12"/>
                    <a:pt x="17" y="13"/>
                  </a:cubicBezTo>
                  <a:cubicBezTo>
                    <a:pt x="17" y="14"/>
                    <a:pt x="17" y="15"/>
                    <a:pt x="16" y="16"/>
                  </a:cubicBezTo>
                  <a:cubicBezTo>
                    <a:pt x="16" y="17"/>
                    <a:pt x="15" y="18"/>
                    <a:pt x="15" y="19"/>
                  </a:cubicBezTo>
                  <a:cubicBezTo>
                    <a:pt x="14" y="20"/>
                    <a:pt x="13" y="20"/>
                    <a:pt x="13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1" y="20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moveTo>
                    <a:pt x="15" y="0"/>
                  </a:moveTo>
                  <a:cubicBezTo>
                    <a:pt x="13" y="0"/>
                    <a:pt x="11" y="1"/>
                    <a:pt x="9" y="1"/>
                  </a:cubicBezTo>
                  <a:cubicBezTo>
                    <a:pt x="7" y="2"/>
                    <a:pt x="5" y="3"/>
                    <a:pt x="4" y="5"/>
                  </a:cubicBezTo>
                  <a:cubicBezTo>
                    <a:pt x="3" y="6"/>
                    <a:pt x="1" y="8"/>
                    <a:pt x="1" y="10"/>
                  </a:cubicBezTo>
                  <a:cubicBezTo>
                    <a:pt x="0" y="11"/>
                    <a:pt x="0" y="13"/>
                    <a:pt x="0" y="16"/>
                  </a:cubicBezTo>
                  <a:cubicBezTo>
                    <a:pt x="0" y="18"/>
                    <a:pt x="0" y="19"/>
                    <a:pt x="1" y="21"/>
                  </a:cubicBezTo>
                  <a:cubicBezTo>
                    <a:pt x="1" y="23"/>
                    <a:pt x="2" y="24"/>
                    <a:pt x="4" y="26"/>
                  </a:cubicBezTo>
                  <a:cubicBezTo>
                    <a:pt x="5" y="27"/>
                    <a:pt x="7" y="28"/>
                    <a:pt x="9" y="28"/>
                  </a:cubicBezTo>
                  <a:cubicBezTo>
                    <a:pt x="10" y="29"/>
                    <a:pt x="11" y="29"/>
                    <a:pt x="12" y="29"/>
                  </a:cubicBezTo>
                  <a:cubicBezTo>
                    <a:pt x="13" y="29"/>
                    <a:pt x="14" y="29"/>
                    <a:pt x="15" y="29"/>
                  </a:cubicBezTo>
                  <a:cubicBezTo>
                    <a:pt x="15" y="29"/>
                    <a:pt x="15" y="29"/>
                    <a:pt x="16" y="29"/>
                  </a:cubicBezTo>
                  <a:cubicBezTo>
                    <a:pt x="17" y="29"/>
                    <a:pt x="19" y="29"/>
                    <a:pt x="20" y="29"/>
                  </a:cubicBezTo>
                  <a:cubicBezTo>
                    <a:pt x="22" y="29"/>
                    <a:pt x="23" y="28"/>
                    <a:pt x="24" y="28"/>
                  </a:cubicBezTo>
                  <a:cubicBezTo>
                    <a:pt x="25" y="27"/>
                    <a:pt x="26" y="26"/>
                    <a:pt x="27" y="25"/>
                  </a:cubicBezTo>
                  <a:cubicBezTo>
                    <a:pt x="28" y="25"/>
                    <a:pt x="28" y="24"/>
                    <a:pt x="29" y="23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4"/>
                    <a:pt x="24" y="25"/>
                    <a:pt x="22" y="25"/>
                  </a:cubicBezTo>
                  <a:cubicBezTo>
                    <a:pt x="21" y="26"/>
                    <a:pt x="20" y="26"/>
                    <a:pt x="18" y="26"/>
                  </a:cubicBezTo>
                  <a:cubicBezTo>
                    <a:pt x="17" y="27"/>
                    <a:pt x="16" y="27"/>
                    <a:pt x="15" y="27"/>
                  </a:cubicBezTo>
                  <a:cubicBezTo>
                    <a:pt x="14" y="27"/>
                    <a:pt x="13" y="26"/>
                    <a:pt x="11" y="26"/>
                  </a:cubicBezTo>
                  <a:cubicBezTo>
                    <a:pt x="9" y="26"/>
                    <a:pt x="8" y="25"/>
                    <a:pt x="7" y="24"/>
                  </a:cubicBezTo>
                  <a:cubicBezTo>
                    <a:pt x="5" y="23"/>
                    <a:pt x="4" y="22"/>
                    <a:pt x="4" y="20"/>
                  </a:cubicBezTo>
                  <a:cubicBezTo>
                    <a:pt x="3" y="19"/>
                    <a:pt x="3" y="17"/>
                    <a:pt x="3" y="16"/>
                  </a:cubicBezTo>
                  <a:cubicBezTo>
                    <a:pt x="3" y="14"/>
                    <a:pt x="3" y="13"/>
                    <a:pt x="3" y="12"/>
                  </a:cubicBezTo>
                  <a:cubicBezTo>
                    <a:pt x="3" y="11"/>
                    <a:pt x="4" y="10"/>
                    <a:pt x="4" y="8"/>
                  </a:cubicBezTo>
                  <a:cubicBezTo>
                    <a:pt x="5" y="7"/>
                    <a:pt x="6" y="6"/>
                    <a:pt x="7" y="6"/>
                  </a:cubicBezTo>
                  <a:cubicBezTo>
                    <a:pt x="8" y="5"/>
                    <a:pt x="9" y="4"/>
                    <a:pt x="11" y="4"/>
                  </a:cubicBezTo>
                  <a:cubicBezTo>
                    <a:pt x="12" y="3"/>
                    <a:pt x="13" y="3"/>
                    <a:pt x="15" y="3"/>
                  </a:cubicBezTo>
                  <a:cubicBezTo>
                    <a:pt x="17" y="3"/>
                    <a:pt x="18" y="3"/>
                    <a:pt x="19" y="4"/>
                  </a:cubicBezTo>
                  <a:cubicBezTo>
                    <a:pt x="21" y="4"/>
                    <a:pt x="22" y="5"/>
                    <a:pt x="23" y="6"/>
                  </a:cubicBezTo>
                  <a:cubicBezTo>
                    <a:pt x="24" y="6"/>
                    <a:pt x="24" y="7"/>
                    <a:pt x="25" y="8"/>
                  </a:cubicBezTo>
                  <a:cubicBezTo>
                    <a:pt x="25" y="9"/>
                    <a:pt x="25" y="11"/>
                    <a:pt x="25" y="12"/>
                  </a:cubicBezTo>
                  <a:cubicBezTo>
                    <a:pt x="25" y="13"/>
                    <a:pt x="25" y="15"/>
                    <a:pt x="24" y="16"/>
                  </a:cubicBezTo>
                  <a:cubicBezTo>
                    <a:pt x="24" y="17"/>
                    <a:pt x="23" y="18"/>
                    <a:pt x="22" y="19"/>
                  </a:cubicBezTo>
                  <a:cubicBezTo>
                    <a:pt x="21" y="19"/>
                    <a:pt x="21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20" y="18"/>
                    <a:pt x="20" y="18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5" y="6"/>
                    <a:pt x="14" y="6"/>
                  </a:cubicBezTo>
                  <a:cubicBezTo>
                    <a:pt x="12" y="6"/>
                    <a:pt x="11" y="7"/>
                    <a:pt x="10" y="7"/>
                  </a:cubicBezTo>
                  <a:cubicBezTo>
                    <a:pt x="10" y="8"/>
                    <a:pt x="10" y="8"/>
                    <a:pt x="9" y="8"/>
                  </a:cubicBezTo>
                  <a:cubicBezTo>
                    <a:pt x="9" y="8"/>
                    <a:pt x="8" y="9"/>
                    <a:pt x="8" y="10"/>
                  </a:cubicBezTo>
                  <a:cubicBezTo>
                    <a:pt x="7" y="10"/>
                    <a:pt x="7" y="11"/>
                    <a:pt x="6" y="12"/>
                  </a:cubicBezTo>
                  <a:cubicBezTo>
                    <a:pt x="6" y="13"/>
                    <a:pt x="5" y="15"/>
                    <a:pt x="5" y="16"/>
                  </a:cubicBezTo>
                  <a:cubicBezTo>
                    <a:pt x="5" y="18"/>
                    <a:pt x="6" y="19"/>
                    <a:pt x="6" y="20"/>
                  </a:cubicBezTo>
                  <a:cubicBezTo>
                    <a:pt x="7" y="21"/>
                    <a:pt x="8" y="22"/>
                    <a:pt x="9" y="22"/>
                  </a:cubicBezTo>
                  <a:cubicBezTo>
                    <a:pt x="10" y="23"/>
                    <a:pt x="10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3" y="22"/>
                    <a:pt x="14" y="22"/>
                    <a:pt x="15" y="21"/>
                  </a:cubicBezTo>
                  <a:cubicBezTo>
                    <a:pt x="15" y="21"/>
                    <a:pt x="16" y="22"/>
                    <a:pt x="16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2"/>
                    <a:pt x="17" y="23"/>
                    <a:pt x="17" y="23"/>
                  </a:cubicBezTo>
                  <a:cubicBezTo>
                    <a:pt x="17" y="23"/>
                    <a:pt x="18" y="23"/>
                    <a:pt x="18" y="23"/>
                  </a:cubicBezTo>
                  <a:cubicBezTo>
                    <a:pt x="20" y="23"/>
                    <a:pt x="21" y="22"/>
                    <a:pt x="22" y="22"/>
                  </a:cubicBezTo>
                  <a:cubicBezTo>
                    <a:pt x="23" y="21"/>
                    <a:pt x="24" y="20"/>
                    <a:pt x="25" y="19"/>
                  </a:cubicBezTo>
                  <a:cubicBezTo>
                    <a:pt x="26" y="18"/>
                    <a:pt x="27" y="17"/>
                    <a:pt x="27" y="16"/>
                  </a:cubicBezTo>
                  <a:cubicBezTo>
                    <a:pt x="28" y="15"/>
                    <a:pt x="28" y="13"/>
                    <a:pt x="28" y="12"/>
                  </a:cubicBezTo>
                  <a:cubicBezTo>
                    <a:pt x="28" y="11"/>
                    <a:pt x="28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6" y="5"/>
                    <a:pt x="26" y="4"/>
                    <a:pt x="25" y="4"/>
                  </a:cubicBezTo>
                  <a:cubicBezTo>
                    <a:pt x="23" y="2"/>
                    <a:pt x="22" y="2"/>
                    <a:pt x="20" y="1"/>
                  </a:cubicBezTo>
                  <a:cubicBezTo>
                    <a:pt x="19" y="1"/>
                    <a:pt x="17" y="0"/>
                    <a:pt x="15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65" name="Freeform 1208"/>
            <p:cNvSpPr>
              <a:spLocks noEditPoints="1"/>
            </p:cNvSpPr>
            <p:nvPr/>
          </p:nvSpPr>
          <p:spPr bwMode="auto">
            <a:xfrm>
              <a:off x="5843312" y="1813319"/>
              <a:ext cx="10107" cy="23582"/>
            </a:xfrm>
            <a:custGeom>
              <a:avLst/>
              <a:gdLst>
                <a:gd name="T0" fmla="*/ 2 w 3"/>
                <a:gd name="T1" fmla="*/ 1 h 7"/>
                <a:gd name="T2" fmla="*/ 2 w 3"/>
                <a:gd name="T3" fmla="*/ 6 h 7"/>
                <a:gd name="T4" fmla="*/ 2 w 3"/>
                <a:gd name="T5" fmla="*/ 6 h 7"/>
                <a:gd name="T6" fmla="*/ 2 w 3"/>
                <a:gd name="T7" fmla="*/ 2 h 7"/>
                <a:gd name="T8" fmla="*/ 2 w 3"/>
                <a:gd name="T9" fmla="*/ 1 h 7"/>
                <a:gd name="T10" fmla="*/ 1 w 3"/>
                <a:gd name="T11" fmla="*/ 0 h 7"/>
                <a:gd name="T12" fmla="*/ 0 w 3"/>
                <a:gd name="T13" fmla="*/ 7 h 7"/>
                <a:gd name="T14" fmla="*/ 1 w 3"/>
                <a:gd name="T15" fmla="*/ 7 h 7"/>
                <a:gd name="T16" fmla="*/ 1 w 3"/>
                <a:gd name="T17" fmla="*/ 7 h 7"/>
                <a:gd name="T18" fmla="*/ 2 w 3"/>
                <a:gd name="T19" fmla="*/ 7 h 7"/>
                <a:gd name="T20" fmla="*/ 1 w 3"/>
                <a:gd name="T21" fmla="*/ 7 h 7"/>
                <a:gd name="T22" fmla="*/ 2 w 3"/>
                <a:gd name="T23" fmla="*/ 1 h 7"/>
                <a:gd name="T24" fmla="*/ 2 w 3"/>
                <a:gd name="T25" fmla="*/ 1 h 7"/>
                <a:gd name="T26" fmla="*/ 1 w 3"/>
                <a:gd name="T27" fmla="*/ 0 h 7"/>
                <a:gd name="T28" fmla="*/ 1 w 3"/>
                <a:gd name="T2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7">
                  <a:moveTo>
                    <a:pt x="2" y="1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2" y="1"/>
                    <a:pt x="2" y="1"/>
                  </a:cubicBezTo>
                  <a:moveTo>
                    <a:pt x="1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2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66" name="Freeform 1209"/>
            <p:cNvSpPr>
              <a:spLocks/>
            </p:cNvSpPr>
            <p:nvPr/>
          </p:nvSpPr>
          <p:spPr bwMode="auto">
            <a:xfrm>
              <a:off x="5846681" y="1816687"/>
              <a:ext cx="3370" cy="20212"/>
            </a:xfrm>
            <a:custGeom>
              <a:avLst/>
              <a:gdLst>
                <a:gd name="T0" fmla="*/ 1 w 1"/>
                <a:gd name="T1" fmla="*/ 0 h 6"/>
                <a:gd name="T2" fmla="*/ 1 w 1"/>
                <a:gd name="T3" fmla="*/ 0 h 6"/>
                <a:gd name="T4" fmla="*/ 1 w 1"/>
                <a:gd name="T5" fmla="*/ 0 h 6"/>
                <a:gd name="T6" fmla="*/ 0 w 1"/>
                <a:gd name="T7" fmla="*/ 6 h 6"/>
                <a:gd name="T8" fmla="*/ 1 w 1"/>
                <a:gd name="T9" fmla="*/ 6 h 6"/>
                <a:gd name="T10" fmla="*/ 1 w 1"/>
                <a:gd name="T11" fmla="*/ 6 h 6"/>
                <a:gd name="T12" fmla="*/ 1 w 1"/>
                <a:gd name="T13" fmla="*/ 6 h 6"/>
                <a:gd name="T14" fmla="*/ 1 w 1"/>
                <a:gd name="T15" fmla="*/ 5 h 6"/>
                <a:gd name="T16" fmla="*/ 1 w 1"/>
                <a:gd name="T17" fmla="*/ 0 h 6"/>
                <a:gd name="T18" fmla="*/ 1 w 1"/>
                <a:gd name="T19" fmla="*/ 0 h 6"/>
                <a:gd name="T20" fmla="*/ 1 w 1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" h="6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0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5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67" name="Freeform 1211"/>
            <p:cNvSpPr>
              <a:spLocks/>
            </p:cNvSpPr>
            <p:nvPr/>
          </p:nvSpPr>
          <p:spPr bwMode="auto">
            <a:xfrm>
              <a:off x="5846681" y="1816688"/>
              <a:ext cx="3369" cy="20212"/>
            </a:xfrm>
            <a:custGeom>
              <a:avLst/>
              <a:gdLst>
                <a:gd name="T0" fmla="*/ 1 w 1"/>
                <a:gd name="T1" fmla="*/ 0 h 6"/>
                <a:gd name="T2" fmla="*/ 1 w 1"/>
                <a:gd name="T3" fmla="*/ 0 h 6"/>
                <a:gd name="T4" fmla="*/ 1 w 1"/>
                <a:gd name="T5" fmla="*/ 0 h 6"/>
                <a:gd name="T6" fmla="*/ 0 w 1"/>
                <a:gd name="T7" fmla="*/ 6 h 6"/>
                <a:gd name="T8" fmla="*/ 1 w 1"/>
                <a:gd name="T9" fmla="*/ 6 h 6"/>
                <a:gd name="T10" fmla="*/ 1 w 1"/>
                <a:gd name="T11" fmla="*/ 6 h 6"/>
                <a:gd name="T12" fmla="*/ 1 w 1"/>
                <a:gd name="T13" fmla="*/ 6 h 6"/>
                <a:gd name="T14" fmla="*/ 1 w 1"/>
                <a:gd name="T15" fmla="*/ 5 h 6"/>
                <a:gd name="T16" fmla="*/ 1 w 1"/>
                <a:gd name="T17" fmla="*/ 0 h 6"/>
                <a:gd name="T18" fmla="*/ 1 w 1"/>
                <a:gd name="T19" fmla="*/ 0 h 6"/>
                <a:gd name="T20" fmla="*/ 1 w 1"/>
                <a:gd name="T2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" h="6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0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5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68" name="Freeform 1212"/>
            <p:cNvSpPr>
              <a:spLocks noEditPoints="1"/>
            </p:cNvSpPr>
            <p:nvPr/>
          </p:nvSpPr>
          <p:spPr bwMode="auto">
            <a:xfrm>
              <a:off x="5772570" y="1786370"/>
              <a:ext cx="74110" cy="67373"/>
            </a:xfrm>
            <a:custGeom>
              <a:avLst/>
              <a:gdLst>
                <a:gd name="T0" fmla="*/ 19 w 22"/>
                <a:gd name="T1" fmla="*/ 2 h 20"/>
                <a:gd name="T2" fmla="*/ 17 w 22"/>
                <a:gd name="T3" fmla="*/ 20 h 20"/>
                <a:gd name="T4" fmla="*/ 17 w 22"/>
                <a:gd name="T5" fmla="*/ 20 h 20"/>
                <a:gd name="T6" fmla="*/ 18 w 22"/>
                <a:gd name="T7" fmla="*/ 20 h 20"/>
                <a:gd name="T8" fmla="*/ 19 w 22"/>
                <a:gd name="T9" fmla="*/ 20 h 20"/>
                <a:gd name="T10" fmla="*/ 21 w 22"/>
                <a:gd name="T11" fmla="*/ 17 h 20"/>
                <a:gd name="T12" fmla="*/ 21 w 22"/>
                <a:gd name="T13" fmla="*/ 15 h 20"/>
                <a:gd name="T14" fmla="*/ 22 w 22"/>
                <a:gd name="T15" fmla="*/ 8 h 20"/>
                <a:gd name="T16" fmla="*/ 22 w 22"/>
                <a:gd name="T17" fmla="*/ 6 h 20"/>
                <a:gd name="T18" fmla="*/ 22 w 22"/>
                <a:gd name="T19" fmla="*/ 6 h 20"/>
                <a:gd name="T20" fmla="*/ 18 w 22"/>
                <a:gd name="T21" fmla="*/ 5 h 20"/>
                <a:gd name="T22" fmla="*/ 19 w 22"/>
                <a:gd name="T23" fmla="*/ 3 h 20"/>
                <a:gd name="T24" fmla="*/ 21 w 22"/>
                <a:gd name="T25" fmla="*/ 3 h 20"/>
                <a:gd name="T26" fmla="*/ 19 w 22"/>
                <a:gd name="T27" fmla="*/ 2 h 20"/>
                <a:gd name="T28" fmla="*/ 19 w 22"/>
                <a:gd name="T29" fmla="*/ 2 h 20"/>
                <a:gd name="T30" fmla="*/ 1 w 22"/>
                <a:gd name="T31" fmla="*/ 0 h 20"/>
                <a:gd name="T32" fmla="*/ 0 w 22"/>
                <a:gd name="T33" fmla="*/ 0 h 20"/>
                <a:gd name="T34" fmla="*/ 2 w 22"/>
                <a:gd name="T35" fmla="*/ 1 h 20"/>
                <a:gd name="T36" fmla="*/ 2 w 22"/>
                <a:gd name="T37" fmla="*/ 1 h 20"/>
                <a:gd name="T38" fmla="*/ 2 w 22"/>
                <a:gd name="T39" fmla="*/ 1 h 20"/>
                <a:gd name="T40" fmla="*/ 2 w 22"/>
                <a:gd name="T41" fmla="*/ 4 h 20"/>
                <a:gd name="T42" fmla="*/ 2 w 22"/>
                <a:gd name="T43" fmla="*/ 4 h 20"/>
                <a:gd name="T44" fmla="*/ 1 w 22"/>
                <a:gd name="T45" fmla="*/ 19 h 20"/>
                <a:gd name="T46" fmla="*/ 1 w 22"/>
                <a:gd name="T47" fmla="*/ 19 h 20"/>
                <a:gd name="T48" fmla="*/ 3 w 22"/>
                <a:gd name="T49" fmla="*/ 0 h 20"/>
                <a:gd name="T50" fmla="*/ 2 w 22"/>
                <a:gd name="T51" fmla="*/ 0 h 20"/>
                <a:gd name="T52" fmla="*/ 1 w 22"/>
                <a:gd name="T5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" h="20">
                  <a:moveTo>
                    <a:pt x="19" y="2"/>
                  </a:move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7" y="20"/>
                    <a:pt x="18" y="20"/>
                  </a:cubicBezTo>
                  <a:cubicBezTo>
                    <a:pt x="18" y="20"/>
                    <a:pt x="19" y="20"/>
                    <a:pt x="19" y="20"/>
                  </a:cubicBezTo>
                  <a:cubicBezTo>
                    <a:pt x="20" y="20"/>
                    <a:pt x="21" y="18"/>
                    <a:pt x="21" y="17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0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2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69" name="Freeform 1213"/>
            <p:cNvSpPr>
              <a:spLocks/>
            </p:cNvSpPr>
            <p:nvPr/>
          </p:nvSpPr>
          <p:spPr bwMode="auto">
            <a:xfrm>
              <a:off x="5833206" y="1796476"/>
              <a:ext cx="13475" cy="10106"/>
            </a:xfrm>
            <a:custGeom>
              <a:avLst/>
              <a:gdLst>
                <a:gd name="T0" fmla="*/ 1 w 4"/>
                <a:gd name="T1" fmla="*/ 0 h 3"/>
                <a:gd name="T2" fmla="*/ 0 w 4"/>
                <a:gd name="T3" fmla="*/ 2 h 3"/>
                <a:gd name="T4" fmla="*/ 4 w 4"/>
                <a:gd name="T5" fmla="*/ 3 h 3"/>
                <a:gd name="T6" fmla="*/ 3 w 4"/>
                <a:gd name="T7" fmla="*/ 0 h 3"/>
                <a:gd name="T8" fmla="*/ 3 w 4"/>
                <a:gd name="T9" fmla="*/ 0 h 3"/>
                <a:gd name="T10" fmla="*/ 1 w 4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1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70" name="Freeform 1214"/>
            <p:cNvSpPr>
              <a:spLocks/>
            </p:cNvSpPr>
            <p:nvPr/>
          </p:nvSpPr>
          <p:spPr bwMode="auto">
            <a:xfrm>
              <a:off x="5779308" y="1863849"/>
              <a:ext cx="40424" cy="80848"/>
            </a:xfrm>
            <a:custGeom>
              <a:avLst/>
              <a:gdLst>
                <a:gd name="T0" fmla="*/ 3 w 12"/>
                <a:gd name="T1" fmla="*/ 0 h 23"/>
                <a:gd name="T2" fmla="*/ 2 w 12"/>
                <a:gd name="T3" fmla="*/ 6 h 23"/>
                <a:gd name="T4" fmla="*/ 2 w 12"/>
                <a:gd name="T5" fmla="*/ 9 h 23"/>
                <a:gd name="T6" fmla="*/ 1 w 12"/>
                <a:gd name="T7" fmla="*/ 16 h 23"/>
                <a:gd name="T8" fmla="*/ 1 w 12"/>
                <a:gd name="T9" fmla="*/ 16 h 23"/>
                <a:gd name="T10" fmla="*/ 0 w 12"/>
                <a:gd name="T11" fmla="*/ 18 h 23"/>
                <a:gd name="T12" fmla="*/ 0 w 12"/>
                <a:gd name="T13" fmla="*/ 18 h 23"/>
                <a:gd name="T14" fmla="*/ 1 w 12"/>
                <a:gd name="T15" fmla="*/ 21 h 23"/>
                <a:gd name="T16" fmla="*/ 5 w 12"/>
                <a:gd name="T17" fmla="*/ 23 h 23"/>
                <a:gd name="T18" fmla="*/ 5 w 12"/>
                <a:gd name="T19" fmla="*/ 23 h 23"/>
                <a:gd name="T20" fmla="*/ 6 w 12"/>
                <a:gd name="T21" fmla="*/ 21 h 23"/>
                <a:gd name="T22" fmla="*/ 6 w 12"/>
                <a:gd name="T23" fmla="*/ 21 h 23"/>
                <a:gd name="T24" fmla="*/ 10 w 12"/>
                <a:gd name="T25" fmla="*/ 17 h 23"/>
                <a:gd name="T26" fmla="*/ 11 w 12"/>
                <a:gd name="T27" fmla="*/ 15 h 23"/>
                <a:gd name="T28" fmla="*/ 11 w 12"/>
                <a:gd name="T29" fmla="*/ 11 h 23"/>
                <a:gd name="T30" fmla="*/ 12 w 12"/>
                <a:gd name="T31" fmla="*/ 0 h 23"/>
                <a:gd name="T32" fmla="*/ 11 w 12"/>
                <a:gd name="T33" fmla="*/ 1 h 23"/>
                <a:gd name="T34" fmla="*/ 11 w 12"/>
                <a:gd name="T35" fmla="*/ 1 h 23"/>
                <a:gd name="T36" fmla="*/ 3 w 12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" h="23">
                  <a:moveTo>
                    <a:pt x="3" y="0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6"/>
                    <a:pt x="0" y="17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9"/>
                    <a:pt x="0" y="21"/>
                    <a:pt x="1" y="21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8" y="21"/>
                    <a:pt x="10" y="18"/>
                    <a:pt x="10" y="17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"/>
                    <a:pt x="12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71" name="Freeform 1215"/>
            <p:cNvSpPr>
              <a:spLocks/>
            </p:cNvSpPr>
            <p:nvPr/>
          </p:nvSpPr>
          <p:spPr bwMode="auto">
            <a:xfrm>
              <a:off x="5775939" y="1776264"/>
              <a:ext cx="60636" cy="90953"/>
            </a:xfrm>
            <a:custGeom>
              <a:avLst/>
              <a:gdLst>
                <a:gd name="T0" fmla="*/ 5 w 18"/>
                <a:gd name="T1" fmla="*/ 0 h 27"/>
                <a:gd name="T2" fmla="*/ 2 w 18"/>
                <a:gd name="T3" fmla="*/ 3 h 27"/>
                <a:gd name="T4" fmla="*/ 2 w 18"/>
                <a:gd name="T5" fmla="*/ 3 h 27"/>
                <a:gd name="T6" fmla="*/ 0 w 18"/>
                <a:gd name="T7" fmla="*/ 22 h 27"/>
                <a:gd name="T8" fmla="*/ 0 w 18"/>
                <a:gd name="T9" fmla="*/ 22 h 27"/>
                <a:gd name="T10" fmla="*/ 3 w 18"/>
                <a:gd name="T11" fmla="*/ 26 h 27"/>
                <a:gd name="T12" fmla="*/ 4 w 18"/>
                <a:gd name="T13" fmla="*/ 26 h 27"/>
                <a:gd name="T14" fmla="*/ 12 w 18"/>
                <a:gd name="T15" fmla="*/ 27 h 27"/>
                <a:gd name="T16" fmla="*/ 12 w 18"/>
                <a:gd name="T17" fmla="*/ 27 h 27"/>
                <a:gd name="T18" fmla="*/ 13 w 18"/>
                <a:gd name="T19" fmla="*/ 26 h 27"/>
                <a:gd name="T20" fmla="*/ 15 w 18"/>
                <a:gd name="T21" fmla="*/ 25 h 27"/>
                <a:gd name="T22" fmla="*/ 16 w 18"/>
                <a:gd name="T23" fmla="*/ 23 h 27"/>
                <a:gd name="T24" fmla="*/ 16 w 18"/>
                <a:gd name="T25" fmla="*/ 23 h 27"/>
                <a:gd name="T26" fmla="*/ 18 w 18"/>
                <a:gd name="T27" fmla="*/ 5 h 27"/>
                <a:gd name="T28" fmla="*/ 18 w 18"/>
                <a:gd name="T29" fmla="*/ 5 h 27"/>
                <a:gd name="T30" fmla="*/ 14 w 18"/>
                <a:gd name="T31" fmla="*/ 1 h 27"/>
                <a:gd name="T32" fmla="*/ 6 w 18"/>
                <a:gd name="T33" fmla="*/ 0 h 27"/>
                <a:gd name="T34" fmla="*/ 5 w 18"/>
                <a:gd name="T3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" h="27">
                  <a:moveTo>
                    <a:pt x="5" y="0"/>
                  </a:moveTo>
                  <a:cubicBezTo>
                    <a:pt x="4" y="0"/>
                    <a:pt x="2" y="1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1" y="25"/>
                    <a:pt x="3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6"/>
                  </a:cubicBezTo>
                  <a:cubicBezTo>
                    <a:pt x="14" y="26"/>
                    <a:pt x="15" y="26"/>
                    <a:pt x="15" y="25"/>
                  </a:cubicBezTo>
                  <a:cubicBezTo>
                    <a:pt x="16" y="24"/>
                    <a:pt x="16" y="24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3"/>
                    <a:pt x="16" y="1"/>
                    <a:pt x="14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72" name="Freeform 1216"/>
            <p:cNvSpPr>
              <a:spLocks/>
            </p:cNvSpPr>
            <p:nvPr/>
          </p:nvSpPr>
          <p:spPr bwMode="auto">
            <a:xfrm>
              <a:off x="5658036" y="1712260"/>
              <a:ext cx="121271" cy="188644"/>
            </a:xfrm>
            <a:custGeom>
              <a:avLst/>
              <a:gdLst>
                <a:gd name="T0" fmla="*/ 5 w 36"/>
                <a:gd name="T1" fmla="*/ 0 h 56"/>
                <a:gd name="T2" fmla="*/ 0 w 36"/>
                <a:gd name="T3" fmla="*/ 51 h 56"/>
                <a:gd name="T4" fmla="*/ 0 w 36"/>
                <a:gd name="T5" fmla="*/ 54 h 56"/>
                <a:gd name="T6" fmla="*/ 0 w 36"/>
                <a:gd name="T7" fmla="*/ 56 h 56"/>
                <a:gd name="T8" fmla="*/ 0 w 36"/>
                <a:gd name="T9" fmla="*/ 54 h 56"/>
                <a:gd name="T10" fmla="*/ 1 w 36"/>
                <a:gd name="T11" fmla="*/ 51 h 56"/>
                <a:gd name="T12" fmla="*/ 35 w 36"/>
                <a:gd name="T13" fmla="*/ 41 h 56"/>
                <a:gd name="T14" fmla="*/ 35 w 36"/>
                <a:gd name="T15" fmla="*/ 41 h 56"/>
                <a:gd name="T16" fmla="*/ 36 w 36"/>
                <a:gd name="T17" fmla="*/ 26 h 56"/>
                <a:gd name="T18" fmla="*/ 5 w 36"/>
                <a:gd name="T19" fmla="*/ 3 h 56"/>
                <a:gd name="T20" fmla="*/ 5 w 36"/>
                <a:gd name="T21" fmla="*/ 1 h 56"/>
                <a:gd name="T22" fmla="*/ 36 w 36"/>
                <a:gd name="T23" fmla="*/ 23 h 56"/>
                <a:gd name="T24" fmla="*/ 36 w 36"/>
                <a:gd name="T25" fmla="*/ 23 h 56"/>
                <a:gd name="T26" fmla="*/ 34 w 36"/>
                <a:gd name="T27" fmla="*/ 22 h 56"/>
                <a:gd name="T28" fmla="*/ 5 w 36"/>
                <a:gd name="T2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56">
                  <a:moveTo>
                    <a:pt x="5" y="0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5"/>
                    <a:pt x="0" y="54"/>
                    <a:pt x="0" y="54"/>
                  </a:cubicBezTo>
                  <a:cubicBezTo>
                    <a:pt x="0" y="53"/>
                    <a:pt x="1" y="52"/>
                    <a:pt x="1" y="51"/>
                  </a:cubicBezTo>
                  <a:cubicBezTo>
                    <a:pt x="9" y="42"/>
                    <a:pt x="35" y="41"/>
                    <a:pt x="35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9" y="23"/>
                    <a:pt x="5" y="3"/>
                    <a:pt x="5" y="3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9" y="20"/>
                    <a:pt x="36" y="23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6" y="22"/>
                    <a:pt x="35" y="22"/>
                    <a:pt x="34" y="22"/>
                  </a:cubicBezTo>
                  <a:cubicBezTo>
                    <a:pt x="9" y="19"/>
                    <a:pt x="5" y="0"/>
                    <a:pt x="5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73" name="Freeform 1217"/>
            <p:cNvSpPr>
              <a:spLocks/>
            </p:cNvSpPr>
            <p:nvPr/>
          </p:nvSpPr>
          <p:spPr bwMode="auto">
            <a:xfrm>
              <a:off x="5674880" y="1715629"/>
              <a:ext cx="104428" cy="84216"/>
            </a:xfrm>
            <a:custGeom>
              <a:avLst/>
              <a:gdLst>
                <a:gd name="T0" fmla="*/ 0 w 31"/>
                <a:gd name="T1" fmla="*/ 0 h 25"/>
                <a:gd name="T2" fmla="*/ 0 w 31"/>
                <a:gd name="T3" fmla="*/ 2 h 25"/>
                <a:gd name="T4" fmla="*/ 31 w 31"/>
                <a:gd name="T5" fmla="*/ 25 h 25"/>
                <a:gd name="T6" fmla="*/ 31 w 31"/>
                <a:gd name="T7" fmla="*/ 25 h 25"/>
                <a:gd name="T8" fmla="*/ 31 w 31"/>
                <a:gd name="T9" fmla="*/ 22 h 25"/>
                <a:gd name="T10" fmla="*/ 31 w 31"/>
                <a:gd name="T11" fmla="*/ 22 h 25"/>
                <a:gd name="T12" fmla="*/ 0 w 31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25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4" y="22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4" y="19"/>
                    <a:pt x="0" y="0"/>
                    <a:pt x="0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74" name="Freeform 1218"/>
            <p:cNvSpPr>
              <a:spLocks/>
            </p:cNvSpPr>
            <p:nvPr/>
          </p:nvSpPr>
          <p:spPr bwMode="auto">
            <a:xfrm>
              <a:off x="5307697" y="2776753"/>
              <a:ext cx="70742" cy="70742"/>
            </a:xfrm>
            <a:custGeom>
              <a:avLst/>
              <a:gdLst>
                <a:gd name="T0" fmla="*/ 1 w 20"/>
                <a:gd name="T1" fmla="*/ 0 h 21"/>
                <a:gd name="T2" fmla="*/ 0 w 20"/>
                <a:gd name="T3" fmla="*/ 2 h 21"/>
                <a:gd name="T4" fmla="*/ 1 w 20"/>
                <a:gd name="T5" fmla="*/ 3 h 21"/>
                <a:gd name="T6" fmla="*/ 17 w 20"/>
                <a:gd name="T7" fmla="*/ 19 h 21"/>
                <a:gd name="T8" fmla="*/ 18 w 20"/>
                <a:gd name="T9" fmla="*/ 21 h 21"/>
                <a:gd name="T10" fmla="*/ 20 w 20"/>
                <a:gd name="T11" fmla="*/ 19 h 21"/>
                <a:gd name="T12" fmla="*/ 5 w 20"/>
                <a:gd name="T13" fmla="*/ 1 h 21"/>
                <a:gd name="T14" fmla="*/ 3 w 20"/>
                <a:gd name="T15" fmla="*/ 0 h 21"/>
                <a:gd name="T16" fmla="*/ 1 w 20"/>
                <a:gd name="T1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1"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10" y="3"/>
                    <a:pt x="17" y="10"/>
                    <a:pt x="17" y="19"/>
                  </a:cubicBezTo>
                  <a:cubicBezTo>
                    <a:pt x="17" y="20"/>
                    <a:pt x="18" y="21"/>
                    <a:pt x="18" y="21"/>
                  </a:cubicBezTo>
                  <a:cubicBezTo>
                    <a:pt x="19" y="21"/>
                    <a:pt x="20" y="20"/>
                    <a:pt x="20" y="19"/>
                  </a:cubicBezTo>
                  <a:cubicBezTo>
                    <a:pt x="20" y="10"/>
                    <a:pt x="14" y="3"/>
                    <a:pt x="5" y="1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75" name="Freeform 1219"/>
            <p:cNvSpPr>
              <a:spLocks/>
            </p:cNvSpPr>
            <p:nvPr/>
          </p:nvSpPr>
          <p:spPr bwMode="auto">
            <a:xfrm>
              <a:off x="5327909" y="2877812"/>
              <a:ext cx="20212" cy="74110"/>
            </a:xfrm>
            <a:custGeom>
              <a:avLst/>
              <a:gdLst>
                <a:gd name="T0" fmla="*/ 4 w 6"/>
                <a:gd name="T1" fmla="*/ 0 h 22"/>
                <a:gd name="T2" fmla="*/ 3 w 6"/>
                <a:gd name="T3" fmla="*/ 1 h 22"/>
                <a:gd name="T4" fmla="*/ 4 w 6"/>
                <a:gd name="T5" fmla="*/ 2 h 22"/>
                <a:gd name="T6" fmla="*/ 5 w 6"/>
                <a:gd name="T7" fmla="*/ 3 h 22"/>
                <a:gd name="T8" fmla="*/ 5 w 6"/>
                <a:gd name="T9" fmla="*/ 4 h 22"/>
                <a:gd name="T10" fmla="*/ 3 w 6"/>
                <a:gd name="T11" fmla="*/ 3 h 22"/>
                <a:gd name="T12" fmla="*/ 0 w 6"/>
                <a:gd name="T13" fmla="*/ 22 h 22"/>
                <a:gd name="T14" fmla="*/ 2 w 6"/>
                <a:gd name="T15" fmla="*/ 22 h 22"/>
                <a:gd name="T16" fmla="*/ 6 w 6"/>
                <a:gd name="T17" fmla="*/ 1 h 22"/>
                <a:gd name="T18" fmla="*/ 4 w 6"/>
                <a:gd name="T1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22">
                  <a:moveTo>
                    <a:pt x="4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4" y="2"/>
                    <a:pt x="4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3" y="3"/>
                    <a:pt x="3" y="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76" name="Freeform 1220"/>
            <p:cNvSpPr>
              <a:spLocks/>
            </p:cNvSpPr>
            <p:nvPr/>
          </p:nvSpPr>
          <p:spPr bwMode="auto">
            <a:xfrm>
              <a:off x="5277379" y="2877812"/>
              <a:ext cx="20212" cy="74110"/>
            </a:xfrm>
            <a:custGeom>
              <a:avLst/>
              <a:gdLst>
                <a:gd name="T0" fmla="*/ 3 w 6"/>
                <a:gd name="T1" fmla="*/ 0 h 22"/>
                <a:gd name="T2" fmla="*/ 0 w 6"/>
                <a:gd name="T3" fmla="*/ 1 h 22"/>
                <a:gd name="T4" fmla="*/ 4 w 6"/>
                <a:gd name="T5" fmla="*/ 22 h 22"/>
                <a:gd name="T6" fmla="*/ 6 w 6"/>
                <a:gd name="T7" fmla="*/ 22 h 22"/>
                <a:gd name="T8" fmla="*/ 3 w 6"/>
                <a:gd name="T9" fmla="*/ 3 h 22"/>
                <a:gd name="T10" fmla="*/ 2 w 6"/>
                <a:gd name="T11" fmla="*/ 4 h 22"/>
                <a:gd name="T12" fmla="*/ 2 w 6"/>
                <a:gd name="T13" fmla="*/ 3 h 22"/>
                <a:gd name="T14" fmla="*/ 2 w 6"/>
                <a:gd name="T15" fmla="*/ 2 h 22"/>
                <a:gd name="T16" fmla="*/ 3 w 6"/>
                <a:gd name="T17" fmla="*/ 2 h 22"/>
                <a:gd name="T18" fmla="*/ 3 w 6"/>
                <a:gd name="T1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" h="22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77" name="Freeform 1221"/>
            <p:cNvSpPr>
              <a:spLocks/>
            </p:cNvSpPr>
            <p:nvPr/>
          </p:nvSpPr>
          <p:spPr bwMode="auto">
            <a:xfrm>
              <a:off x="5284117" y="2881181"/>
              <a:ext cx="60636" cy="10106"/>
            </a:xfrm>
            <a:custGeom>
              <a:avLst/>
              <a:gdLst>
                <a:gd name="T0" fmla="*/ 2 w 17"/>
                <a:gd name="T1" fmla="*/ 0 h 3"/>
                <a:gd name="T2" fmla="*/ 1 w 17"/>
                <a:gd name="T3" fmla="*/ 1 h 3"/>
                <a:gd name="T4" fmla="*/ 0 w 17"/>
                <a:gd name="T5" fmla="*/ 1 h 3"/>
                <a:gd name="T6" fmla="*/ 0 w 17"/>
                <a:gd name="T7" fmla="*/ 2 h 3"/>
                <a:gd name="T8" fmla="*/ 0 w 17"/>
                <a:gd name="T9" fmla="*/ 3 h 3"/>
                <a:gd name="T10" fmla="*/ 1 w 17"/>
                <a:gd name="T11" fmla="*/ 2 h 3"/>
                <a:gd name="T12" fmla="*/ 2 w 17"/>
                <a:gd name="T13" fmla="*/ 1 h 3"/>
                <a:gd name="T14" fmla="*/ 2 w 17"/>
                <a:gd name="T15" fmla="*/ 1 h 3"/>
                <a:gd name="T16" fmla="*/ 3 w 17"/>
                <a:gd name="T17" fmla="*/ 1 h 3"/>
                <a:gd name="T18" fmla="*/ 4 w 17"/>
                <a:gd name="T19" fmla="*/ 3 h 3"/>
                <a:gd name="T20" fmla="*/ 4 w 17"/>
                <a:gd name="T21" fmla="*/ 3 h 3"/>
                <a:gd name="T22" fmla="*/ 6 w 17"/>
                <a:gd name="T23" fmla="*/ 1 h 3"/>
                <a:gd name="T24" fmla="*/ 6 w 17"/>
                <a:gd name="T25" fmla="*/ 1 h 3"/>
                <a:gd name="T26" fmla="*/ 7 w 17"/>
                <a:gd name="T27" fmla="*/ 1 h 3"/>
                <a:gd name="T28" fmla="*/ 8 w 17"/>
                <a:gd name="T29" fmla="*/ 3 h 3"/>
                <a:gd name="T30" fmla="*/ 10 w 17"/>
                <a:gd name="T31" fmla="*/ 1 h 3"/>
                <a:gd name="T32" fmla="*/ 10 w 17"/>
                <a:gd name="T33" fmla="*/ 1 h 3"/>
                <a:gd name="T34" fmla="*/ 11 w 17"/>
                <a:gd name="T35" fmla="*/ 1 h 3"/>
                <a:gd name="T36" fmla="*/ 12 w 17"/>
                <a:gd name="T37" fmla="*/ 3 h 3"/>
                <a:gd name="T38" fmla="*/ 14 w 17"/>
                <a:gd name="T39" fmla="*/ 1 h 3"/>
                <a:gd name="T40" fmla="*/ 14 w 17"/>
                <a:gd name="T41" fmla="*/ 1 h 3"/>
                <a:gd name="T42" fmla="*/ 15 w 17"/>
                <a:gd name="T43" fmla="*/ 2 h 3"/>
                <a:gd name="T44" fmla="*/ 15 w 17"/>
                <a:gd name="T45" fmla="*/ 2 h 3"/>
                <a:gd name="T46" fmla="*/ 17 w 17"/>
                <a:gd name="T47" fmla="*/ 3 h 3"/>
                <a:gd name="T48" fmla="*/ 17 w 17"/>
                <a:gd name="T49" fmla="*/ 2 h 3"/>
                <a:gd name="T50" fmla="*/ 16 w 17"/>
                <a:gd name="T51" fmla="*/ 1 h 3"/>
                <a:gd name="T52" fmla="*/ 15 w 17"/>
                <a:gd name="T53" fmla="*/ 0 h 3"/>
                <a:gd name="T54" fmla="*/ 14 w 17"/>
                <a:gd name="T55" fmla="*/ 0 h 3"/>
                <a:gd name="T56" fmla="*/ 13 w 17"/>
                <a:gd name="T57" fmla="*/ 1 h 3"/>
                <a:gd name="T58" fmla="*/ 12 w 17"/>
                <a:gd name="T59" fmla="*/ 2 h 3"/>
                <a:gd name="T60" fmla="*/ 12 w 17"/>
                <a:gd name="T61" fmla="*/ 1 h 3"/>
                <a:gd name="T62" fmla="*/ 10 w 17"/>
                <a:gd name="T63" fmla="*/ 0 h 3"/>
                <a:gd name="T64" fmla="*/ 10 w 17"/>
                <a:gd name="T65" fmla="*/ 0 h 3"/>
                <a:gd name="T66" fmla="*/ 9 w 17"/>
                <a:gd name="T67" fmla="*/ 1 h 3"/>
                <a:gd name="T68" fmla="*/ 8 w 17"/>
                <a:gd name="T69" fmla="*/ 2 h 3"/>
                <a:gd name="T70" fmla="*/ 8 w 17"/>
                <a:gd name="T71" fmla="*/ 1 h 3"/>
                <a:gd name="T72" fmla="*/ 6 w 17"/>
                <a:gd name="T73" fmla="*/ 0 h 3"/>
                <a:gd name="T74" fmla="*/ 5 w 17"/>
                <a:gd name="T75" fmla="*/ 1 h 3"/>
                <a:gd name="T76" fmla="*/ 4 w 17"/>
                <a:gd name="T77" fmla="*/ 2 h 3"/>
                <a:gd name="T78" fmla="*/ 4 w 17"/>
                <a:gd name="T79" fmla="*/ 1 h 3"/>
                <a:gd name="T80" fmla="*/ 2 w 17"/>
                <a:gd name="T8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" h="3">
                  <a:moveTo>
                    <a:pt x="2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1" y="2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2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2"/>
                    <a:pt x="7" y="3"/>
                    <a:pt x="8" y="3"/>
                  </a:cubicBezTo>
                  <a:cubicBezTo>
                    <a:pt x="9" y="3"/>
                    <a:pt x="10" y="2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3"/>
                    <a:pt x="12" y="3"/>
                  </a:cubicBezTo>
                  <a:cubicBezTo>
                    <a:pt x="13" y="3"/>
                    <a:pt x="14" y="2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7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0"/>
                    <a:pt x="15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4" y="0"/>
                    <a:pt x="13" y="0"/>
                    <a:pt x="13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7" y="0"/>
                    <a:pt x="6" y="0"/>
                  </a:cubicBezTo>
                  <a:cubicBezTo>
                    <a:pt x="5" y="0"/>
                    <a:pt x="5" y="0"/>
                    <a:pt x="5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3" y="0"/>
                    <a:pt x="2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78" name="Freeform 1222"/>
            <p:cNvSpPr>
              <a:spLocks/>
            </p:cNvSpPr>
            <p:nvPr/>
          </p:nvSpPr>
          <p:spPr bwMode="auto">
            <a:xfrm>
              <a:off x="5307697" y="2672325"/>
              <a:ext cx="10106" cy="60636"/>
            </a:xfrm>
            <a:custGeom>
              <a:avLst/>
              <a:gdLst>
                <a:gd name="T0" fmla="*/ 1 w 3"/>
                <a:gd name="T1" fmla="*/ 0 h 18"/>
                <a:gd name="T2" fmla="*/ 0 w 3"/>
                <a:gd name="T3" fmla="*/ 1 h 18"/>
                <a:gd name="T4" fmla="*/ 0 w 3"/>
                <a:gd name="T5" fmla="*/ 16 h 18"/>
                <a:gd name="T6" fmla="*/ 1 w 3"/>
                <a:gd name="T7" fmla="*/ 18 h 18"/>
                <a:gd name="T8" fmla="*/ 3 w 3"/>
                <a:gd name="T9" fmla="*/ 16 h 18"/>
                <a:gd name="T10" fmla="*/ 3 w 3"/>
                <a:gd name="T11" fmla="*/ 1 h 18"/>
                <a:gd name="T12" fmla="*/ 1 w 3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18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ubicBezTo>
                    <a:pt x="2" y="18"/>
                    <a:pt x="3" y="17"/>
                    <a:pt x="3" y="16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79" name="Freeform 1223"/>
            <p:cNvSpPr>
              <a:spLocks/>
            </p:cNvSpPr>
            <p:nvPr/>
          </p:nvSpPr>
          <p:spPr bwMode="auto">
            <a:xfrm>
              <a:off x="5368333" y="2692536"/>
              <a:ext cx="33686" cy="57267"/>
            </a:xfrm>
            <a:custGeom>
              <a:avLst/>
              <a:gdLst>
                <a:gd name="T0" fmla="*/ 9 w 10"/>
                <a:gd name="T1" fmla="*/ 0 h 16"/>
                <a:gd name="T2" fmla="*/ 8 w 10"/>
                <a:gd name="T3" fmla="*/ 1 h 16"/>
                <a:gd name="T4" fmla="*/ 0 w 10"/>
                <a:gd name="T5" fmla="*/ 14 h 16"/>
                <a:gd name="T6" fmla="*/ 1 w 10"/>
                <a:gd name="T7" fmla="*/ 16 h 16"/>
                <a:gd name="T8" fmla="*/ 1 w 10"/>
                <a:gd name="T9" fmla="*/ 16 h 16"/>
                <a:gd name="T10" fmla="*/ 2 w 10"/>
                <a:gd name="T11" fmla="*/ 15 h 16"/>
                <a:gd name="T12" fmla="*/ 10 w 10"/>
                <a:gd name="T13" fmla="*/ 3 h 16"/>
                <a:gd name="T14" fmla="*/ 9 w 10"/>
                <a:gd name="T15" fmla="*/ 1 h 16"/>
                <a:gd name="T16" fmla="*/ 9 w 10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6">
                  <a:moveTo>
                    <a:pt x="9" y="0"/>
                  </a:moveTo>
                  <a:cubicBezTo>
                    <a:pt x="8" y="0"/>
                    <a:pt x="8" y="1"/>
                    <a:pt x="8" y="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0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2" y="16"/>
                    <a:pt x="2" y="16"/>
                    <a:pt x="2" y="15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1"/>
                    <a:pt x="9" y="1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80" name="Freeform 1224"/>
            <p:cNvSpPr>
              <a:spLocks/>
            </p:cNvSpPr>
            <p:nvPr/>
          </p:nvSpPr>
          <p:spPr bwMode="auto">
            <a:xfrm>
              <a:off x="5408757" y="2756541"/>
              <a:ext cx="53898" cy="37055"/>
            </a:xfrm>
            <a:custGeom>
              <a:avLst/>
              <a:gdLst>
                <a:gd name="T0" fmla="*/ 15 w 16"/>
                <a:gd name="T1" fmla="*/ 0 h 11"/>
                <a:gd name="T2" fmla="*/ 14 w 16"/>
                <a:gd name="T3" fmla="*/ 1 h 11"/>
                <a:gd name="T4" fmla="*/ 1 w 16"/>
                <a:gd name="T5" fmla="*/ 8 h 11"/>
                <a:gd name="T6" fmla="*/ 0 w 16"/>
                <a:gd name="T7" fmla="*/ 10 h 11"/>
                <a:gd name="T8" fmla="*/ 2 w 16"/>
                <a:gd name="T9" fmla="*/ 11 h 11"/>
                <a:gd name="T10" fmla="*/ 2 w 16"/>
                <a:gd name="T11" fmla="*/ 11 h 11"/>
                <a:gd name="T12" fmla="*/ 15 w 16"/>
                <a:gd name="T13" fmla="*/ 3 h 11"/>
                <a:gd name="T14" fmla="*/ 16 w 16"/>
                <a:gd name="T15" fmla="*/ 1 h 11"/>
                <a:gd name="T16" fmla="*/ 15 w 1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15" y="0"/>
                  </a:moveTo>
                  <a:cubicBezTo>
                    <a:pt x="14" y="0"/>
                    <a:pt x="14" y="0"/>
                    <a:pt x="14" y="1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1" y="10"/>
                    <a:pt x="1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6" y="3"/>
                    <a:pt x="16" y="2"/>
                    <a:pt x="16" y="1"/>
                  </a:cubicBezTo>
                  <a:cubicBezTo>
                    <a:pt x="16" y="1"/>
                    <a:pt x="15" y="0"/>
                    <a:pt x="15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81" name="Freeform 1225"/>
            <p:cNvSpPr>
              <a:spLocks/>
            </p:cNvSpPr>
            <p:nvPr/>
          </p:nvSpPr>
          <p:spPr bwMode="auto">
            <a:xfrm>
              <a:off x="5425600" y="2840757"/>
              <a:ext cx="60636" cy="10106"/>
            </a:xfrm>
            <a:custGeom>
              <a:avLst/>
              <a:gdLst>
                <a:gd name="T0" fmla="*/ 1 w 18"/>
                <a:gd name="T1" fmla="*/ 0 h 3"/>
                <a:gd name="T2" fmla="*/ 0 w 18"/>
                <a:gd name="T3" fmla="*/ 1 h 3"/>
                <a:gd name="T4" fmla="*/ 1 w 18"/>
                <a:gd name="T5" fmla="*/ 3 h 3"/>
                <a:gd name="T6" fmla="*/ 17 w 18"/>
                <a:gd name="T7" fmla="*/ 3 h 3"/>
                <a:gd name="T8" fmla="*/ 18 w 18"/>
                <a:gd name="T9" fmla="*/ 1 h 3"/>
                <a:gd name="T10" fmla="*/ 17 w 18"/>
                <a:gd name="T11" fmla="*/ 0 h 3"/>
                <a:gd name="T12" fmla="*/ 1 w 18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3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8" y="2"/>
                    <a:pt x="18" y="1"/>
                  </a:cubicBezTo>
                  <a:cubicBezTo>
                    <a:pt x="18" y="1"/>
                    <a:pt x="17" y="0"/>
                    <a:pt x="17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82" name="Freeform 1226"/>
            <p:cNvSpPr>
              <a:spLocks/>
            </p:cNvSpPr>
            <p:nvPr/>
          </p:nvSpPr>
          <p:spPr bwMode="auto">
            <a:xfrm>
              <a:off x="5408757" y="2898024"/>
              <a:ext cx="53898" cy="33686"/>
            </a:xfrm>
            <a:custGeom>
              <a:avLst/>
              <a:gdLst>
                <a:gd name="T0" fmla="*/ 2 w 16"/>
                <a:gd name="T1" fmla="*/ 0 h 10"/>
                <a:gd name="T2" fmla="*/ 0 w 16"/>
                <a:gd name="T3" fmla="*/ 1 h 10"/>
                <a:gd name="T4" fmla="*/ 1 w 16"/>
                <a:gd name="T5" fmla="*/ 3 h 10"/>
                <a:gd name="T6" fmla="*/ 14 w 16"/>
                <a:gd name="T7" fmla="*/ 10 h 10"/>
                <a:gd name="T8" fmla="*/ 15 w 16"/>
                <a:gd name="T9" fmla="*/ 10 h 10"/>
                <a:gd name="T10" fmla="*/ 16 w 16"/>
                <a:gd name="T11" fmla="*/ 10 h 10"/>
                <a:gd name="T12" fmla="*/ 15 w 16"/>
                <a:gd name="T13" fmla="*/ 8 h 10"/>
                <a:gd name="T14" fmla="*/ 2 w 16"/>
                <a:gd name="T15" fmla="*/ 0 h 10"/>
                <a:gd name="T16" fmla="*/ 2 w 16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6" y="10"/>
                    <a:pt x="16" y="10"/>
                  </a:cubicBezTo>
                  <a:cubicBezTo>
                    <a:pt x="16" y="9"/>
                    <a:pt x="16" y="8"/>
                    <a:pt x="15" y="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83" name="Freeform 1227"/>
            <p:cNvSpPr>
              <a:spLocks/>
            </p:cNvSpPr>
            <p:nvPr/>
          </p:nvSpPr>
          <p:spPr bwMode="auto">
            <a:xfrm>
              <a:off x="5223481" y="2692536"/>
              <a:ext cx="37055" cy="57267"/>
            </a:xfrm>
            <a:custGeom>
              <a:avLst/>
              <a:gdLst>
                <a:gd name="T0" fmla="*/ 2 w 11"/>
                <a:gd name="T1" fmla="*/ 0 h 16"/>
                <a:gd name="T2" fmla="*/ 1 w 11"/>
                <a:gd name="T3" fmla="*/ 0 h 16"/>
                <a:gd name="T4" fmla="*/ 0 w 11"/>
                <a:gd name="T5" fmla="*/ 2 h 16"/>
                <a:gd name="T6" fmla="*/ 8 w 11"/>
                <a:gd name="T7" fmla="*/ 15 h 16"/>
                <a:gd name="T8" fmla="*/ 9 w 11"/>
                <a:gd name="T9" fmla="*/ 16 h 16"/>
                <a:gd name="T10" fmla="*/ 9 w 11"/>
                <a:gd name="T11" fmla="*/ 16 h 16"/>
                <a:gd name="T12" fmla="*/ 10 w 11"/>
                <a:gd name="T13" fmla="*/ 16 h 16"/>
                <a:gd name="T14" fmla="*/ 10 w 11"/>
                <a:gd name="T15" fmla="*/ 14 h 16"/>
                <a:gd name="T16" fmla="*/ 10 w 11"/>
                <a:gd name="T17" fmla="*/ 14 h 16"/>
                <a:gd name="T18" fmla="*/ 7 w 11"/>
                <a:gd name="T19" fmla="*/ 8 h 16"/>
                <a:gd name="T20" fmla="*/ 6 w 11"/>
                <a:gd name="T21" fmla="*/ 6 h 16"/>
                <a:gd name="T22" fmla="*/ 3 w 11"/>
                <a:gd name="T23" fmla="*/ 1 h 16"/>
                <a:gd name="T24" fmla="*/ 2 w 11"/>
                <a:gd name="T2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6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6"/>
                    <a:pt x="8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1" y="15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2" y="0"/>
                    <a:pt x="2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84" name="Freeform 1228"/>
            <p:cNvSpPr>
              <a:spLocks/>
            </p:cNvSpPr>
            <p:nvPr/>
          </p:nvSpPr>
          <p:spPr bwMode="auto">
            <a:xfrm>
              <a:off x="5162845" y="2756541"/>
              <a:ext cx="53898" cy="37055"/>
            </a:xfrm>
            <a:custGeom>
              <a:avLst/>
              <a:gdLst>
                <a:gd name="T0" fmla="*/ 2 w 16"/>
                <a:gd name="T1" fmla="*/ 0 h 11"/>
                <a:gd name="T2" fmla="*/ 0 w 16"/>
                <a:gd name="T3" fmla="*/ 1 h 11"/>
                <a:gd name="T4" fmla="*/ 1 w 16"/>
                <a:gd name="T5" fmla="*/ 3 h 11"/>
                <a:gd name="T6" fmla="*/ 14 w 16"/>
                <a:gd name="T7" fmla="*/ 10 h 11"/>
                <a:gd name="T8" fmla="*/ 14 w 16"/>
                <a:gd name="T9" fmla="*/ 11 h 11"/>
                <a:gd name="T10" fmla="*/ 16 w 16"/>
                <a:gd name="T11" fmla="*/ 10 h 11"/>
                <a:gd name="T12" fmla="*/ 15 w 16"/>
                <a:gd name="T13" fmla="*/ 8 h 11"/>
                <a:gd name="T14" fmla="*/ 2 w 16"/>
                <a:gd name="T15" fmla="*/ 0 h 11"/>
                <a:gd name="T16" fmla="*/ 2 w 1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1">
                  <a:moveTo>
                    <a:pt x="2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1"/>
                    <a:pt x="15" y="10"/>
                    <a:pt x="16" y="10"/>
                  </a:cubicBezTo>
                  <a:cubicBezTo>
                    <a:pt x="16" y="9"/>
                    <a:pt x="16" y="8"/>
                    <a:pt x="15" y="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85" name="Freeform 1229"/>
            <p:cNvSpPr>
              <a:spLocks/>
            </p:cNvSpPr>
            <p:nvPr/>
          </p:nvSpPr>
          <p:spPr bwMode="auto">
            <a:xfrm>
              <a:off x="5139265" y="2840757"/>
              <a:ext cx="60636" cy="10106"/>
            </a:xfrm>
            <a:custGeom>
              <a:avLst/>
              <a:gdLst>
                <a:gd name="T0" fmla="*/ 2 w 18"/>
                <a:gd name="T1" fmla="*/ 0 h 3"/>
                <a:gd name="T2" fmla="*/ 1 w 18"/>
                <a:gd name="T3" fmla="*/ 0 h 3"/>
                <a:gd name="T4" fmla="*/ 0 w 18"/>
                <a:gd name="T5" fmla="*/ 1 h 3"/>
                <a:gd name="T6" fmla="*/ 2 w 18"/>
                <a:gd name="T7" fmla="*/ 3 h 3"/>
                <a:gd name="T8" fmla="*/ 17 w 18"/>
                <a:gd name="T9" fmla="*/ 3 h 3"/>
                <a:gd name="T10" fmla="*/ 18 w 18"/>
                <a:gd name="T11" fmla="*/ 1 h 3"/>
                <a:gd name="T12" fmla="*/ 17 w 18"/>
                <a:gd name="T13" fmla="*/ 0 h 3"/>
                <a:gd name="T14" fmla="*/ 13 w 18"/>
                <a:gd name="T15" fmla="*/ 0 h 3"/>
                <a:gd name="T16" fmla="*/ 11 w 18"/>
                <a:gd name="T17" fmla="*/ 0 h 3"/>
                <a:gd name="T18" fmla="*/ 4 w 18"/>
                <a:gd name="T19" fmla="*/ 0 h 3"/>
                <a:gd name="T20" fmla="*/ 2 w 18"/>
                <a:gd name="T2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3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8" y="3"/>
                    <a:pt x="18" y="2"/>
                    <a:pt x="18" y="1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86" name="Freeform 1230"/>
            <p:cNvSpPr>
              <a:spLocks/>
            </p:cNvSpPr>
            <p:nvPr/>
          </p:nvSpPr>
          <p:spPr bwMode="auto">
            <a:xfrm>
              <a:off x="5162845" y="2898024"/>
              <a:ext cx="53898" cy="33686"/>
            </a:xfrm>
            <a:custGeom>
              <a:avLst/>
              <a:gdLst>
                <a:gd name="T0" fmla="*/ 14 w 16"/>
                <a:gd name="T1" fmla="*/ 0 h 10"/>
                <a:gd name="T2" fmla="*/ 14 w 16"/>
                <a:gd name="T3" fmla="*/ 0 h 10"/>
                <a:gd name="T4" fmla="*/ 1 w 16"/>
                <a:gd name="T5" fmla="*/ 8 h 10"/>
                <a:gd name="T6" fmla="*/ 0 w 16"/>
                <a:gd name="T7" fmla="*/ 10 h 10"/>
                <a:gd name="T8" fmla="*/ 1 w 16"/>
                <a:gd name="T9" fmla="*/ 10 h 10"/>
                <a:gd name="T10" fmla="*/ 2 w 16"/>
                <a:gd name="T11" fmla="*/ 10 h 10"/>
                <a:gd name="T12" fmla="*/ 15 w 16"/>
                <a:gd name="T13" fmla="*/ 3 h 10"/>
                <a:gd name="T14" fmla="*/ 16 w 16"/>
                <a:gd name="T15" fmla="*/ 1 h 10"/>
                <a:gd name="T16" fmla="*/ 14 w 16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0">
                  <a:moveTo>
                    <a:pt x="1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6" y="2"/>
                    <a:pt x="16" y="1"/>
                    <a:pt x="16" y="1"/>
                  </a:cubicBezTo>
                  <a:cubicBezTo>
                    <a:pt x="15" y="0"/>
                    <a:pt x="15" y="0"/>
                    <a:pt x="14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87" name="Freeform 1231"/>
            <p:cNvSpPr>
              <a:spLocks noEditPoints="1"/>
            </p:cNvSpPr>
            <p:nvPr/>
          </p:nvSpPr>
          <p:spPr bwMode="auto">
            <a:xfrm>
              <a:off x="5220112" y="2749803"/>
              <a:ext cx="185276" cy="218962"/>
            </a:xfrm>
            <a:custGeom>
              <a:avLst/>
              <a:gdLst>
                <a:gd name="T0" fmla="*/ 12 w 54"/>
                <a:gd name="T1" fmla="*/ 62 h 65"/>
                <a:gd name="T2" fmla="*/ 12 w 54"/>
                <a:gd name="T3" fmla="*/ 62 h 65"/>
                <a:gd name="T4" fmla="*/ 12 w 54"/>
                <a:gd name="T5" fmla="*/ 62 h 65"/>
                <a:gd name="T6" fmla="*/ 12 w 54"/>
                <a:gd name="T7" fmla="*/ 62 h 65"/>
                <a:gd name="T8" fmla="*/ 41 w 54"/>
                <a:gd name="T9" fmla="*/ 61 h 65"/>
                <a:gd name="T10" fmla="*/ 40 w 54"/>
                <a:gd name="T11" fmla="*/ 60 h 65"/>
                <a:gd name="T12" fmla="*/ 41 w 54"/>
                <a:gd name="T13" fmla="*/ 61 h 65"/>
                <a:gd name="T14" fmla="*/ 16 w 54"/>
                <a:gd name="T15" fmla="*/ 8 h 65"/>
                <a:gd name="T16" fmla="*/ 27 w 54"/>
                <a:gd name="T17" fmla="*/ 5 h 65"/>
                <a:gd name="T18" fmla="*/ 27 w 54"/>
                <a:gd name="T19" fmla="*/ 5 h 65"/>
                <a:gd name="T20" fmla="*/ 50 w 54"/>
                <a:gd name="T21" fmla="*/ 27 h 65"/>
                <a:gd name="T22" fmla="*/ 40 w 54"/>
                <a:gd name="T23" fmla="*/ 50 h 65"/>
                <a:gd name="T24" fmla="*/ 37 w 54"/>
                <a:gd name="T25" fmla="*/ 58 h 65"/>
                <a:gd name="T26" fmla="*/ 37 w 54"/>
                <a:gd name="T27" fmla="*/ 60 h 65"/>
                <a:gd name="T28" fmla="*/ 33 w 54"/>
                <a:gd name="T29" fmla="*/ 60 h 65"/>
                <a:gd name="T30" fmla="*/ 31 w 54"/>
                <a:gd name="T31" fmla="*/ 60 h 65"/>
                <a:gd name="T32" fmla="*/ 23 w 54"/>
                <a:gd name="T33" fmla="*/ 60 h 65"/>
                <a:gd name="T34" fmla="*/ 21 w 54"/>
                <a:gd name="T35" fmla="*/ 60 h 65"/>
                <a:gd name="T36" fmla="*/ 17 w 54"/>
                <a:gd name="T37" fmla="*/ 60 h 65"/>
                <a:gd name="T38" fmla="*/ 17 w 54"/>
                <a:gd name="T39" fmla="*/ 58 h 65"/>
                <a:gd name="T40" fmla="*/ 14 w 54"/>
                <a:gd name="T41" fmla="*/ 50 h 65"/>
                <a:gd name="T42" fmla="*/ 5 w 54"/>
                <a:gd name="T43" fmla="*/ 27 h 65"/>
                <a:gd name="T44" fmla="*/ 13 w 54"/>
                <a:gd name="T45" fmla="*/ 9 h 65"/>
                <a:gd name="T46" fmla="*/ 16 w 54"/>
                <a:gd name="T47" fmla="*/ 8 h 65"/>
                <a:gd name="T48" fmla="*/ 27 w 54"/>
                <a:gd name="T49" fmla="*/ 0 h 65"/>
                <a:gd name="T50" fmla="*/ 0 w 54"/>
                <a:gd name="T51" fmla="*/ 27 h 65"/>
                <a:gd name="T52" fmla="*/ 10 w 54"/>
                <a:gd name="T53" fmla="*/ 53 h 65"/>
                <a:gd name="T54" fmla="*/ 12 w 54"/>
                <a:gd name="T55" fmla="*/ 62 h 65"/>
                <a:gd name="T56" fmla="*/ 14 w 54"/>
                <a:gd name="T57" fmla="*/ 60 h 65"/>
                <a:gd name="T58" fmla="*/ 12 w 54"/>
                <a:gd name="T59" fmla="*/ 62 h 65"/>
                <a:gd name="T60" fmla="*/ 12 w 54"/>
                <a:gd name="T61" fmla="*/ 62 h 65"/>
                <a:gd name="T62" fmla="*/ 12 w 54"/>
                <a:gd name="T63" fmla="*/ 62 h 65"/>
                <a:gd name="T64" fmla="*/ 14 w 54"/>
                <a:gd name="T65" fmla="*/ 65 h 65"/>
                <a:gd name="T66" fmla="*/ 40 w 54"/>
                <a:gd name="T67" fmla="*/ 65 h 65"/>
                <a:gd name="T68" fmla="*/ 40 w 54"/>
                <a:gd name="T69" fmla="*/ 65 h 65"/>
                <a:gd name="T70" fmla="*/ 40 w 54"/>
                <a:gd name="T71" fmla="*/ 65 h 65"/>
                <a:gd name="T72" fmla="*/ 42 w 54"/>
                <a:gd name="T73" fmla="*/ 63 h 65"/>
                <a:gd name="T74" fmla="*/ 42 w 54"/>
                <a:gd name="T75" fmla="*/ 62 h 65"/>
                <a:gd name="T76" fmla="*/ 44 w 54"/>
                <a:gd name="T77" fmla="*/ 53 h 65"/>
                <a:gd name="T78" fmla="*/ 54 w 54"/>
                <a:gd name="T79" fmla="*/ 27 h 65"/>
                <a:gd name="T80" fmla="*/ 27 w 54"/>
                <a:gd name="T81" fmla="*/ 0 h 65"/>
                <a:gd name="T82" fmla="*/ 27 w 54"/>
                <a:gd name="T83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4" h="65">
                  <a:moveTo>
                    <a:pt x="12" y="62"/>
                  </a:move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moveTo>
                    <a:pt x="41" y="61"/>
                  </a:moveTo>
                  <a:cubicBezTo>
                    <a:pt x="40" y="60"/>
                    <a:pt x="40" y="60"/>
                    <a:pt x="40" y="60"/>
                  </a:cubicBezTo>
                  <a:cubicBezTo>
                    <a:pt x="41" y="61"/>
                    <a:pt x="41" y="61"/>
                    <a:pt x="41" y="61"/>
                  </a:cubicBezTo>
                  <a:moveTo>
                    <a:pt x="16" y="8"/>
                  </a:moveTo>
                  <a:cubicBezTo>
                    <a:pt x="19" y="6"/>
                    <a:pt x="23" y="5"/>
                    <a:pt x="27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40" y="5"/>
                    <a:pt x="50" y="15"/>
                    <a:pt x="50" y="27"/>
                  </a:cubicBezTo>
                  <a:cubicBezTo>
                    <a:pt x="50" y="27"/>
                    <a:pt x="49" y="38"/>
                    <a:pt x="40" y="50"/>
                  </a:cubicBezTo>
                  <a:cubicBezTo>
                    <a:pt x="39" y="52"/>
                    <a:pt x="38" y="55"/>
                    <a:pt x="37" y="58"/>
                  </a:cubicBezTo>
                  <a:cubicBezTo>
                    <a:pt x="37" y="58"/>
                    <a:pt x="37" y="59"/>
                    <a:pt x="37" y="60"/>
                  </a:cubicBezTo>
                  <a:cubicBezTo>
                    <a:pt x="33" y="60"/>
                    <a:pt x="33" y="60"/>
                    <a:pt x="33" y="60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59"/>
                    <a:pt x="17" y="58"/>
                    <a:pt x="17" y="58"/>
                  </a:cubicBezTo>
                  <a:cubicBezTo>
                    <a:pt x="16" y="55"/>
                    <a:pt x="15" y="52"/>
                    <a:pt x="14" y="50"/>
                  </a:cubicBezTo>
                  <a:cubicBezTo>
                    <a:pt x="5" y="38"/>
                    <a:pt x="5" y="27"/>
                    <a:pt x="5" y="27"/>
                  </a:cubicBezTo>
                  <a:cubicBezTo>
                    <a:pt x="5" y="20"/>
                    <a:pt x="8" y="13"/>
                    <a:pt x="13" y="9"/>
                  </a:cubicBezTo>
                  <a:cubicBezTo>
                    <a:pt x="14" y="9"/>
                    <a:pt x="15" y="8"/>
                    <a:pt x="16" y="8"/>
                  </a:cubicBezTo>
                  <a:moveTo>
                    <a:pt x="27" y="0"/>
                  </a:moveTo>
                  <a:cubicBezTo>
                    <a:pt x="12" y="0"/>
                    <a:pt x="0" y="12"/>
                    <a:pt x="0" y="27"/>
                  </a:cubicBezTo>
                  <a:cubicBezTo>
                    <a:pt x="0" y="27"/>
                    <a:pt x="0" y="40"/>
                    <a:pt x="10" y="53"/>
                  </a:cubicBezTo>
                  <a:cubicBezTo>
                    <a:pt x="12" y="55"/>
                    <a:pt x="12" y="60"/>
                    <a:pt x="12" y="62"/>
                  </a:cubicBezTo>
                  <a:cubicBezTo>
                    <a:pt x="12" y="61"/>
                    <a:pt x="13" y="60"/>
                    <a:pt x="14" y="60"/>
                  </a:cubicBezTo>
                  <a:cubicBezTo>
                    <a:pt x="13" y="60"/>
                    <a:pt x="12" y="61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4"/>
                    <a:pt x="13" y="65"/>
                    <a:pt x="14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1" y="65"/>
                    <a:pt x="42" y="64"/>
                    <a:pt x="42" y="63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42" y="61"/>
                    <a:pt x="42" y="55"/>
                    <a:pt x="44" y="53"/>
                  </a:cubicBezTo>
                  <a:cubicBezTo>
                    <a:pt x="54" y="40"/>
                    <a:pt x="54" y="27"/>
                    <a:pt x="54" y="27"/>
                  </a:cubicBezTo>
                  <a:cubicBezTo>
                    <a:pt x="54" y="12"/>
                    <a:pt x="42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88" name="Freeform 1232"/>
            <p:cNvSpPr>
              <a:spLocks/>
            </p:cNvSpPr>
            <p:nvPr/>
          </p:nvSpPr>
          <p:spPr bwMode="auto">
            <a:xfrm>
              <a:off x="5263905" y="2968766"/>
              <a:ext cx="97691" cy="16843"/>
            </a:xfrm>
            <a:custGeom>
              <a:avLst/>
              <a:gdLst>
                <a:gd name="T0" fmla="*/ 2 w 28"/>
                <a:gd name="T1" fmla="*/ 0 h 5"/>
                <a:gd name="T2" fmla="*/ 0 w 28"/>
                <a:gd name="T3" fmla="*/ 3 h 5"/>
                <a:gd name="T4" fmla="*/ 2 w 28"/>
                <a:gd name="T5" fmla="*/ 5 h 5"/>
                <a:gd name="T6" fmla="*/ 26 w 28"/>
                <a:gd name="T7" fmla="*/ 5 h 5"/>
                <a:gd name="T8" fmla="*/ 28 w 28"/>
                <a:gd name="T9" fmla="*/ 3 h 5"/>
                <a:gd name="T10" fmla="*/ 26 w 28"/>
                <a:gd name="T11" fmla="*/ 0 h 5"/>
                <a:gd name="T12" fmla="*/ 2 w 28"/>
                <a:gd name="T13" fmla="*/ 0 h 5"/>
                <a:gd name="T14" fmla="*/ 2 w 2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5">
                  <a:moveTo>
                    <a:pt x="2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7" y="5"/>
                    <a:pt x="28" y="4"/>
                    <a:pt x="28" y="3"/>
                  </a:cubicBezTo>
                  <a:cubicBezTo>
                    <a:pt x="28" y="1"/>
                    <a:pt x="27" y="0"/>
                    <a:pt x="26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89" name="Freeform 1233"/>
            <p:cNvSpPr>
              <a:spLocks/>
            </p:cNvSpPr>
            <p:nvPr/>
          </p:nvSpPr>
          <p:spPr bwMode="auto">
            <a:xfrm>
              <a:off x="5270642" y="2985609"/>
              <a:ext cx="84216" cy="16843"/>
            </a:xfrm>
            <a:custGeom>
              <a:avLst/>
              <a:gdLst>
                <a:gd name="T0" fmla="*/ 2 w 24"/>
                <a:gd name="T1" fmla="*/ 0 h 5"/>
                <a:gd name="T2" fmla="*/ 0 w 24"/>
                <a:gd name="T3" fmla="*/ 3 h 5"/>
                <a:gd name="T4" fmla="*/ 2 w 24"/>
                <a:gd name="T5" fmla="*/ 5 h 5"/>
                <a:gd name="T6" fmla="*/ 22 w 24"/>
                <a:gd name="T7" fmla="*/ 5 h 5"/>
                <a:gd name="T8" fmla="*/ 22 w 24"/>
                <a:gd name="T9" fmla="*/ 5 h 5"/>
                <a:gd name="T10" fmla="*/ 24 w 24"/>
                <a:gd name="T11" fmla="*/ 3 h 5"/>
                <a:gd name="T12" fmla="*/ 22 w 24"/>
                <a:gd name="T13" fmla="*/ 0 h 5"/>
                <a:gd name="T14" fmla="*/ 2 w 24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5">
                  <a:moveTo>
                    <a:pt x="2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5"/>
                    <a:pt x="24" y="4"/>
                    <a:pt x="24" y="3"/>
                  </a:cubicBezTo>
                  <a:cubicBezTo>
                    <a:pt x="24" y="1"/>
                    <a:pt x="23" y="0"/>
                    <a:pt x="2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90" name="Freeform 1234"/>
            <p:cNvSpPr>
              <a:spLocks/>
            </p:cNvSpPr>
            <p:nvPr/>
          </p:nvSpPr>
          <p:spPr bwMode="auto">
            <a:xfrm>
              <a:off x="5277379" y="3002452"/>
              <a:ext cx="67373" cy="16843"/>
            </a:xfrm>
            <a:custGeom>
              <a:avLst/>
              <a:gdLst>
                <a:gd name="T0" fmla="*/ 3 w 19"/>
                <a:gd name="T1" fmla="*/ 0 h 5"/>
                <a:gd name="T2" fmla="*/ 0 w 19"/>
                <a:gd name="T3" fmla="*/ 3 h 5"/>
                <a:gd name="T4" fmla="*/ 3 w 19"/>
                <a:gd name="T5" fmla="*/ 5 h 5"/>
                <a:gd name="T6" fmla="*/ 17 w 19"/>
                <a:gd name="T7" fmla="*/ 5 h 5"/>
                <a:gd name="T8" fmla="*/ 17 w 19"/>
                <a:gd name="T9" fmla="*/ 5 h 5"/>
                <a:gd name="T10" fmla="*/ 19 w 19"/>
                <a:gd name="T11" fmla="*/ 3 h 5"/>
                <a:gd name="T12" fmla="*/ 17 w 19"/>
                <a:gd name="T13" fmla="*/ 0 h 5"/>
                <a:gd name="T14" fmla="*/ 3 w 19"/>
                <a:gd name="T15" fmla="*/ 0 h 5"/>
                <a:gd name="T16" fmla="*/ 3 w 19"/>
                <a:gd name="T1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5">
                  <a:moveTo>
                    <a:pt x="3" y="0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2" y="5"/>
                    <a:pt x="3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5"/>
                    <a:pt x="19" y="4"/>
                    <a:pt x="19" y="3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91" name="Freeform 1235"/>
            <p:cNvSpPr>
              <a:spLocks/>
            </p:cNvSpPr>
            <p:nvPr/>
          </p:nvSpPr>
          <p:spPr bwMode="auto">
            <a:xfrm>
              <a:off x="6715791" y="1685311"/>
              <a:ext cx="26949" cy="26949"/>
            </a:xfrm>
            <a:custGeom>
              <a:avLst/>
              <a:gdLst>
                <a:gd name="T0" fmla="*/ 4 w 7"/>
                <a:gd name="T1" fmla="*/ 0 h 8"/>
                <a:gd name="T2" fmla="*/ 3 w 7"/>
                <a:gd name="T3" fmla="*/ 0 h 8"/>
                <a:gd name="T4" fmla="*/ 3 w 7"/>
                <a:gd name="T5" fmla="*/ 0 h 8"/>
                <a:gd name="T6" fmla="*/ 3 w 7"/>
                <a:gd name="T7" fmla="*/ 0 h 8"/>
                <a:gd name="T8" fmla="*/ 3 w 7"/>
                <a:gd name="T9" fmla="*/ 0 h 8"/>
                <a:gd name="T10" fmla="*/ 3 w 7"/>
                <a:gd name="T11" fmla="*/ 0 h 8"/>
                <a:gd name="T12" fmla="*/ 2 w 7"/>
                <a:gd name="T13" fmla="*/ 1 h 8"/>
                <a:gd name="T14" fmla="*/ 2 w 7"/>
                <a:gd name="T15" fmla="*/ 1 h 8"/>
                <a:gd name="T16" fmla="*/ 0 w 7"/>
                <a:gd name="T17" fmla="*/ 3 h 8"/>
                <a:gd name="T18" fmla="*/ 0 w 7"/>
                <a:gd name="T19" fmla="*/ 3 h 8"/>
                <a:gd name="T20" fmla="*/ 0 w 7"/>
                <a:gd name="T21" fmla="*/ 4 h 8"/>
                <a:gd name="T22" fmla="*/ 0 w 7"/>
                <a:gd name="T23" fmla="*/ 5 h 8"/>
                <a:gd name="T24" fmla="*/ 3 w 7"/>
                <a:gd name="T25" fmla="*/ 8 h 8"/>
                <a:gd name="T26" fmla="*/ 6 w 7"/>
                <a:gd name="T27" fmla="*/ 5 h 8"/>
                <a:gd name="T28" fmla="*/ 7 w 7"/>
                <a:gd name="T29" fmla="*/ 4 h 8"/>
                <a:gd name="T30" fmla="*/ 6 w 7"/>
                <a:gd name="T31" fmla="*/ 3 h 8"/>
                <a:gd name="T32" fmla="*/ 6 w 7"/>
                <a:gd name="T33" fmla="*/ 3 h 8"/>
                <a:gd name="T34" fmla="*/ 4 w 7"/>
                <a:gd name="T35" fmla="*/ 0 h 8"/>
                <a:gd name="T36" fmla="*/ 4 w 7"/>
                <a:gd name="T3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" h="8">
                  <a:moveTo>
                    <a:pt x="4" y="0"/>
                  </a:move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1" y="6"/>
                    <a:pt x="2" y="8"/>
                    <a:pt x="3" y="8"/>
                  </a:cubicBezTo>
                  <a:cubicBezTo>
                    <a:pt x="5" y="8"/>
                    <a:pt x="6" y="6"/>
                    <a:pt x="6" y="5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92" name="Freeform 1236"/>
            <p:cNvSpPr>
              <a:spLocks/>
            </p:cNvSpPr>
            <p:nvPr/>
          </p:nvSpPr>
          <p:spPr bwMode="auto">
            <a:xfrm>
              <a:off x="6698948" y="1715629"/>
              <a:ext cx="64004" cy="84216"/>
            </a:xfrm>
            <a:custGeom>
              <a:avLst/>
              <a:gdLst>
                <a:gd name="T0" fmla="*/ 11 w 18"/>
                <a:gd name="T1" fmla="*/ 0 h 25"/>
                <a:gd name="T2" fmla="*/ 10 w 18"/>
                <a:gd name="T3" fmla="*/ 0 h 25"/>
                <a:gd name="T4" fmla="*/ 10 w 18"/>
                <a:gd name="T5" fmla="*/ 1 h 25"/>
                <a:gd name="T6" fmla="*/ 9 w 18"/>
                <a:gd name="T7" fmla="*/ 3 h 25"/>
                <a:gd name="T8" fmla="*/ 9 w 18"/>
                <a:gd name="T9" fmla="*/ 1 h 25"/>
                <a:gd name="T10" fmla="*/ 9 w 18"/>
                <a:gd name="T11" fmla="*/ 1 h 25"/>
                <a:gd name="T12" fmla="*/ 9 w 18"/>
                <a:gd name="T13" fmla="*/ 1 h 25"/>
                <a:gd name="T14" fmla="*/ 9 w 18"/>
                <a:gd name="T15" fmla="*/ 0 h 25"/>
                <a:gd name="T16" fmla="*/ 9 w 18"/>
                <a:gd name="T17" fmla="*/ 0 h 25"/>
                <a:gd name="T18" fmla="*/ 7 w 18"/>
                <a:gd name="T19" fmla="*/ 0 h 25"/>
                <a:gd name="T20" fmla="*/ 7 w 18"/>
                <a:gd name="T21" fmla="*/ 0 h 25"/>
                <a:gd name="T22" fmla="*/ 8 w 18"/>
                <a:gd name="T23" fmla="*/ 1 h 25"/>
                <a:gd name="T24" fmla="*/ 8 w 18"/>
                <a:gd name="T25" fmla="*/ 1 h 25"/>
                <a:gd name="T26" fmla="*/ 8 w 18"/>
                <a:gd name="T27" fmla="*/ 1 h 25"/>
                <a:gd name="T28" fmla="*/ 7 w 18"/>
                <a:gd name="T29" fmla="*/ 3 h 25"/>
                <a:gd name="T30" fmla="*/ 6 w 18"/>
                <a:gd name="T31" fmla="*/ 1 h 25"/>
                <a:gd name="T32" fmla="*/ 6 w 18"/>
                <a:gd name="T33" fmla="*/ 0 h 25"/>
                <a:gd name="T34" fmla="*/ 6 w 18"/>
                <a:gd name="T35" fmla="*/ 0 h 25"/>
                <a:gd name="T36" fmla="*/ 4 w 18"/>
                <a:gd name="T37" fmla="*/ 0 h 25"/>
                <a:gd name="T38" fmla="*/ 4 w 18"/>
                <a:gd name="T39" fmla="*/ 0 h 25"/>
                <a:gd name="T40" fmla="*/ 3 w 18"/>
                <a:gd name="T41" fmla="*/ 1 h 25"/>
                <a:gd name="T42" fmla="*/ 3 w 18"/>
                <a:gd name="T43" fmla="*/ 2 h 25"/>
                <a:gd name="T44" fmla="*/ 0 w 18"/>
                <a:gd name="T45" fmla="*/ 10 h 25"/>
                <a:gd name="T46" fmla="*/ 1 w 18"/>
                <a:gd name="T47" fmla="*/ 11 h 25"/>
                <a:gd name="T48" fmla="*/ 1 w 18"/>
                <a:gd name="T49" fmla="*/ 11 h 25"/>
                <a:gd name="T50" fmla="*/ 3 w 18"/>
                <a:gd name="T51" fmla="*/ 11 h 25"/>
                <a:gd name="T52" fmla="*/ 4 w 18"/>
                <a:gd name="T53" fmla="*/ 6 h 25"/>
                <a:gd name="T54" fmla="*/ 4 w 18"/>
                <a:gd name="T55" fmla="*/ 9 h 25"/>
                <a:gd name="T56" fmla="*/ 4 w 18"/>
                <a:gd name="T57" fmla="*/ 9 h 25"/>
                <a:gd name="T58" fmla="*/ 4 w 18"/>
                <a:gd name="T59" fmla="*/ 9 h 25"/>
                <a:gd name="T60" fmla="*/ 4 w 18"/>
                <a:gd name="T61" fmla="*/ 10 h 25"/>
                <a:gd name="T62" fmla="*/ 4 w 18"/>
                <a:gd name="T63" fmla="*/ 12 h 25"/>
                <a:gd name="T64" fmla="*/ 4 w 18"/>
                <a:gd name="T65" fmla="*/ 23 h 25"/>
                <a:gd name="T66" fmla="*/ 6 w 18"/>
                <a:gd name="T67" fmla="*/ 25 h 25"/>
                <a:gd name="T68" fmla="*/ 8 w 18"/>
                <a:gd name="T69" fmla="*/ 23 h 25"/>
                <a:gd name="T70" fmla="*/ 8 w 18"/>
                <a:gd name="T71" fmla="*/ 12 h 25"/>
                <a:gd name="T72" fmla="*/ 9 w 18"/>
                <a:gd name="T73" fmla="*/ 12 h 25"/>
                <a:gd name="T74" fmla="*/ 9 w 18"/>
                <a:gd name="T75" fmla="*/ 12 h 25"/>
                <a:gd name="T76" fmla="*/ 9 w 18"/>
                <a:gd name="T77" fmla="*/ 13 h 25"/>
                <a:gd name="T78" fmla="*/ 9 w 18"/>
                <a:gd name="T79" fmla="*/ 23 h 25"/>
                <a:gd name="T80" fmla="*/ 10 w 18"/>
                <a:gd name="T81" fmla="*/ 25 h 25"/>
                <a:gd name="T82" fmla="*/ 12 w 18"/>
                <a:gd name="T83" fmla="*/ 24 h 25"/>
                <a:gd name="T84" fmla="*/ 12 w 18"/>
                <a:gd name="T85" fmla="*/ 23 h 25"/>
                <a:gd name="T86" fmla="*/ 12 w 18"/>
                <a:gd name="T87" fmla="*/ 21 h 25"/>
                <a:gd name="T88" fmla="*/ 12 w 18"/>
                <a:gd name="T89" fmla="*/ 9 h 25"/>
                <a:gd name="T90" fmla="*/ 12 w 18"/>
                <a:gd name="T91" fmla="*/ 9 h 25"/>
                <a:gd name="T92" fmla="*/ 12 w 18"/>
                <a:gd name="T93" fmla="*/ 9 h 25"/>
                <a:gd name="T94" fmla="*/ 12 w 18"/>
                <a:gd name="T95" fmla="*/ 6 h 25"/>
                <a:gd name="T96" fmla="*/ 13 w 18"/>
                <a:gd name="T97" fmla="*/ 7 h 25"/>
                <a:gd name="T98" fmla="*/ 13 w 18"/>
                <a:gd name="T99" fmla="*/ 8 h 25"/>
                <a:gd name="T100" fmla="*/ 14 w 18"/>
                <a:gd name="T101" fmla="*/ 8 h 25"/>
                <a:gd name="T102" fmla="*/ 15 w 18"/>
                <a:gd name="T103" fmla="*/ 8 h 25"/>
                <a:gd name="T104" fmla="*/ 16 w 18"/>
                <a:gd name="T105" fmla="*/ 7 h 25"/>
                <a:gd name="T106" fmla="*/ 18 w 18"/>
                <a:gd name="T107" fmla="*/ 4 h 25"/>
                <a:gd name="T108" fmla="*/ 18 w 18"/>
                <a:gd name="T109" fmla="*/ 3 h 25"/>
                <a:gd name="T110" fmla="*/ 17 w 18"/>
                <a:gd name="T111" fmla="*/ 2 h 25"/>
                <a:gd name="T112" fmla="*/ 16 w 18"/>
                <a:gd name="T113" fmla="*/ 3 h 25"/>
                <a:gd name="T114" fmla="*/ 15 w 18"/>
                <a:gd name="T115" fmla="*/ 4 h 25"/>
                <a:gd name="T116" fmla="*/ 14 w 18"/>
                <a:gd name="T117" fmla="*/ 2 h 25"/>
                <a:gd name="T118" fmla="*/ 13 w 18"/>
                <a:gd name="T119" fmla="*/ 1 h 25"/>
                <a:gd name="T120" fmla="*/ 13 w 18"/>
                <a:gd name="T121" fmla="*/ 0 h 25"/>
                <a:gd name="T122" fmla="*/ 13 w 18"/>
                <a:gd name="T123" fmla="*/ 0 h 25"/>
                <a:gd name="T124" fmla="*/ 11 w 18"/>
                <a:gd name="T12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" h="25">
                  <a:moveTo>
                    <a:pt x="11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2"/>
                    <a:pt x="10" y="3"/>
                    <a:pt x="9" y="3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6" y="2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3" y="11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5" y="25"/>
                    <a:pt x="6" y="25"/>
                  </a:cubicBezTo>
                  <a:cubicBezTo>
                    <a:pt x="7" y="25"/>
                    <a:pt x="8" y="24"/>
                    <a:pt x="8" y="2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5"/>
                    <a:pt x="10" y="25"/>
                  </a:cubicBezTo>
                  <a:cubicBezTo>
                    <a:pt x="11" y="25"/>
                    <a:pt x="12" y="25"/>
                    <a:pt x="12" y="24"/>
                  </a:cubicBezTo>
                  <a:cubicBezTo>
                    <a:pt x="12" y="24"/>
                    <a:pt x="12" y="23"/>
                    <a:pt x="12" y="23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4" y="8"/>
                    <a:pt x="14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3"/>
                    <a:pt x="18" y="3"/>
                  </a:cubicBezTo>
                  <a:cubicBezTo>
                    <a:pt x="18" y="2"/>
                    <a:pt x="17" y="2"/>
                    <a:pt x="17" y="2"/>
                  </a:cubicBezTo>
                  <a:cubicBezTo>
                    <a:pt x="17" y="2"/>
                    <a:pt x="16" y="2"/>
                    <a:pt x="16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1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93" name="Freeform 1237"/>
            <p:cNvSpPr>
              <a:spLocks/>
            </p:cNvSpPr>
            <p:nvPr/>
          </p:nvSpPr>
          <p:spPr bwMode="auto">
            <a:xfrm>
              <a:off x="6779796" y="1685311"/>
              <a:ext cx="23581" cy="26949"/>
            </a:xfrm>
            <a:custGeom>
              <a:avLst/>
              <a:gdLst>
                <a:gd name="T0" fmla="*/ 4 w 7"/>
                <a:gd name="T1" fmla="*/ 0 h 8"/>
                <a:gd name="T2" fmla="*/ 4 w 7"/>
                <a:gd name="T3" fmla="*/ 0 h 8"/>
                <a:gd name="T4" fmla="*/ 3 w 7"/>
                <a:gd name="T5" fmla="*/ 0 h 8"/>
                <a:gd name="T6" fmla="*/ 3 w 7"/>
                <a:gd name="T7" fmla="*/ 0 h 8"/>
                <a:gd name="T8" fmla="*/ 3 w 7"/>
                <a:gd name="T9" fmla="*/ 0 h 8"/>
                <a:gd name="T10" fmla="*/ 3 w 7"/>
                <a:gd name="T11" fmla="*/ 0 h 8"/>
                <a:gd name="T12" fmla="*/ 2 w 7"/>
                <a:gd name="T13" fmla="*/ 1 h 8"/>
                <a:gd name="T14" fmla="*/ 3 w 7"/>
                <a:gd name="T15" fmla="*/ 1 h 8"/>
                <a:gd name="T16" fmla="*/ 1 w 7"/>
                <a:gd name="T17" fmla="*/ 3 h 8"/>
                <a:gd name="T18" fmla="*/ 1 w 7"/>
                <a:gd name="T19" fmla="*/ 3 h 8"/>
                <a:gd name="T20" fmla="*/ 0 w 7"/>
                <a:gd name="T21" fmla="*/ 4 h 8"/>
                <a:gd name="T22" fmla="*/ 1 w 7"/>
                <a:gd name="T23" fmla="*/ 5 h 8"/>
                <a:gd name="T24" fmla="*/ 4 w 7"/>
                <a:gd name="T25" fmla="*/ 8 h 8"/>
                <a:gd name="T26" fmla="*/ 7 w 7"/>
                <a:gd name="T27" fmla="*/ 5 h 8"/>
                <a:gd name="T28" fmla="*/ 7 w 7"/>
                <a:gd name="T29" fmla="*/ 4 h 8"/>
                <a:gd name="T30" fmla="*/ 7 w 7"/>
                <a:gd name="T31" fmla="*/ 3 h 8"/>
                <a:gd name="T32" fmla="*/ 7 w 7"/>
                <a:gd name="T33" fmla="*/ 3 h 8"/>
                <a:gd name="T34" fmla="*/ 4 w 7"/>
                <a:gd name="T35" fmla="*/ 0 h 8"/>
                <a:gd name="T36" fmla="*/ 4 w 7"/>
                <a:gd name="T3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" h="8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2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5"/>
                    <a:pt x="1" y="5"/>
                  </a:cubicBezTo>
                  <a:cubicBezTo>
                    <a:pt x="1" y="6"/>
                    <a:pt x="2" y="8"/>
                    <a:pt x="4" y="8"/>
                  </a:cubicBezTo>
                  <a:cubicBezTo>
                    <a:pt x="5" y="8"/>
                    <a:pt x="6" y="6"/>
                    <a:pt x="7" y="5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2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94" name="Freeform 1238"/>
            <p:cNvSpPr>
              <a:spLocks/>
            </p:cNvSpPr>
            <p:nvPr/>
          </p:nvSpPr>
          <p:spPr bwMode="auto">
            <a:xfrm>
              <a:off x="6762952" y="1715629"/>
              <a:ext cx="64004" cy="84216"/>
            </a:xfrm>
            <a:custGeom>
              <a:avLst/>
              <a:gdLst>
                <a:gd name="T0" fmla="*/ 11 w 19"/>
                <a:gd name="T1" fmla="*/ 0 h 25"/>
                <a:gd name="T2" fmla="*/ 10 w 19"/>
                <a:gd name="T3" fmla="*/ 0 h 25"/>
                <a:gd name="T4" fmla="*/ 11 w 19"/>
                <a:gd name="T5" fmla="*/ 1 h 25"/>
                <a:gd name="T6" fmla="*/ 10 w 19"/>
                <a:gd name="T7" fmla="*/ 3 h 25"/>
                <a:gd name="T8" fmla="*/ 9 w 19"/>
                <a:gd name="T9" fmla="*/ 1 h 25"/>
                <a:gd name="T10" fmla="*/ 9 w 19"/>
                <a:gd name="T11" fmla="*/ 1 h 25"/>
                <a:gd name="T12" fmla="*/ 9 w 19"/>
                <a:gd name="T13" fmla="*/ 1 h 25"/>
                <a:gd name="T14" fmla="*/ 10 w 19"/>
                <a:gd name="T15" fmla="*/ 0 h 25"/>
                <a:gd name="T16" fmla="*/ 10 w 19"/>
                <a:gd name="T17" fmla="*/ 0 h 25"/>
                <a:gd name="T18" fmla="*/ 8 w 19"/>
                <a:gd name="T19" fmla="*/ 0 h 25"/>
                <a:gd name="T20" fmla="*/ 8 w 19"/>
                <a:gd name="T21" fmla="*/ 0 h 25"/>
                <a:gd name="T22" fmla="*/ 8 w 19"/>
                <a:gd name="T23" fmla="*/ 1 h 25"/>
                <a:gd name="T24" fmla="*/ 8 w 19"/>
                <a:gd name="T25" fmla="*/ 1 h 25"/>
                <a:gd name="T26" fmla="*/ 8 w 19"/>
                <a:gd name="T27" fmla="*/ 1 h 25"/>
                <a:gd name="T28" fmla="*/ 8 w 19"/>
                <a:gd name="T29" fmla="*/ 3 h 25"/>
                <a:gd name="T30" fmla="*/ 7 w 19"/>
                <a:gd name="T31" fmla="*/ 1 h 25"/>
                <a:gd name="T32" fmla="*/ 7 w 19"/>
                <a:gd name="T33" fmla="*/ 0 h 25"/>
                <a:gd name="T34" fmla="*/ 6 w 19"/>
                <a:gd name="T35" fmla="*/ 0 h 25"/>
                <a:gd name="T36" fmla="*/ 4 w 19"/>
                <a:gd name="T37" fmla="*/ 0 h 25"/>
                <a:gd name="T38" fmla="*/ 4 w 19"/>
                <a:gd name="T39" fmla="*/ 0 h 25"/>
                <a:gd name="T40" fmla="*/ 4 w 19"/>
                <a:gd name="T41" fmla="*/ 1 h 25"/>
                <a:gd name="T42" fmla="*/ 3 w 19"/>
                <a:gd name="T43" fmla="*/ 2 h 25"/>
                <a:gd name="T44" fmla="*/ 1 w 19"/>
                <a:gd name="T45" fmla="*/ 7 h 25"/>
                <a:gd name="T46" fmla="*/ 0 w 19"/>
                <a:gd name="T47" fmla="*/ 10 h 25"/>
                <a:gd name="T48" fmla="*/ 0 w 19"/>
                <a:gd name="T49" fmla="*/ 10 h 25"/>
                <a:gd name="T50" fmla="*/ 1 w 19"/>
                <a:gd name="T51" fmla="*/ 11 h 25"/>
                <a:gd name="T52" fmla="*/ 2 w 19"/>
                <a:gd name="T53" fmla="*/ 11 h 25"/>
                <a:gd name="T54" fmla="*/ 3 w 19"/>
                <a:gd name="T55" fmla="*/ 11 h 25"/>
                <a:gd name="T56" fmla="*/ 5 w 19"/>
                <a:gd name="T57" fmla="*/ 6 h 25"/>
                <a:gd name="T58" fmla="*/ 5 w 19"/>
                <a:gd name="T59" fmla="*/ 9 h 25"/>
                <a:gd name="T60" fmla="*/ 5 w 19"/>
                <a:gd name="T61" fmla="*/ 9 h 25"/>
                <a:gd name="T62" fmla="*/ 5 w 19"/>
                <a:gd name="T63" fmla="*/ 9 h 25"/>
                <a:gd name="T64" fmla="*/ 5 w 19"/>
                <a:gd name="T65" fmla="*/ 23 h 25"/>
                <a:gd name="T66" fmla="*/ 6 w 19"/>
                <a:gd name="T67" fmla="*/ 25 h 25"/>
                <a:gd name="T68" fmla="*/ 8 w 19"/>
                <a:gd name="T69" fmla="*/ 23 h 25"/>
                <a:gd name="T70" fmla="*/ 8 w 19"/>
                <a:gd name="T71" fmla="*/ 12 h 25"/>
                <a:gd name="T72" fmla="*/ 9 w 19"/>
                <a:gd name="T73" fmla="*/ 12 h 25"/>
                <a:gd name="T74" fmla="*/ 9 w 19"/>
                <a:gd name="T75" fmla="*/ 23 h 25"/>
                <a:gd name="T76" fmla="*/ 11 w 19"/>
                <a:gd name="T77" fmla="*/ 25 h 25"/>
                <a:gd name="T78" fmla="*/ 12 w 19"/>
                <a:gd name="T79" fmla="*/ 23 h 25"/>
                <a:gd name="T80" fmla="*/ 12 w 19"/>
                <a:gd name="T81" fmla="*/ 10 h 25"/>
                <a:gd name="T82" fmla="*/ 12 w 19"/>
                <a:gd name="T83" fmla="*/ 9 h 25"/>
                <a:gd name="T84" fmla="*/ 12 w 19"/>
                <a:gd name="T85" fmla="*/ 9 h 25"/>
                <a:gd name="T86" fmla="*/ 12 w 19"/>
                <a:gd name="T87" fmla="*/ 9 h 25"/>
                <a:gd name="T88" fmla="*/ 12 w 19"/>
                <a:gd name="T89" fmla="*/ 8 h 25"/>
                <a:gd name="T90" fmla="*/ 12 w 19"/>
                <a:gd name="T91" fmla="*/ 6 h 25"/>
                <a:gd name="T92" fmla="*/ 13 w 19"/>
                <a:gd name="T93" fmla="*/ 7 h 25"/>
                <a:gd name="T94" fmla="*/ 13 w 19"/>
                <a:gd name="T95" fmla="*/ 8 h 25"/>
                <a:gd name="T96" fmla="*/ 14 w 19"/>
                <a:gd name="T97" fmla="*/ 8 h 25"/>
                <a:gd name="T98" fmla="*/ 15 w 19"/>
                <a:gd name="T99" fmla="*/ 8 h 25"/>
                <a:gd name="T100" fmla="*/ 16 w 19"/>
                <a:gd name="T101" fmla="*/ 7 h 25"/>
                <a:gd name="T102" fmla="*/ 18 w 19"/>
                <a:gd name="T103" fmla="*/ 4 h 25"/>
                <a:gd name="T104" fmla="*/ 18 w 19"/>
                <a:gd name="T105" fmla="*/ 3 h 25"/>
                <a:gd name="T106" fmla="*/ 17 w 19"/>
                <a:gd name="T107" fmla="*/ 2 h 25"/>
                <a:gd name="T108" fmla="*/ 16 w 19"/>
                <a:gd name="T109" fmla="*/ 3 h 25"/>
                <a:gd name="T110" fmla="*/ 15 w 19"/>
                <a:gd name="T111" fmla="*/ 4 h 25"/>
                <a:gd name="T112" fmla="*/ 14 w 19"/>
                <a:gd name="T113" fmla="*/ 2 h 25"/>
                <a:gd name="T114" fmla="*/ 14 w 19"/>
                <a:gd name="T115" fmla="*/ 1 h 25"/>
                <a:gd name="T116" fmla="*/ 13 w 19"/>
                <a:gd name="T117" fmla="*/ 0 h 25"/>
                <a:gd name="T118" fmla="*/ 13 w 19"/>
                <a:gd name="T119" fmla="*/ 0 h 25"/>
                <a:gd name="T120" fmla="*/ 11 w 19"/>
                <a:gd name="T12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" h="25">
                  <a:moveTo>
                    <a:pt x="11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0" y="3"/>
                    <a:pt x="10" y="3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2"/>
                    <a:pt x="7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1" y="11"/>
                    <a:pt x="1" y="11"/>
                    <a:pt x="2" y="11"/>
                  </a:cubicBezTo>
                  <a:cubicBezTo>
                    <a:pt x="2" y="11"/>
                    <a:pt x="3" y="11"/>
                    <a:pt x="3" y="11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4"/>
                    <a:pt x="6" y="25"/>
                    <a:pt x="6" y="25"/>
                  </a:cubicBezTo>
                  <a:cubicBezTo>
                    <a:pt x="7" y="25"/>
                    <a:pt x="8" y="24"/>
                    <a:pt x="8" y="2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10" y="25"/>
                    <a:pt x="11" y="25"/>
                  </a:cubicBezTo>
                  <a:cubicBezTo>
                    <a:pt x="12" y="25"/>
                    <a:pt x="12" y="24"/>
                    <a:pt x="12" y="23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5" y="8"/>
                    <a:pt x="15" y="8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2"/>
                    <a:pt x="18" y="2"/>
                    <a:pt x="17" y="2"/>
                  </a:cubicBezTo>
                  <a:cubicBezTo>
                    <a:pt x="17" y="2"/>
                    <a:pt x="17" y="2"/>
                    <a:pt x="16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2" y="0"/>
                    <a:pt x="11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95" name="Freeform 1239"/>
            <p:cNvSpPr>
              <a:spLocks/>
            </p:cNvSpPr>
            <p:nvPr/>
          </p:nvSpPr>
          <p:spPr bwMode="auto">
            <a:xfrm>
              <a:off x="6655156" y="1685311"/>
              <a:ext cx="20212" cy="26949"/>
            </a:xfrm>
            <a:custGeom>
              <a:avLst/>
              <a:gdLst>
                <a:gd name="T0" fmla="*/ 4 w 6"/>
                <a:gd name="T1" fmla="*/ 0 h 8"/>
                <a:gd name="T2" fmla="*/ 3 w 6"/>
                <a:gd name="T3" fmla="*/ 0 h 8"/>
                <a:gd name="T4" fmla="*/ 2 w 6"/>
                <a:gd name="T5" fmla="*/ 0 h 8"/>
                <a:gd name="T6" fmla="*/ 3 w 6"/>
                <a:gd name="T7" fmla="*/ 0 h 8"/>
                <a:gd name="T8" fmla="*/ 3 w 6"/>
                <a:gd name="T9" fmla="*/ 0 h 8"/>
                <a:gd name="T10" fmla="*/ 2 w 6"/>
                <a:gd name="T11" fmla="*/ 0 h 8"/>
                <a:gd name="T12" fmla="*/ 2 w 6"/>
                <a:gd name="T13" fmla="*/ 1 h 8"/>
                <a:gd name="T14" fmla="*/ 2 w 6"/>
                <a:gd name="T15" fmla="*/ 1 h 8"/>
                <a:gd name="T16" fmla="*/ 0 w 6"/>
                <a:gd name="T17" fmla="*/ 3 h 8"/>
                <a:gd name="T18" fmla="*/ 0 w 6"/>
                <a:gd name="T19" fmla="*/ 3 h 8"/>
                <a:gd name="T20" fmla="*/ 0 w 6"/>
                <a:gd name="T21" fmla="*/ 4 h 8"/>
                <a:gd name="T22" fmla="*/ 0 w 6"/>
                <a:gd name="T23" fmla="*/ 5 h 8"/>
                <a:gd name="T24" fmla="*/ 3 w 6"/>
                <a:gd name="T25" fmla="*/ 8 h 8"/>
                <a:gd name="T26" fmla="*/ 6 w 6"/>
                <a:gd name="T27" fmla="*/ 5 h 8"/>
                <a:gd name="T28" fmla="*/ 6 w 6"/>
                <a:gd name="T29" fmla="*/ 4 h 8"/>
                <a:gd name="T30" fmla="*/ 6 w 6"/>
                <a:gd name="T31" fmla="*/ 3 h 8"/>
                <a:gd name="T32" fmla="*/ 6 w 6"/>
                <a:gd name="T33" fmla="*/ 3 h 8"/>
                <a:gd name="T34" fmla="*/ 3 w 6"/>
                <a:gd name="T35" fmla="*/ 0 h 8"/>
                <a:gd name="T36" fmla="*/ 4 w 6"/>
                <a:gd name="T3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" h="8">
                  <a:moveTo>
                    <a:pt x="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2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6"/>
                    <a:pt x="2" y="8"/>
                    <a:pt x="3" y="8"/>
                  </a:cubicBezTo>
                  <a:cubicBezTo>
                    <a:pt x="4" y="8"/>
                    <a:pt x="6" y="6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5" y="1"/>
                    <a:pt x="3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96" name="Freeform 1240"/>
            <p:cNvSpPr>
              <a:spLocks/>
            </p:cNvSpPr>
            <p:nvPr/>
          </p:nvSpPr>
          <p:spPr bwMode="auto">
            <a:xfrm>
              <a:off x="6634944" y="1715629"/>
              <a:ext cx="64004" cy="84216"/>
            </a:xfrm>
            <a:custGeom>
              <a:avLst/>
              <a:gdLst>
                <a:gd name="T0" fmla="*/ 12 w 19"/>
                <a:gd name="T1" fmla="*/ 0 h 25"/>
                <a:gd name="T2" fmla="*/ 11 w 19"/>
                <a:gd name="T3" fmla="*/ 0 h 25"/>
                <a:gd name="T4" fmla="*/ 11 w 19"/>
                <a:gd name="T5" fmla="*/ 1 h 25"/>
                <a:gd name="T6" fmla="*/ 10 w 19"/>
                <a:gd name="T7" fmla="*/ 3 h 25"/>
                <a:gd name="T8" fmla="*/ 10 w 19"/>
                <a:gd name="T9" fmla="*/ 1 h 25"/>
                <a:gd name="T10" fmla="*/ 10 w 19"/>
                <a:gd name="T11" fmla="*/ 1 h 25"/>
                <a:gd name="T12" fmla="*/ 10 w 19"/>
                <a:gd name="T13" fmla="*/ 1 h 25"/>
                <a:gd name="T14" fmla="*/ 10 w 19"/>
                <a:gd name="T15" fmla="*/ 0 h 25"/>
                <a:gd name="T16" fmla="*/ 10 w 19"/>
                <a:gd name="T17" fmla="*/ 0 h 25"/>
                <a:gd name="T18" fmla="*/ 8 w 19"/>
                <a:gd name="T19" fmla="*/ 0 h 25"/>
                <a:gd name="T20" fmla="*/ 8 w 19"/>
                <a:gd name="T21" fmla="*/ 0 h 25"/>
                <a:gd name="T22" fmla="*/ 8 w 19"/>
                <a:gd name="T23" fmla="*/ 1 h 25"/>
                <a:gd name="T24" fmla="*/ 8 w 19"/>
                <a:gd name="T25" fmla="*/ 1 h 25"/>
                <a:gd name="T26" fmla="*/ 8 w 19"/>
                <a:gd name="T27" fmla="*/ 1 h 25"/>
                <a:gd name="T28" fmla="*/ 8 w 19"/>
                <a:gd name="T29" fmla="*/ 3 h 25"/>
                <a:gd name="T30" fmla="*/ 7 w 19"/>
                <a:gd name="T31" fmla="*/ 1 h 25"/>
                <a:gd name="T32" fmla="*/ 7 w 19"/>
                <a:gd name="T33" fmla="*/ 0 h 25"/>
                <a:gd name="T34" fmla="*/ 6 w 19"/>
                <a:gd name="T35" fmla="*/ 0 h 25"/>
                <a:gd name="T36" fmla="*/ 5 w 19"/>
                <a:gd name="T37" fmla="*/ 0 h 25"/>
                <a:gd name="T38" fmla="*/ 5 w 19"/>
                <a:gd name="T39" fmla="*/ 0 h 25"/>
                <a:gd name="T40" fmla="*/ 4 w 19"/>
                <a:gd name="T41" fmla="*/ 1 h 25"/>
                <a:gd name="T42" fmla="*/ 4 w 19"/>
                <a:gd name="T43" fmla="*/ 2 h 25"/>
                <a:gd name="T44" fmla="*/ 1 w 19"/>
                <a:gd name="T45" fmla="*/ 10 h 25"/>
                <a:gd name="T46" fmla="*/ 2 w 19"/>
                <a:gd name="T47" fmla="*/ 11 h 25"/>
                <a:gd name="T48" fmla="*/ 2 w 19"/>
                <a:gd name="T49" fmla="*/ 11 h 25"/>
                <a:gd name="T50" fmla="*/ 3 w 19"/>
                <a:gd name="T51" fmla="*/ 11 h 25"/>
                <a:gd name="T52" fmla="*/ 5 w 19"/>
                <a:gd name="T53" fmla="*/ 6 h 25"/>
                <a:gd name="T54" fmla="*/ 5 w 19"/>
                <a:gd name="T55" fmla="*/ 9 h 25"/>
                <a:gd name="T56" fmla="*/ 5 w 19"/>
                <a:gd name="T57" fmla="*/ 9 h 25"/>
                <a:gd name="T58" fmla="*/ 5 w 19"/>
                <a:gd name="T59" fmla="*/ 9 h 25"/>
                <a:gd name="T60" fmla="*/ 5 w 19"/>
                <a:gd name="T61" fmla="*/ 23 h 25"/>
                <a:gd name="T62" fmla="*/ 7 w 19"/>
                <a:gd name="T63" fmla="*/ 25 h 25"/>
                <a:gd name="T64" fmla="*/ 9 w 19"/>
                <a:gd name="T65" fmla="*/ 23 h 25"/>
                <a:gd name="T66" fmla="*/ 9 w 19"/>
                <a:gd name="T67" fmla="*/ 12 h 25"/>
                <a:gd name="T68" fmla="*/ 9 w 19"/>
                <a:gd name="T69" fmla="*/ 12 h 25"/>
                <a:gd name="T70" fmla="*/ 9 w 19"/>
                <a:gd name="T71" fmla="*/ 23 h 25"/>
                <a:gd name="T72" fmla="*/ 9 w 19"/>
                <a:gd name="T73" fmla="*/ 23 h 25"/>
                <a:gd name="T74" fmla="*/ 11 w 19"/>
                <a:gd name="T75" fmla="*/ 25 h 25"/>
                <a:gd name="T76" fmla="*/ 12 w 19"/>
                <a:gd name="T77" fmla="*/ 25 h 25"/>
                <a:gd name="T78" fmla="*/ 13 w 19"/>
                <a:gd name="T79" fmla="*/ 23 h 25"/>
                <a:gd name="T80" fmla="*/ 13 w 19"/>
                <a:gd name="T81" fmla="*/ 16 h 25"/>
                <a:gd name="T82" fmla="*/ 13 w 19"/>
                <a:gd name="T83" fmla="*/ 13 h 25"/>
                <a:gd name="T84" fmla="*/ 13 w 19"/>
                <a:gd name="T85" fmla="*/ 9 h 25"/>
                <a:gd name="T86" fmla="*/ 13 w 19"/>
                <a:gd name="T87" fmla="*/ 9 h 25"/>
                <a:gd name="T88" fmla="*/ 13 w 19"/>
                <a:gd name="T89" fmla="*/ 9 h 25"/>
                <a:gd name="T90" fmla="*/ 13 w 19"/>
                <a:gd name="T91" fmla="*/ 6 h 25"/>
                <a:gd name="T92" fmla="*/ 13 w 19"/>
                <a:gd name="T93" fmla="*/ 7 h 25"/>
                <a:gd name="T94" fmla="*/ 14 w 19"/>
                <a:gd name="T95" fmla="*/ 8 h 25"/>
                <a:gd name="T96" fmla="*/ 14 w 19"/>
                <a:gd name="T97" fmla="*/ 8 h 25"/>
                <a:gd name="T98" fmla="*/ 15 w 19"/>
                <a:gd name="T99" fmla="*/ 8 h 25"/>
                <a:gd name="T100" fmla="*/ 16 w 19"/>
                <a:gd name="T101" fmla="*/ 7 h 25"/>
                <a:gd name="T102" fmla="*/ 19 w 19"/>
                <a:gd name="T103" fmla="*/ 4 h 25"/>
                <a:gd name="T104" fmla="*/ 18 w 19"/>
                <a:gd name="T105" fmla="*/ 3 h 25"/>
                <a:gd name="T106" fmla="*/ 18 w 19"/>
                <a:gd name="T107" fmla="*/ 2 h 25"/>
                <a:gd name="T108" fmla="*/ 17 w 19"/>
                <a:gd name="T109" fmla="*/ 3 h 25"/>
                <a:gd name="T110" fmla="*/ 15 w 19"/>
                <a:gd name="T111" fmla="*/ 4 h 25"/>
                <a:gd name="T112" fmla="*/ 14 w 19"/>
                <a:gd name="T113" fmla="*/ 2 h 25"/>
                <a:gd name="T114" fmla="*/ 14 w 19"/>
                <a:gd name="T115" fmla="*/ 1 h 25"/>
                <a:gd name="T116" fmla="*/ 13 w 19"/>
                <a:gd name="T117" fmla="*/ 0 h 25"/>
                <a:gd name="T118" fmla="*/ 13 w 19"/>
                <a:gd name="T119" fmla="*/ 0 h 25"/>
                <a:gd name="T120" fmla="*/ 12 w 19"/>
                <a:gd name="T12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" h="25">
                  <a:moveTo>
                    <a:pt x="12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3"/>
                    <a:pt x="10" y="3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2"/>
                    <a:pt x="7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4"/>
                    <a:pt x="6" y="25"/>
                    <a:pt x="7" y="25"/>
                  </a:cubicBezTo>
                  <a:cubicBezTo>
                    <a:pt x="8" y="25"/>
                    <a:pt x="9" y="24"/>
                    <a:pt x="9" y="23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5"/>
                    <a:pt x="11" y="25"/>
                  </a:cubicBezTo>
                  <a:cubicBezTo>
                    <a:pt x="11" y="25"/>
                    <a:pt x="12" y="25"/>
                    <a:pt x="12" y="25"/>
                  </a:cubicBezTo>
                  <a:cubicBezTo>
                    <a:pt x="12" y="24"/>
                    <a:pt x="13" y="24"/>
                    <a:pt x="13" y="23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3"/>
                    <a:pt x="18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7" y="2"/>
                    <a:pt x="17" y="2"/>
                    <a:pt x="17" y="3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2" y="0"/>
                    <a:pt x="12" y="0"/>
                  </a:cubicBezTo>
                </a:path>
              </a:pathLst>
            </a:custGeom>
            <a:solidFill>
              <a:srgbClr val="CAD6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97" name="Oval 1241"/>
            <p:cNvSpPr>
              <a:spLocks noChangeArrowheads="1"/>
            </p:cNvSpPr>
            <p:nvPr/>
          </p:nvSpPr>
          <p:spPr bwMode="auto">
            <a:xfrm>
              <a:off x="4943883" y="2032282"/>
              <a:ext cx="47161" cy="43792"/>
            </a:xfrm>
            <a:prstGeom prst="ellipse">
              <a:avLst/>
            </a:pr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98" name="Oval 1242"/>
            <p:cNvSpPr>
              <a:spLocks noChangeArrowheads="1"/>
            </p:cNvSpPr>
            <p:nvPr/>
          </p:nvSpPr>
          <p:spPr bwMode="auto">
            <a:xfrm>
              <a:off x="5017994" y="2032282"/>
              <a:ext cx="47161" cy="43792"/>
            </a:xfrm>
            <a:prstGeom prst="ellipse">
              <a:avLst/>
            </a:pr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799" name="Oval 1243"/>
            <p:cNvSpPr>
              <a:spLocks noChangeArrowheads="1"/>
            </p:cNvSpPr>
            <p:nvPr/>
          </p:nvSpPr>
          <p:spPr bwMode="auto">
            <a:xfrm>
              <a:off x="5085366" y="2032282"/>
              <a:ext cx="43792" cy="43792"/>
            </a:xfrm>
            <a:prstGeom prst="ellipse">
              <a:avLst/>
            </a:prstGeom>
            <a:solidFill>
              <a:srgbClr val="BDCC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00" name="Freeform 1244"/>
            <p:cNvSpPr>
              <a:spLocks/>
            </p:cNvSpPr>
            <p:nvPr/>
          </p:nvSpPr>
          <p:spPr bwMode="auto">
            <a:xfrm>
              <a:off x="6213863" y="2965397"/>
              <a:ext cx="515403" cy="202119"/>
            </a:xfrm>
            <a:custGeom>
              <a:avLst/>
              <a:gdLst>
                <a:gd name="T0" fmla="*/ 113 w 151"/>
                <a:gd name="T1" fmla="*/ 14 h 59"/>
                <a:gd name="T2" fmla="*/ 50 w 151"/>
                <a:gd name="T3" fmla="*/ 23 h 59"/>
                <a:gd name="T4" fmla="*/ 12 w 151"/>
                <a:gd name="T5" fmla="*/ 0 h 59"/>
                <a:gd name="T6" fmla="*/ 0 w 151"/>
                <a:gd name="T7" fmla="*/ 18 h 59"/>
                <a:gd name="T8" fmla="*/ 46 w 151"/>
                <a:gd name="T9" fmla="*/ 49 h 59"/>
                <a:gd name="T10" fmla="*/ 107 w 151"/>
                <a:gd name="T11" fmla="*/ 59 h 59"/>
                <a:gd name="T12" fmla="*/ 113 w 151"/>
                <a:gd name="T13" fmla="*/ 1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59">
                  <a:moveTo>
                    <a:pt x="113" y="14"/>
                  </a:moveTo>
                  <a:cubicBezTo>
                    <a:pt x="50" y="23"/>
                    <a:pt x="50" y="23"/>
                    <a:pt x="50" y="23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107" y="59"/>
                    <a:pt x="107" y="59"/>
                    <a:pt x="107" y="59"/>
                  </a:cubicBezTo>
                  <a:cubicBezTo>
                    <a:pt x="107" y="59"/>
                    <a:pt x="151" y="30"/>
                    <a:pt x="113" y="14"/>
                  </a:cubicBezTo>
                </a:path>
              </a:pathLst>
            </a:custGeom>
            <a:solidFill>
              <a:srgbClr val="D5DF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01" name="Freeform 1245"/>
            <p:cNvSpPr>
              <a:spLocks/>
            </p:cNvSpPr>
            <p:nvPr/>
          </p:nvSpPr>
          <p:spPr bwMode="auto">
            <a:xfrm>
              <a:off x="6106066" y="4039995"/>
              <a:ext cx="235805" cy="215593"/>
            </a:xfrm>
            <a:custGeom>
              <a:avLst/>
              <a:gdLst>
                <a:gd name="T0" fmla="*/ 39 w 69"/>
                <a:gd name="T1" fmla="*/ 2 h 63"/>
                <a:gd name="T2" fmla="*/ 28 w 69"/>
                <a:gd name="T3" fmla="*/ 37 h 63"/>
                <a:gd name="T4" fmla="*/ 3 w 69"/>
                <a:gd name="T5" fmla="*/ 52 h 63"/>
                <a:gd name="T6" fmla="*/ 36 w 69"/>
                <a:gd name="T7" fmla="*/ 59 h 63"/>
                <a:gd name="T8" fmla="*/ 65 w 69"/>
                <a:gd name="T9" fmla="*/ 52 h 63"/>
                <a:gd name="T10" fmla="*/ 60 w 69"/>
                <a:gd name="T11" fmla="*/ 8 h 63"/>
                <a:gd name="T12" fmla="*/ 39 w 69"/>
                <a:gd name="T13" fmla="*/ 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63">
                  <a:moveTo>
                    <a:pt x="39" y="2"/>
                  </a:moveTo>
                  <a:cubicBezTo>
                    <a:pt x="39" y="2"/>
                    <a:pt x="44" y="30"/>
                    <a:pt x="28" y="37"/>
                  </a:cubicBezTo>
                  <a:cubicBezTo>
                    <a:pt x="12" y="45"/>
                    <a:pt x="0" y="43"/>
                    <a:pt x="3" y="52"/>
                  </a:cubicBezTo>
                  <a:cubicBezTo>
                    <a:pt x="3" y="52"/>
                    <a:pt x="2" y="63"/>
                    <a:pt x="36" y="59"/>
                  </a:cubicBezTo>
                  <a:cubicBezTo>
                    <a:pt x="36" y="59"/>
                    <a:pt x="59" y="57"/>
                    <a:pt x="65" y="52"/>
                  </a:cubicBezTo>
                  <a:cubicBezTo>
                    <a:pt x="69" y="48"/>
                    <a:pt x="63" y="17"/>
                    <a:pt x="60" y="8"/>
                  </a:cubicBezTo>
                  <a:cubicBezTo>
                    <a:pt x="60" y="8"/>
                    <a:pt x="45" y="0"/>
                    <a:pt x="39" y="2"/>
                  </a:cubicBezTo>
                </a:path>
              </a:pathLst>
            </a:custGeom>
            <a:solidFill>
              <a:srgbClr val="3C24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02" name="Freeform 1246"/>
            <p:cNvSpPr>
              <a:spLocks/>
            </p:cNvSpPr>
            <p:nvPr/>
          </p:nvSpPr>
          <p:spPr bwMode="auto">
            <a:xfrm>
              <a:off x="6513673" y="3056350"/>
              <a:ext cx="77479" cy="256017"/>
            </a:xfrm>
            <a:custGeom>
              <a:avLst/>
              <a:gdLst>
                <a:gd name="T0" fmla="*/ 19 w 23"/>
                <a:gd name="T1" fmla="*/ 0 h 75"/>
                <a:gd name="T2" fmla="*/ 2 w 23"/>
                <a:gd name="T3" fmla="*/ 70 h 75"/>
                <a:gd name="T4" fmla="*/ 8 w 23"/>
                <a:gd name="T5" fmla="*/ 75 h 75"/>
                <a:gd name="T6" fmla="*/ 15 w 23"/>
                <a:gd name="T7" fmla="*/ 68 h 75"/>
                <a:gd name="T8" fmla="*/ 23 w 23"/>
                <a:gd name="T9" fmla="*/ 1 h 75"/>
                <a:gd name="T10" fmla="*/ 19 w 23"/>
                <a:gd name="T1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75">
                  <a:moveTo>
                    <a:pt x="19" y="0"/>
                  </a:moveTo>
                  <a:cubicBezTo>
                    <a:pt x="19" y="0"/>
                    <a:pt x="0" y="41"/>
                    <a:pt x="2" y="70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5" y="68"/>
                    <a:pt x="10" y="42"/>
                    <a:pt x="23" y="1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03" name="Freeform 1247"/>
            <p:cNvSpPr>
              <a:spLocks/>
            </p:cNvSpPr>
            <p:nvPr/>
          </p:nvSpPr>
          <p:spPr bwMode="auto">
            <a:xfrm>
              <a:off x="6574308" y="2999083"/>
              <a:ext cx="37055" cy="64004"/>
            </a:xfrm>
            <a:custGeom>
              <a:avLst/>
              <a:gdLst>
                <a:gd name="T0" fmla="*/ 6 w 11"/>
                <a:gd name="T1" fmla="*/ 3 h 18"/>
                <a:gd name="T2" fmla="*/ 1 w 11"/>
                <a:gd name="T3" fmla="*/ 17 h 18"/>
                <a:gd name="T4" fmla="*/ 7 w 11"/>
                <a:gd name="T5" fmla="*/ 18 h 18"/>
                <a:gd name="T6" fmla="*/ 11 w 11"/>
                <a:gd name="T7" fmla="*/ 6 h 18"/>
                <a:gd name="T8" fmla="*/ 6 w 11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8">
                  <a:moveTo>
                    <a:pt x="6" y="3"/>
                  </a:moveTo>
                  <a:cubicBezTo>
                    <a:pt x="6" y="3"/>
                    <a:pt x="0" y="16"/>
                    <a:pt x="1" y="17"/>
                  </a:cubicBezTo>
                  <a:cubicBezTo>
                    <a:pt x="2" y="18"/>
                    <a:pt x="7" y="18"/>
                    <a:pt x="7" y="18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8" y="0"/>
                    <a:pt x="6" y="3"/>
                  </a:cubicBezTo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04" name="Freeform 1248"/>
            <p:cNvSpPr>
              <a:spLocks/>
            </p:cNvSpPr>
            <p:nvPr/>
          </p:nvSpPr>
          <p:spPr bwMode="auto">
            <a:xfrm>
              <a:off x="6584414" y="2810439"/>
              <a:ext cx="144852" cy="256017"/>
            </a:xfrm>
            <a:custGeom>
              <a:avLst/>
              <a:gdLst>
                <a:gd name="T0" fmla="*/ 10 w 42"/>
                <a:gd name="T1" fmla="*/ 67 h 75"/>
                <a:gd name="T2" fmla="*/ 27 w 42"/>
                <a:gd name="T3" fmla="*/ 72 h 75"/>
                <a:gd name="T4" fmla="*/ 42 w 42"/>
                <a:gd name="T5" fmla="*/ 62 h 75"/>
                <a:gd name="T6" fmla="*/ 33 w 42"/>
                <a:gd name="T7" fmla="*/ 0 h 75"/>
                <a:gd name="T8" fmla="*/ 0 w 42"/>
                <a:gd name="T9" fmla="*/ 5 h 75"/>
                <a:gd name="T10" fmla="*/ 10 w 42"/>
                <a:gd name="T11" fmla="*/ 6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75">
                  <a:moveTo>
                    <a:pt x="10" y="67"/>
                  </a:moveTo>
                  <a:cubicBezTo>
                    <a:pt x="10" y="67"/>
                    <a:pt x="14" y="75"/>
                    <a:pt x="27" y="72"/>
                  </a:cubicBezTo>
                  <a:cubicBezTo>
                    <a:pt x="38" y="70"/>
                    <a:pt x="42" y="62"/>
                    <a:pt x="42" y="62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10" y="67"/>
                  </a:lnTo>
                  <a:close/>
                </a:path>
              </a:pathLst>
            </a:custGeom>
            <a:solidFill>
              <a:srgbClr val="CF9E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05" name="Freeform 1249"/>
            <p:cNvSpPr>
              <a:spLocks/>
            </p:cNvSpPr>
            <p:nvPr/>
          </p:nvSpPr>
          <p:spPr bwMode="auto">
            <a:xfrm>
              <a:off x="6412613" y="2544316"/>
              <a:ext cx="404238" cy="390763"/>
            </a:xfrm>
            <a:custGeom>
              <a:avLst/>
              <a:gdLst>
                <a:gd name="T0" fmla="*/ 115 w 118"/>
                <a:gd name="T1" fmla="*/ 30 h 115"/>
                <a:gd name="T2" fmla="*/ 116 w 118"/>
                <a:gd name="T3" fmla="*/ 47 h 115"/>
                <a:gd name="T4" fmla="*/ 72 w 118"/>
                <a:gd name="T5" fmla="*/ 112 h 115"/>
                <a:gd name="T6" fmla="*/ 52 w 118"/>
                <a:gd name="T7" fmla="*/ 114 h 115"/>
                <a:gd name="T8" fmla="*/ 2 w 118"/>
                <a:gd name="T9" fmla="*/ 54 h 115"/>
                <a:gd name="T10" fmla="*/ 0 w 118"/>
                <a:gd name="T11" fmla="*/ 6 h 115"/>
                <a:gd name="T12" fmla="*/ 115 w 118"/>
                <a:gd name="T13" fmla="*/ 3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" h="115">
                  <a:moveTo>
                    <a:pt x="115" y="30"/>
                  </a:moveTo>
                  <a:cubicBezTo>
                    <a:pt x="116" y="47"/>
                    <a:pt x="116" y="47"/>
                    <a:pt x="116" y="47"/>
                  </a:cubicBezTo>
                  <a:cubicBezTo>
                    <a:pt x="118" y="82"/>
                    <a:pt x="98" y="111"/>
                    <a:pt x="72" y="112"/>
                  </a:cubicBezTo>
                  <a:cubicBezTo>
                    <a:pt x="52" y="114"/>
                    <a:pt x="52" y="114"/>
                    <a:pt x="52" y="114"/>
                  </a:cubicBezTo>
                  <a:cubicBezTo>
                    <a:pt x="26" y="115"/>
                    <a:pt x="3" y="89"/>
                    <a:pt x="2" y="5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37" y="0"/>
                    <a:pt x="78" y="19"/>
                    <a:pt x="115" y="30"/>
                  </a:cubicBezTo>
                </a:path>
              </a:pathLst>
            </a:custGeom>
            <a:solidFill>
              <a:srgbClr val="DFB2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06" name="Freeform 1250"/>
            <p:cNvSpPr>
              <a:spLocks/>
            </p:cNvSpPr>
            <p:nvPr/>
          </p:nvSpPr>
          <p:spPr bwMode="auto">
            <a:xfrm>
              <a:off x="6442931" y="2941816"/>
              <a:ext cx="387394" cy="646780"/>
            </a:xfrm>
            <a:custGeom>
              <a:avLst/>
              <a:gdLst>
                <a:gd name="T0" fmla="*/ 77 w 113"/>
                <a:gd name="T1" fmla="*/ 12 h 189"/>
                <a:gd name="T2" fmla="*/ 107 w 113"/>
                <a:gd name="T3" fmla="*/ 80 h 189"/>
                <a:gd name="T4" fmla="*/ 110 w 113"/>
                <a:gd name="T5" fmla="*/ 189 h 189"/>
                <a:gd name="T6" fmla="*/ 38 w 113"/>
                <a:gd name="T7" fmla="*/ 189 h 189"/>
                <a:gd name="T8" fmla="*/ 77 w 113"/>
                <a:gd name="T9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89">
                  <a:moveTo>
                    <a:pt x="77" y="12"/>
                  </a:moveTo>
                  <a:cubicBezTo>
                    <a:pt x="77" y="12"/>
                    <a:pt x="113" y="0"/>
                    <a:pt x="107" y="80"/>
                  </a:cubicBezTo>
                  <a:cubicBezTo>
                    <a:pt x="104" y="121"/>
                    <a:pt x="110" y="189"/>
                    <a:pt x="110" y="189"/>
                  </a:cubicBezTo>
                  <a:cubicBezTo>
                    <a:pt x="38" y="189"/>
                    <a:pt x="38" y="189"/>
                    <a:pt x="38" y="189"/>
                  </a:cubicBezTo>
                  <a:cubicBezTo>
                    <a:pt x="38" y="189"/>
                    <a:pt x="0" y="11"/>
                    <a:pt x="77" y="12"/>
                  </a:cubicBezTo>
                </a:path>
              </a:pathLst>
            </a:custGeom>
            <a:solidFill>
              <a:srgbClr val="B9C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07" name="Freeform 1251"/>
            <p:cNvSpPr>
              <a:spLocks/>
            </p:cNvSpPr>
            <p:nvPr/>
          </p:nvSpPr>
          <p:spPr bwMode="auto">
            <a:xfrm>
              <a:off x="6567571" y="3561647"/>
              <a:ext cx="279598" cy="208856"/>
            </a:xfrm>
            <a:custGeom>
              <a:avLst/>
              <a:gdLst>
                <a:gd name="T0" fmla="*/ 6 w 82"/>
                <a:gd name="T1" fmla="*/ 56 h 61"/>
                <a:gd name="T2" fmla="*/ 0 w 82"/>
                <a:gd name="T3" fmla="*/ 3 h 61"/>
                <a:gd name="T4" fmla="*/ 75 w 82"/>
                <a:gd name="T5" fmla="*/ 0 h 61"/>
                <a:gd name="T6" fmla="*/ 58 w 82"/>
                <a:gd name="T7" fmla="*/ 52 h 61"/>
                <a:gd name="T8" fmla="*/ 6 w 82"/>
                <a:gd name="T9" fmla="*/ 5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61">
                  <a:moveTo>
                    <a:pt x="6" y="56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5" y="0"/>
                    <a:pt x="82" y="42"/>
                    <a:pt x="58" y="52"/>
                  </a:cubicBezTo>
                  <a:cubicBezTo>
                    <a:pt x="35" y="61"/>
                    <a:pt x="6" y="56"/>
                    <a:pt x="6" y="56"/>
                  </a:cubicBezTo>
                </a:path>
              </a:pathLst>
            </a:custGeom>
            <a:solidFill>
              <a:srgbClr val="CBB0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08" name="Freeform 1252"/>
            <p:cNvSpPr>
              <a:spLocks/>
            </p:cNvSpPr>
            <p:nvPr/>
          </p:nvSpPr>
          <p:spPr bwMode="auto">
            <a:xfrm>
              <a:off x="6564202" y="3531330"/>
              <a:ext cx="266123" cy="60636"/>
            </a:xfrm>
            <a:custGeom>
              <a:avLst/>
              <a:gdLst>
                <a:gd name="T0" fmla="*/ 76 w 79"/>
                <a:gd name="T1" fmla="*/ 0 h 18"/>
                <a:gd name="T2" fmla="*/ 79 w 79"/>
                <a:gd name="T3" fmla="*/ 13 h 18"/>
                <a:gd name="T4" fmla="*/ 0 w 79"/>
                <a:gd name="T5" fmla="*/ 18 h 18"/>
                <a:gd name="T6" fmla="*/ 0 w 79"/>
                <a:gd name="T7" fmla="*/ 6 h 18"/>
                <a:gd name="T8" fmla="*/ 76 w 79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8">
                  <a:moveTo>
                    <a:pt x="76" y="0"/>
                  </a:moveTo>
                  <a:lnTo>
                    <a:pt x="79" y="13"/>
                  </a:lnTo>
                  <a:lnTo>
                    <a:pt x="0" y="18"/>
                  </a:lnTo>
                  <a:lnTo>
                    <a:pt x="0" y="6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3C24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09" name="Freeform 1253"/>
            <p:cNvSpPr>
              <a:spLocks/>
            </p:cNvSpPr>
            <p:nvPr/>
          </p:nvSpPr>
          <p:spPr bwMode="auto">
            <a:xfrm>
              <a:off x="6789902" y="3531330"/>
              <a:ext cx="16843" cy="50530"/>
            </a:xfrm>
            <a:custGeom>
              <a:avLst/>
              <a:gdLst>
                <a:gd name="T0" fmla="*/ 1 w 5"/>
                <a:gd name="T1" fmla="*/ 15 h 15"/>
                <a:gd name="T2" fmla="*/ 5 w 5"/>
                <a:gd name="T3" fmla="*/ 15 h 15"/>
                <a:gd name="T4" fmla="*/ 4 w 5"/>
                <a:gd name="T5" fmla="*/ 0 h 15"/>
                <a:gd name="T6" fmla="*/ 0 w 5"/>
                <a:gd name="T7" fmla="*/ 0 h 15"/>
                <a:gd name="T8" fmla="*/ 1 w 5"/>
                <a:gd name="T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5">
                  <a:moveTo>
                    <a:pt x="1" y="15"/>
                  </a:moveTo>
                  <a:lnTo>
                    <a:pt x="5" y="15"/>
                  </a:lnTo>
                  <a:lnTo>
                    <a:pt x="4" y="0"/>
                  </a:lnTo>
                  <a:lnTo>
                    <a:pt x="0" y="0"/>
                  </a:lnTo>
                  <a:lnTo>
                    <a:pt x="1" y="15"/>
                  </a:lnTo>
                  <a:close/>
                </a:path>
              </a:pathLst>
            </a:custGeom>
            <a:solidFill>
              <a:srgbClr val="CBB0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10" name="Freeform 1254"/>
            <p:cNvSpPr>
              <a:spLocks/>
            </p:cNvSpPr>
            <p:nvPr/>
          </p:nvSpPr>
          <p:spPr bwMode="auto">
            <a:xfrm>
              <a:off x="6736003" y="3531330"/>
              <a:ext cx="20212" cy="57267"/>
            </a:xfrm>
            <a:custGeom>
              <a:avLst/>
              <a:gdLst>
                <a:gd name="T0" fmla="*/ 2 w 6"/>
                <a:gd name="T1" fmla="*/ 17 h 17"/>
                <a:gd name="T2" fmla="*/ 6 w 6"/>
                <a:gd name="T3" fmla="*/ 17 h 17"/>
                <a:gd name="T4" fmla="*/ 5 w 6"/>
                <a:gd name="T5" fmla="*/ 0 h 17"/>
                <a:gd name="T6" fmla="*/ 0 w 6"/>
                <a:gd name="T7" fmla="*/ 1 h 17"/>
                <a:gd name="T8" fmla="*/ 2 w 6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7">
                  <a:moveTo>
                    <a:pt x="2" y="17"/>
                  </a:moveTo>
                  <a:lnTo>
                    <a:pt x="6" y="17"/>
                  </a:lnTo>
                  <a:lnTo>
                    <a:pt x="5" y="0"/>
                  </a:lnTo>
                  <a:lnTo>
                    <a:pt x="0" y="1"/>
                  </a:lnTo>
                  <a:lnTo>
                    <a:pt x="2" y="17"/>
                  </a:lnTo>
                  <a:close/>
                </a:path>
              </a:pathLst>
            </a:custGeom>
            <a:solidFill>
              <a:srgbClr val="CBB0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11" name="Freeform 1255"/>
            <p:cNvSpPr>
              <a:spLocks/>
            </p:cNvSpPr>
            <p:nvPr/>
          </p:nvSpPr>
          <p:spPr bwMode="auto">
            <a:xfrm>
              <a:off x="6594520" y="3544804"/>
              <a:ext cx="16843" cy="53898"/>
            </a:xfrm>
            <a:custGeom>
              <a:avLst/>
              <a:gdLst>
                <a:gd name="T0" fmla="*/ 1 w 5"/>
                <a:gd name="T1" fmla="*/ 16 h 16"/>
                <a:gd name="T2" fmla="*/ 5 w 5"/>
                <a:gd name="T3" fmla="*/ 16 h 16"/>
                <a:gd name="T4" fmla="*/ 4 w 5"/>
                <a:gd name="T5" fmla="*/ 0 h 16"/>
                <a:gd name="T6" fmla="*/ 0 w 5"/>
                <a:gd name="T7" fmla="*/ 0 h 16"/>
                <a:gd name="T8" fmla="*/ 1 w 5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6">
                  <a:moveTo>
                    <a:pt x="1" y="16"/>
                  </a:moveTo>
                  <a:lnTo>
                    <a:pt x="5" y="16"/>
                  </a:lnTo>
                  <a:lnTo>
                    <a:pt x="4" y="0"/>
                  </a:lnTo>
                  <a:lnTo>
                    <a:pt x="0" y="0"/>
                  </a:lnTo>
                  <a:lnTo>
                    <a:pt x="1" y="16"/>
                  </a:lnTo>
                  <a:close/>
                </a:path>
              </a:pathLst>
            </a:custGeom>
            <a:solidFill>
              <a:srgbClr val="CBB0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12" name="Freeform 1256"/>
            <p:cNvSpPr>
              <a:spLocks/>
            </p:cNvSpPr>
            <p:nvPr/>
          </p:nvSpPr>
          <p:spPr bwMode="auto">
            <a:xfrm>
              <a:off x="6594520" y="2948554"/>
              <a:ext cx="168432" cy="94322"/>
            </a:xfrm>
            <a:custGeom>
              <a:avLst/>
              <a:gdLst>
                <a:gd name="T0" fmla="*/ 49 w 49"/>
                <a:gd name="T1" fmla="*/ 10 h 27"/>
                <a:gd name="T2" fmla="*/ 42 w 49"/>
                <a:gd name="T3" fmla="*/ 1 h 27"/>
                <a:gd name="T4" fmla="*/ 0 w 49"/>
                <a:gd name="T5" fmla="*/ 13 h 27"/>
                <a:gd name="T6" fmla="*/ 1 w 49"/>
                <a:gd name="T7" fmla="*/ 27 h 27"/>
                <a:gd name="T8" fmla="*/ 49 w 49"/>
                <a:gd name="T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27">
                  <a:moveTo>
                    <a:pt x="49" y="10"/>
                  </a:moveTo>
                  <a:cubicBezTo>
                    <a:pt x="42" y="1"/>
                    <a:pt x="42" y="1"/>
                    <a:pt x="42" y="1"/>
                  </a:cubicBezTo>
                  <a:cubicBezTo>
                    <a:pt x="26" y="0"/>
                    <a:pt x="0" y="13"/>
                    <a:pt x="0" y="13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1" y="27"/>
                    <a:pt x="11" y="9"/>
                    <a:pt x="49" y="10"/>
                  </a:cubicBezTo>
                </a:path>
              </a:pathLst>
            </a:custGeom>
            <a:solidFill>
              <a:srgbClr val="D5DF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13" name="Freeform 1257"/>
            <p:cNvSpPr>
              <a:spLocks/>
            </p:cNvSpPr>
            <p:nvPr/>
          </p:nvSpPr>
          <p:spPr bwMode="auto">
            <a:xfrm>
              <a:off x="6382295" y="2517367"/>
              <a:ext cx="434555" cy="404238"/>
            </a:xfrm>
            <a:custGeom>
              <a:avLst/>
              <a:gdLst>
                <a:gd name="T0" fmla="*/ 14 w 127"/>
                <a:gd name="T1" fmla="*/ 6 h 119"/>
                <a:gd name="T2" fmla="*/ 52 w 127"/>
                <a:gd name="T3" fmla="*/ 1 h 119"/>
                <a:gd name="T4" fmla="*/ 71 w 127"/>
                <a:gd name="T5" fmla="*/ 0 h 119"/>
                <a:gd name="T6" fmla="*/ 95 w 127"/>
                <a:gd name="T7" fmla="*/ 1 h 119"/>
                <a:gd name="T8" fmla="*/ 127 w 127"/>
                <a:gd name="T9" fmla="*/ 45 h 119"/>
                <a:gd name="T10" fmla="*/ 94 w 127"/>
                <a:gd name="T11" fmla="*/ 117 h 119"/>
                <a:gd name="T12" fmla="*/ 86 w 127"/>
                <a:gd name="T13" fmla="*/ 88 h 119"/>
                <a:gd name="T14" fmla="*/ 90 w 127"/>
                <a:gd name="T15" fmla="*/ 62 h 119"/>
                <a:gd name="T16" fmla="*/ 79 w 127"/>
                <a:gd name="T17" fmla="*/ 67 h 119"/>
                <a:gd name="T18" fmla="*/ 76 w 127"/>
                <a:gd name="T19" fmla="*/ 77 h 119"/>
                <a:gd name="T20" fmla="*/ 49 w 127"/>
                <a:gd name="T21" fmla="*/ 48 h 119"/>
                <a:gd name="T22" fmla="*/ 10 w 127"/>
                <a:gd name="T23" fmla="*/ 43 h 119"/>
                <a:gd name="T24" fmla="*/ 14 w 127"/>
                <a:gd name="T25" fmla="*/ 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119">
                  <a:moveTo>
                    <a:pt x="14" y="6"/>
                  </a:moveTo>
                  <a:cubicBezTo>
                    <a:pt x="35" y="8"/>
                    <a:pt x="40" y="1"/>
                    <a:pt x="52" y="1"/>
                  </a:cubicBezTo>
                  <a:cubicBezTo>
                    <a:pt x="55" y="2"/>
                    <a:pt x="69" y="0"/>
                    <a:pt x="71" y="0"/>
                  </a:cubicBezTo>
                  <a:cubicBezTo>
                    <a:pt x="71" y="0"/>
                    <a:pt x="95" y="1"/>
                    <a:pt x="95" y="1"/>
                  </a:cubicBezTo>
                  <a:cubicBezTo>
                    <a:pt x="95" y="1"/>
                    <a:pt x="127" y="9"/>
                    <a:pt x="127" y="45"/>
                  </a:cubicBezTo>
                  <a:cubicBezTo>
                    <a:pt x="126" y="105"/>
                    <a:pt x="103" y="119"/>
                    <a:pt x="94" y="117"/>
                  </a:cubicBezTo>
                  <a:cubicBezTo>
                    <a:pt x="85" y="116"/>
                    <a:pt x="86" y="88"/>
                    <a:pt x="86" y="88"/>
                  </a:cubicBezTo>
                  <a:cubicBezTo>
                    <a:pt x="101" y="88"/>
                    <a:pt x="96" y="63"/>
                    <a:pt x="90" y="62"/>
                  </a:cubicBezTo>
                  <a:cubicBezTo>
                    <a:pt x="82" y="59"/>
                    <a:pt x="79" y="67"/>
                    <a:pt x="79" y="67"/>
                  </a:cubicBezTo>
                  <a:cubicBezTo>
                    <a:pt x="79" y="67"/>
                    <a:pt x="79" y="76"/>
                    <a:pt x="76" y="77"/>
                  </a:cubicBezTo>
                  <a:cubicBezTo>
                    <a:pt x="71" y="79"/>
                    <a:pt x="64" y="53"/>
                    <a:pt x="49" y="48"/>
                  </a:cubicBezTo>
                  <a:cubicBezTo>
                    <a:pt x="34" y="43"/>
                    <a:pt x="10" y="43"/>
                    <a:pt x="10" y="43"/>
                  </a:cubicBezTo>
                  <a:cubicBezTo>
                    <a:pt x="0" y="24"/>
                    <a:pt x="7" y="5"/>
                    <a:pt x="14" y="6"/>
                  </a:cubicBezTo>
                </a:path>
              </a:pathLst>
            </a:custGeom>
            <a:solidFill>
              <a:srgbClr val="754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14" name="Freeform 1258"/>
            <p:cNvSpPr>
              <a:spLocks/>
            </p:cNvSpPr>
            <p:nvPr/>
          </p:nvSpPr>
          <p:spPr bwMode="auto">
            <a:xfrm>
              <a:off x="6217232" y="3602071"/>
              <a:ext cx="512034" cy="559195"/>
            </a:xfrm>
            <a:custGeom>
              <a:avLst/>
              <a:gdLst>
                <a:gd name="T0" fmla="*/ 104 w 150"/>
                <a:gd name="T1" fmla="*/ 0 h 164"/>
                <a:gd name="T2" fmla="*/ 17 w 150"/>
                <a:gd name="T3" fmla="*/ 32 h 164"/>
                <a:gd name="T4" fmla="*/ 0 w 150"/>
                <a:gd name="T5" fmla="*/ 159 h 164"/>
                <a:gd name="T6" fmla="*/ 36 w 150"/>
                <a:gd name="T7" fmla="*/ 164 h 164"/>
                <a:gd name="T8" fmla="*/ 53 w 150"/>
                <a:gd name="T9" fmla="*/ 59 h 164"/>
                <a:gd name="T10" fmla="*/ 124 w 150"/>
                <a:gd name="T11" fmla="*/ 46 h 164"/>
                <a:gd name="T12" fmla="*/ 104 w 150"/>
                <a:gd name="T1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64">
                  <a:moveTo>
                    <a:pt x="104" y="0"/>
                  </a:moveTo>
                  <a:cubicBezTo>
                    <a:pt x="104" y="0"/>
                    <a:pt x="19" y="24"/>
                    <a:pt x="17" y="32"/>
                  </a:cubicBezTo>
                  <a:cubicBezTo>
                    <a:pt x="14" y="41"/>
                    <a:pt x="0" y="159"/>
                    <a:pt x="0" y="159"/>
                  </a:cubicBezTo>
                  <a:cubicBezTo>
                    <a:pt x="36" y="164"/>
                    <a:pt x="36" y="164"/>
                    <a:pt x="36" y="164"/>
                  </a:cubicBezTo>
                  <a:cubicBezTo>
                    <a:pt x="36" y="164"/>
                    <a:pt x="54" y="70"/>
                    <a:pt x="53" y="59"/>
                  </a:cubicBezTo>
                  <a:cubicBezTo>
                    <a:pt x="64" y="53"/>
                    <a:pt x="121" y="45"/>
                    <a:pt x="124" y="46"/>
                  </a:cubicBezTo>
                  <a:cubicBezTo>
                    <a:pt x="126" y="46"/>
                    <a:pt x="150" y="5"/>
                    <a:pt x="104" y="0"/>
                  </a:cubicBezTo>
                </a:path>
              </a:pathLst>
            </a:custGeom>
            <a:solidFill>
              <a:srgbClr val="CBB0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15" name="Freeform 1259"/>
            <p:cNvSpPr>
              <a:spLocks/>
            </p:cNvSpPr>
            <p:nvPr/>
          </p:nvSpPr>
          <p:spPr bwMode="auto">
            <a:xfrm>
              <a:off x="6517041" y="3760398"/>
              <a:ext cx="37055" cy="421081"/>
            </a:xfrm>
            <a:custGeom>
              <a:avLst/>
              <a:gdLst>
                <a:gd name="T0" fmla="*/ 9 w 11"/>
                <a:gd name="T1" fmla="*/ 0 h 125"/>
                <a:gd name="T2" fmla="*/ 0 w 11"/>
                <a:gd name="T3" fmla="*/ 125 h 125"/>
                <a:gd name="T4" fmla="*/ 2 w 11"/>
                <a:gd name="T5" fmla="*/ 125 h 125"/>
                <a:gd name="T6" fmla="*/ 11 w 11"/>
                <a:gd name="T7" fmla="*/ 0 h 125"/>
                <a:gd name="T8" fmla="*/ 9 w 11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5">
                  <a:moveTo>
                    <a:pt x="9" y="0"/>
                  </a:moveTo>
                  <a:lnTo>
                    <a:pt x="0" y="125"/>
                  </a:lnTo>
                  <a:lnTo>
                    <a:pt x="2" y="125"/>
                  </a:lnTo>
                  <a:lnTo>
                    <a:pt x="11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16" name="Freeform 1260"/>
            <p:cNvSpPr>
              <a:spLocks/>
            </p:cNvSpPr>
            <p:nvPr/>
          </p:nvSpPr>
          <p:spPr bwMode="auto">
            <a:xfrm>
              <a:off x="6517041" y="3760398"/>
              <a:ext cx="37055" cy="421081"/>
            </a:xfrm>
            <a:custGeom>
              <a:avLst/>
              <a:gdLst>
                <a:gd name="T0" fmla="*/ 9 w 11"/>
                <a:gd name="T1" fmla="*/ 0 h 125"/>
                <a:gd name="T2" fmla="*/ 0 w 11"/>
                <a:gd name="T3" fmla="*/ 125 h 125"/>
                <a:gd name="T4" fmla="*/ 2 w 11"/>
                <a:gd name="T5" fmla="*/ 125 h 125"/>
                <a:gd name="T6" fmla="*/ 11 w 11"/>
                <a:gd name="T7" fmla="*/ 0 h 125"/>
                <a:gd name="T8" fmla="*/ 9 w 11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5">
                  <a:moveTo>
                    <a:pt x="9" y="0"/>
                  </a:moveTo>
                  <a:lnTo>
                    <a:pt x="0" y="125"/>
                  </a:lnTo>
                  <a:lnTo>
                    <a:pt x="2" y="125"/>
                  </a:lnTo>
                  <a:lnTo>
                    <a:pt x="11" y="0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17" name="Freeform 1261"/>
            <p:cNvSpPr>
              <a:spLocks/>
            </p:cNvSpPr>
            <p:nvPr/>
          </p:nvSpPr>
          <p:spPr bwMode="auto">
            <a:xfrm>
              <a:off x="6826957" y="3760398"/>
              <a:ext cx="37055" cy="421081"/>
            </a:xfrm>
            <a:custGeom>
              <a:avLst/>
              <a:gdLst>
                <a:gd name="T0" fmla="*/ 0 w 11"/>
                <a:gd name="T1" fmla="*/ 0 h 125"/>
                <a:gd name="T2" fmla="*/ 9 w 11"/>
                <a:gd name="T3" fmla="*/ 125 h 125"/>
                <a:gd name="T4" fmla="*/ 11 w 11"/>
                <a:gd name="T5" fmla="*/ 125 h 125"/>
                <a:gd name="T6" fmla="*/ 2 w 11"/>
                <a:gd name="T7" fmla="*/ 0 h 125"/>
                <a:gd name="T8" fmla="*/ 0 w 11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5">
                  <a:moveTo>
                    <a:pt x="0" y="0"/>
                  </a:moveTo>
                  <a:lnTo>
                    <a:pt x="9" y="125"/>
                  </a:lnTo>
                  <a:lnTo>
                    <a:pt x="11" y="125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18" name="Freeform 1262"/>
            <p:cNvSpPr>
              <a:spLocks/>
            </p:cNvSpPr>
            <p:nvPr/>
          </p:nvSpPr>
          <p:spPr bwMode="auto">
            <a:xfrm>
              <a:off x="6826957" y="3760398"/>
              <a:ext cx="37055" cy="421081"/>
            </a:xfrm>
            <a:custGeom>
              <a:avLst/>
              <a:gdLst>
                <a:gd name="T0" fmla="*/ 0 w 11"/>
                <a:gd name="T1" fmla="*/ 0 h 125"/>
                <a:gd name="T2" fmla="*/ 9 w 11"/>
                <a:gd name="T3" fmla="*/ 125 h 125"/>
                <a:gd name="T4" fmla="*/ 11 w 11"/>
                <a:gd name="T5" fmla="*/ 125 h 125"/>
                <a:gd name="T6" fmla="*/ 2 w 11"/>
                <a:gd name="T7" fmla="*/ 0 h 125"/>
                <a:gd name="T8" fmla="*/ 0 w 11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5">
                  <a:moveTo>
                    <a:pt x="0" y="0"/>
                  </a:moveTo>
                  <a:lnTo>
                    <a:pt x="9" y="125"/>
                  </a:lnTo>
                  <a:lnTo>
                    <a:pt x="11" y="125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19" name="Freeform 1263"/>
            <p:cNvSpPr>
              <a:spLocks/>
            </p:cNvSpPr>
            <p:nvPr/>
          </p:nvSpPr>
          <p:spPr bwMode="auto">
            <a:xfrm>
              <a:off x="6442931" y="3736817"/>
              <a:ext cx="454767" cy="111165"/>
            </a:xfrm>
            <a:custGeom>
              <a:avLst/>
              <a:gdLst>
                <a:gd name="T0" fmla="*/ 11 w 133"/>
                <a:gd name="T1" fmla="*/ 33 h 33"/>
                <a:gd name="T2" fmla="*/ 133 w 133"/>
                <a:gd name="T3" fmla="*/ 33 h 33"/>
                <a:gd name="T4" fmla="*/ 133 w 133"/>
                <a:gd name="T5" fmla="*/ 0 h 33"/>
                <a:gd name="T6" fmla="*/ 30 w 133"/>
                <a:gd name="T7" fmla="*/ 0 h 33"/>
                <a:gd name="T8" fmla="*/ 11 w 133"/>
                <a:gd name="T9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3" h="33">
                  <a:moveTo>
                    <a:pt x="11" y="33"/>
                  </a:moveTo>
                  <a:cubicBezTo>
                    <a:pt x="133" y="33"/>
                    <a:pt x="133" y="33"/>
                    <a:pt x="133" y="33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0"/>
                    <a:pt x="55" y="0"/>
                    <a:pt x="30" y="0"/>
                  </a:cubicBezTo>
                  <a:cubicBezTo>
                    <a:pt x="0" y="0"/>
                    <a:pt x="11" y="33"/>
                    <a:pt x="11" y="33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20" name="Freeform 1264"/>
            <p:cNvSpPr>
              <a:spLocks/>
            </p:cNvSpPr>
            <p:nvPr/>
          </p:nvSpPr>
          <p:spPr bwMode="auto">
            <a:xfrm>
              <a:off x="6806745" y="3076562"/>
              <a:ext cx="90953" cy="670361"/>
            </a:xfrm>
            <a:custGeom>
              <a:avLst/>
              <a:gdLst>
                <a:gd name="T0" fmla="*/ 27 w 27"/>
                <a:gd name="T1" fmla="*/ 195 h 197"/>
                <a:gd name="T2" fmla="*/ 27 w 27"/>
                <a:gd name="T3" fmla="*/ 5 h 197"/>
                <a:gd name="T4" fmla="*/ 1 w 27"/>
                <a:gd name="T5" fmla="*/ 46 h 197"/>
                <a:gd name="T6" fmla="*/ 1 w 27"/>
                <a:gd name="T7" fmla="*/ 162 h 197"/>
                <a:gd name="T8" fmla="*/ 27 w 27"/>
                <a:gd name="T9" fmla="*/ 195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97">
                  <a:moveTo>
                    <a:pt x="27" y="195"/>
                  </a:moveTo>
                  <a:cubicBezTo>
                    <a:pt x="27" y="5"/>
                    <a:pt x="27" y="5"/>
                    <a:pt x="27" y="5"/>
                  </a:cubicBezTo>
                  <a:cubicBezTo>
                    <a:pt x="27" y="5"/>
                    <a:pt x="2" y="0"/>
                    <a:pt x="1" y="46"/>
                  </a:cubicBezTo>
                  <a:cubicBezTo>
                    <a:pt x="0" y="77"/>
                    <a:pt x="0" y="127"/>
                    <a:pt x="1" y="162"/>
                  </a:cubicBezTo>
                  <a:cubicBezTo>
                    <a:pt x="2" y="197"/>
                    <a:pt x="27" y="195"/>
                    <a:pt x="27" y="195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21" name="Freeform 1265"/>
            <p:cNvSpPr>
              <a:spLocks/>
            </p:cNvSpPr>
            <p:nvPr/>
          </p:nvSpPr>
          <p:spPr bwMode="auto">
            <a:xfrm>
              <a:off x="6874118" y="3841245"/>
              <a:ext cx="37055" cy="424450"/>
            </a:xfrm>
            <a:custGeom>
              <a:avLst/>
              <a:gdLst>
                <a:gd name="T0" fmla="*/ 0 w 11"/>
                <a:gd name="T1" fmla="*/ 1 h 126"/>
                <a:gd name="T2" fmla="*/ 9 w 11"/>
                <a:gd name="T3" fmla="*/ 126 h 126"/>
                <a:gd name="T4" fmla="*/ 11 w 11"/>
                <a:gd name="T5" fmla="*/ 126 h 126"/>
                <a:gd name="T6" fmla="*/ 2 w 11"/>
                <a:gd name="T7" fmla="*/ 0 h 126"/>
                <a:gd name="T8" fmla="*/ 0 w 11"/>
                <a:gd name="T9" fmla="*/ 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6">
                  <a:moveTo>
                    <a:pt x="0" y="1"/>
                  </a:moveTo>
                  <a:lnTo>
                    <a:pt x="9" y="126"/>
                  </a:lnTo>
                  <a:lnTo>
                    <a:pt x="11" y="126"/>
                  </a:lnTo>
                  <a:lnTo>
                    <a:pt x="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22" name="Freeform 1266"/>
            <p:cNvSpPr>
              <a:spLocks/>
            </p:cNvSpPr>
            <p:nvPr/>
          </p:nvSpPr>
          <p:spPr bwMode="auto">
            <a:xfrm>
              <a:off x="6874118" y="3841245"/>
              <a:ext cx="37055" cy="424450"/>
            </a:xfrm>
            <a:custGeom>
              <a:avLst/>
              <a:gdLst>
                <a:gd name="T0" fmla="*/ 0 w 11"/>
                <a:gd name="T1" fmla="*/ 1 h 126"/>
                <a:gd name="T2" fmla="*/ 9 w 11"/>
                <a:gd name="T3" fmla="*/ 126 h 126"/>
                <a:gd name="T4" fmla="*/ 11 w 11"/>
                <a:gd name="T5" fmla="*/ 126 h 126"/>
                <a:gd name="T6" fmla="*/ 2 w 11"/>
                <a:gd name="T7" fmla="*/ 0 h 126"/>
                <a:gd name="T8" fmla="*/ 0 w 11"/>
                <a:gd name="T9" fmla="*/ 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6">
                  <a:moveTo>
                    <a:pt x="0" y="1"/>
                  </a:moveTo>
                  <a:lnTo>
                    <a:pt x="9" y="126"/>
                  </a:lnTo>
                  <a:lnTo>
                    <a:pt x="11" y="126"/>
                  </a:lnTo>
                  <a:lnTo>
                    <a:pt x="2" y="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23" name="Freeform 1267"/>
            <p:cNvSpPr>
              <a:spLocks/>
            </p:cNvSpPr>
            <p:nvPr/>
          </p:nvSpPr>
          <p:spPr bwMode="auto">
            <a:xfrm>
              <a:off x="6466512" y="3841245"/>
              <a:ext cx="37055" cy="424450"/>
            </a:xfrm>
            <a:custGeom>
              <a:avLst/>
              <a:gdLst>
                <a:gd name="T0" fmla="*/ 9 w 11"/>
                <a:gd name="T1" fmla="*/ 0 h 126"/>
                <a:gd name="T2" fmla="*/ 0 w 11"/>
                <a:gd name="T3" fmla="*/ 126 h 126"/>
                <a:gd name="T4" fmla="*/ 2 w 11"/>
                <a:gd name="T5" fmla="*/ 126 h 126"/>
                <a:gd name="T6" fmla="*/ 11 w 11"/>
                <a:gd name="T7" fmla="*/ 1 h 126"/>
                <a:gd name="T8" fmla="*/ 9 w 11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6">
                  <a:moveTo>
                    <a:pt x="9" y="0"/>
                  </a:moveTo>
                  <a:lnTo>
                    <a:pt x="0" y="126"/>
                  </a:lnTo>
                  <a:lnTo>
                    <a:pt x="2" y="126"/>
                  </a:lnTo>
                  <a:lnTo>
                    <a:pt x="11" y="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24" name="Freeform 1268"/>
            <p:cNvSpPr>
              <a:spLocks/>
            </p:cNvSpPr>
            <p:nvPr/>
          </p:nvSpPr>
          <p:spPr bwMode="auto">
            <a:xfrm>
              <a:off x="6466512" y="3841245"/>
              <a:ext cx="37055" cy="424450"/>
            </a:xfrm>
            <a:custGeom>
              <a:avLst/>
              <a:gdLst>
                <a:gd name="T0" fmla="*/ 9 w 11"/>
                <a:gd name="T1" fmla="*/ 0 h 126"/>
                <a:gd name="T2" fmla="*/ 0 w 11"/>
                <a:gd name="T3" fmla="*/ 126 h 126"/>
                <a:gd name="T4" fmla="*/ 2 w 11"/>
                <a:gd name="T5" fmla="*/ 126 h 126"/>
                <a:gd name="T6" fmla="*/ 11 w 11"/>
                <a:gd name="T7" fmla="*/ 1 h 126"/>
                <a:gd name="T8" fmla="*/ 9 w 11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6">
                  <a:moveTo>
                    <a:pt x="9" y="0"/>
                  </a:moveTo>
                  <a:lnTo>
                    <a:pt x="0" y="126"/>
                  </a:lnTo>
                  <a:lnTo>
                    <a:pt x="2" y="126"/>
                  </a:lnTo>
                  <a:lnTo>
                    <a:pt x="11" y="1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25" name="Freeform 1269"/>
            <p:cNvSpPr>
              <a:spLocks/>
            </p:cNvSpPr>
            <p:nvPr/>
          </p:nvSpPr>
          <p:spPr bwMode="auto">
            <a:xfrm>
              <a:off x="6129647" y="3376372"/>
              <a:ext cx="320021" cy="37055"/>
            </a:xfrm>
            <a:custGeom>
              <a:avLst/>
              <a:gdLst>
                <a:gd name="T0" fmla="*/ 0 w 93"/>
                <a:gd name="T1" fmla="*/ 6 h 11"/>
                <a:gd name="T2" fmla="*/ 6 w 93"/>
                <a:gd name="T3" fmla="*/ 11 h 11"/>
                <a:gd name="T4" fmla="*/ 88 w 93"/>
                <a:gd name="T5" fmla="*/ 11 h 11"/>
                <a:gd name="T6" fmla="*/ 93 w 93"/>
                <a:gd name="T7" fmla="*/ 6 h 11"/>
                <a:gd name="T8" fmla="*/ 88 w 93"/>
                <a:gd name="T9" fmla="*/ 0 h 11"/>
                <a:gd name="T10" fmla="*/ 6 w 93"/>
                <a:gd name="T11" fmla="*/ 0 h 11"/>
                <a:gd name="T12" fmla="*/ 0 w 93"/>
                <a:gd name="T13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1">
                  <a:moveTo>
                    <a:pt x="0" y="6"/>
                  </a:moveTo>
                  <a:cubicBezTo>
                    <a:pt x="0" y="9"/>
                    <a:pt x="3" y="11"/>
                    <a:pt x="6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91" y="11"/>
                    <a:pt x="93" y="9"/>
                    <a:pt x="93" y="6"/>
                  </a:cubicBezTo>
                  <a:cubicBezTo>
                    <a:pt x="93" y="3"/>
                    <a:pt x="91" y="0"/>
                    <a:pt x="8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26" name="Freeform 1270"/>
            <p:cNvSpPr>
              <a:spLocks/>
            </p:cNvSpPr>
            <p:nvPr/>
          </p:nvSpPr>
          <p:spPr bwMode="auto">
            <a:xfrm>
              <a:off x="6045431" y="3106880"/>
              <a:ext cx="128009" cy="309916"/>
            </a:xfrm>
            <a:custGeom>
              <a:avLst/>
              <a:gdLst>
                <a:gd name="T0" fmla="*/ 33 w 37"/>
                <a:gd name="T1" fmla="*/ 90 h 91"/>
                <a:gd name="T2" fmla="*/ 36 w 37"/>
                <a:gd name="T3" fmla="*/ 83 h 91"/>
                <a:gd name="T4" fmla="*/ 11 w 37"/>
                <a:gd name="T5" fmla="*/ 5 h 91"/>
                <a:gd name="T6" fmla="*/ 4 w 37"/>
                <a:gd name="T7" fmla="*/ 1 h 91"/>
                <a:gd name="T8" fmla="*/ 1 w 37"/>
                <a:gd name="T9" fmla="*/ 8 h 91"/>
                <a:gd name="T10" fmla="*/ 26 w 37"/>
                <a:gd name="T11" fmla="*/ 86 h 91"/>
                <a:gd name="T12" fmla="*/ 33 w 37"/>
                <a:gd name="T13" fmla="*/ 9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91">
                  <a:moveTo>
                    <a:pt x="33" y="90"/>
                  </a:moveTo>
                  <a:cubicBezTo>
                    <a:pt x="36" y="89"/>
                    <a:pt x="37" y="86"/>
                    <a:pt x="36" y="83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0" y="2"/>
                    <a:pt x="7" y="0"/>
                    <a:pt x="4" y="1"/>
                  </a:cubicBezTo>
                  <a:cubicBezTo>
                    <a:pt x="1" y="2"/>
                    <a:pt x="0" y="5"/>
                    <a:pt x="1" y="8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7" y="89"/>
                    <a:pt x="30" y="91"/>
                    <a:pt x="33" y="9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27" name="Freeform 1271"/>
            <p:cNvSpPr>
              <a:spLocks/>
            </p:cNvSpPr>
            <p:nvPr/>
          </p:nvSpPr>
          <p:spPr bwMode="auto">
            <a:xfrm>
              <a:off x="6419350" y="2962028"/>
              <a:ext cx="373920" cy="458136"/>
            </a:xfrm>
            <a:custGeom>
              <a:avLst/>
              <a:gdLst>
                <a:gd name="T0" fmla="*/ 73 w 109"/>
                <a:gd name="T1" fmla="*/ 12 h 134"/>
                <a:gd name="T2" fmla="*/ 100 w 109"/>
                <a:gd name="T3" fmla="*/ 17 h 134"/>
                <a:gd name="T4" fmla="*/ 74 w 109"/>
                <a:gd name="T5" fmla="*/ 109 h 134"/>
                <a:gd name="T6" fmla="*/ 13 w 109"/>
                <a:gd name="T7" fmla="*/ 134 h 134"/>
                <a:gd name="T8" fmla="*/ 1 w 109"/>
                <a:gd name="T9" fmla="*/ 112 h 134"/>
                <a:gd name="T10" fmla="*/ 49 w 109"/>
                <a:gd name="T11" fmla="*/ 82 h 134"/>
                <a:gd name="T12" fmla="*/ 73 w 109"/>
                <a:gd name="T13" fmla="*/ 1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134">
                  <a:moveTo>
                    <a:pt x="73" y="12"/>
                  </a:moveTo>
                  <a:cubicBezTo>
                    <a:pt x="73" y="12"/>
                    <a:pt x="90" y="0"/>
                    <a:pt x="100" y="17"/>
                  </a:cubicBezTo>
                  <a:cubicBezTo>
                    <a:pt x="109" y="33"/>
                    <a:pt x="86" y="100"/>
                    <a:pt x="74" y="109"/>
                  </a:cubicBezTo>
                  <a:cubicBezTo>
                    <a:pt x="61" y="118"/>
                    <a:pt x="25" y="132"/>
                    <a:pt x="13" y="134"/>
                  </a:cubicBezTo>
                  <a:cubicBezTo>
                    <a:pt x="13" y="134"/>
                    <a:pt x="0" y="113"/>
                    <a:pt x="1" y="112"/>
                  </a:cubicBezTo>
                  <a:cubicBezTo>
                    <a:pt x="4" y="109"/>
                    <a:pt x="49" y="82"/>
                    <a:pt x="49" y="82"/>
                  </a:cubicBezTo>
                  <a:cubicBezTo>
                    <a:pt x="49" y="82"/>
                    <a:pt x="64" y="21"/>
                    <a:pt x="73" y="12"/>
                  </a:cubicBezTo>
                </a:path>
              </a:pathLst>
            </a:custGeom>
            <a:solidFill>
              <a:srgbClr val="D5DF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28" name="Freeform 1272"/>
            <p:cNvSpPr>
              <a:spLocks/>
            </p:cNvSpPr>
            <p:nvPr/>
          </p:nvSpPr>
          <p:spPr bwMode="auto">
            <a:xfrm>
              <a:off x="6415982" y="3329211"/>
              <a:ext cx="80848" cy="90953"/>
            </a:xfrm>
            <a:custGeom>
              <a:avLst/>
              <a:gdLst>
                <a:gd name="T0" fmla="*/ 0 w 24"/>
                <a:gd name="T1" fmla="*/ 5 h 27"/>
                <a:gd name="T2" fmla="*/ 8 w 24"/>
                <a:gd name="T3" fmla="*/ 0 h 27"/>
                <a:gd name="T4" fmla="*/ 24 w 24"/>
                <a:gd name="T5" fmla="*/ 25 h 27"/>
                <a:gd name="T6" fmla="*/ 14 w 24"/>
                <a:gd name="T7" fmla="*/ 27 h 27"/>
                <a:gd name="T8" fmla="*/ 0 w 24"/>
                <a:gd name="T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7">
                  <a:moveTo>
                    <a:pt x="0" y="5"/>
                  </a:moveTo>
                  <a:lnTo>
                    <a:pt x="8" y="0"/>
                  </a:lnTo>
                  <a:lnTo>
                    <a:pt x="24" y="25"/>
                  </a:lnTo>
                  <a:lnTo>
                    <a:pt x="14" y="27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B9C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29" name="Freeform 1273"/>
            <p:cNvSpPr>
              <a:spLocks/>
            </p:cNvSpPr>
            <p:nvPr/>
          </p:nvSpPr>
          <p:spPr bwMode="auto">
            <a:xfrm>
              <a:off x="6463143" y="3396584"/>
              <a:ext cx="13475" cy="16843"/>
            </a:xfrm>
            <a:custGeom>
              <a:avLst/>
              <a:gdLst>
                <a:gd name="T0" fmla="*/ 0 w 4"/>
                <a:gd name="T1" fmla="*/ 3 h 5"/>
                <a:gd name="T2" fmla="*/ 3 w 4"/>
                <a:gd name="T3" fmla="*/ 5 h 5"/>
                <a:gd name="T4" fmla="*/ 4 w 4"/>
                <a:gd name="T5" fmla="*/ 2 h 5"/>
                <a:gd name="T6" fmla="*/ 2 w 4"/>
                <a:gd name="T7" fmla="*/ 1 h 5"/>
                <a:gd name="T8" fmla="*/ 0 w 4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5">
                  <a:moveTo>
                    <a:pt x="0" y="3"/>
                  </a:moveTo>
                  <a:cubicBezTo>
                    <a:pt x="1" y="4"/>
                    <a:pt x="2" y="5"/>
                    <a:pt x="3" y="5"/>
                  </a:cubicBezTo>
                  <a:cubicBezTo>
                    <a:pt x="4" y="4"/>
                    <a:pt x="4" y="3"/>
                    <a:pt x="4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1"/>
                    <a:pt x="0" y="2"/>
                    <a:pt x="0" y="3"/>
                  </a:cubicBezTo>
                </a:path>
              </a:pathLst>
            </a:custGeom>
            <a:solidFill>
              <a:srgbClr val="D5DF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30" name="Freeform 1274"/>
            <p:cNvSpPr>
              <a:spLocks/>
            </p:cNvSpPr>
            <p:nvPr/>
          </p:nvSpPr>
          <p:spPr bwMode="auto">
            <a:xfrm>
              <a:off x="6301448" y="3359529"/>
              <a:ext cx="148220" cy="57267"/>
            </a:xfrm>
            <a:custGeom>
              <a:avLst/>
              <a:gdLst>
                <a:gd name="T0" fmla="*/ 37 w 43"/>
                <a:gd name="T1" fmla="*/ 0 h 17"/>
                <a:gd name="T2" fmla="*/ 1 w 43"/>
                <a:gd name="T3" fmla="*/ 16 h 17"/>
                <a:gd name="T4" fmla="*/ 21 w 43"/>
                <a:gd name="T5" fmla="*/ 16 h 17"/>
                <a:gd name="T6" fmla="*/ 43 w 43"/>
                <a:gd name="T7" fmla="*/ 12 h 17"/>
                <a:gd name="T8" fmla="*/ 37 w 43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7">
                  <a:moveTo>
                    <a:pt x="37" y="0"/>
                  </a:moveTo>
                  <a:cubicBezTo>
                    <a:pt x="37" y="0"/>
                    <a:pt x="3" y="13"/>
                    <a:pt x="1" y="16"/>
                  </a:cubicBezTo>
                  <a:cubicBezTo>
                    <a:pt x="0" y="17"/>
                    <a:pt x="10" y="16"/>
                    <a:pt x="21" y="16"/>
                  </a:cubicBezTo>
                  <a:cubicBezTo>
                    <a:pt x="32" y="17"/>
                    <a:pt x="39" y="16"/>
                    <a:pt x="43" y="1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DFB2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31" name="Freeform 1275"/>
            <p:cNvSpPr>
              <a:spLocks/>
            </p:cNvSpPr>
            <p:nvPr/>
          </p:nvSpPr>
          <p:spPr bwMode="auto">
            <a:xfrm>
              <a:off x="6207126" y="2955291"/>
              <a:ext cx="57267" cy="84216"/>
            </a:xfrm>
            <a:custGeom>
              <a:avLst/>
              <a:gdLst>
                <a:gd name="T0" fmla="*/ 17 w 17"/>
                <a:gd name="T1" fmla="*/ 3 h 25"/>
                <a:gd name="T2" fmla="*/ 11 w 17"/>
                <a:gd name="T3" fmla="*/ 0 h 25"/>
                <a:gd name="T4" fmla="*/ 0 w 17"/>
                <a:gd name="T5" fmla="*/ 22 h 25"/>
                <a:gd name="T6" fmla="*/ 5 w 17"/>
                <a:gd name="T7" fmla="*/ 25 h 25"/>
                <a:gd name="T8" fmla="*/ 17 w 17"/>
                <a:gd name="T9" fmla="*/ 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5">
                  <a:moveTo>
                    <a:pt x="17" y="3"/>
                  </a:moveTo>
                  <a:lnTo>
                    <a:pt x="11" y="0"/>
                  </a:lnTo>
                  <a:lnTo>
                    <a:pt x="0" y="22"/>
                  </a:lnTo>
                  <a:lnTo>
                    <a:pt x="5" y="25"/>
                  </a:lnTo>
                  <a:lnTo>
                    <a:pt x="17" y="3"/>
                  </a:lnTo>
                  <a:close/>
                </a:path>
              </a:pathLst>
            </a:custGeom>
            <a:solidFill>
              <a:srgbClr val="B9CA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32" name="Freeform 1276"/>
            <p:cNvSpPr>
              <a:spLocks/>
            </p:cNvSpPr>
            <p:nvPr/>
          </p:nvSpPr>
          <p:spPr bwMode="auto">
            <a:xfrm>
              <a:off x="6119541" y="2840757"/>
              <a:ext cx="117903" cy="168432"/>
            </a:xfrm>
            <a:custGeom>
              <a:avLst/>
              <a:gdLst>
                <a:gd name="T0" fmla="*/ 34 w 34"/>
                <a:gd name="T1" fmla="*/ 38 h 50"/>
                <a:gd name="T2" fmla="*/ 17 w 34"/>
                <a:gd name="T3" fmla="*/ 19 h 50"/>
                <a:gd name="T4" fmla="*/ 10 w 34"/>
                <a:gd name="T5" fmla="*/ 2 h 50"/>
                <a:gd name="T6" fmla="*/ 11 w 34"/>
                <a:gd name="T7" fmla="*/ 24 h 50"/>
                <a:gd name="T8" fmla="*/ 5 w 34"/>
                <a:gd name="T9" fmla="*/ 26 h 50"/>
                <a:gd name="T10" fmla="*/ 8 w 34"/>
                <a:gd name="T11" fmla="*/ 41 h 50"/>
                <a:gd name="T12" fmla="*/ 11 w 34"/>
                <a:gd name="T13" fmla="*/ 41 h 50"/>
                <a:gd name="T14" fmla="*/ 17 w 34"/>
                <a:gd name="T15" fmla="*/ 49 h 50"/>
                <a:gd name="T16" fmla="*/ 27 w 34"/>
                <a:gd name="T17" fmla="*/ 50 h 50"/>
                <a:gd name="T18" fmla="*/ 34 w 34"/>
                <a:gd name="T1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50">
                  <a:moveTo>
                    <a:pt x="34" y="38"/>
                  </a:moveTo>
                  <a:cubicBezTo>
                    <a:pt x="34" y="38"/>
                    <a:pt x="23" y="30"/>
                    <a:pt x="17" y="19"/>
                  </a:cubicBezTo>
                  <a:cubicBezTo>
                    <a:pt x="12" y="10"/>
                    <a:pt x="10" y="2"/>
                    <a:pt x="10" y="2"/>
                  </a:cubicBezTo>
                  <a:cubicBezTo>
                    <a:pt x="10" y="2"/>
                    <a:pt x="0" y="0"/>
                    <a:pt x="11" y="24"/>
                  </a:cubicBezTo>
                  <a:cubicBezTo>
                    <a:pt x="11" y="24"/>
                    <a:pt x="6" y="25"/>
                    <a:pt x="5" y="26"/>
                  </a:cubicBezTo>
                  <a:cubicBezTo>
                    <a:pt x="3" y="29"/>
                    <a:pt x="5" y="36"/>
                    <a:pt x="8" y="41"/>
                  </a:cubicBezTo>
                  <a:cubicBezTo>
                    <a:pt x="11" y="43"/>
                    <a:pt x="10" y="41"/>
                    <a:pt x="11" y="41"/>
                  </a:cubicBezTo>
                  <a:cubicBezTo>
                    <a:pt x="13" y="44"/>
                    <a:pt x="14" y="48"/>
                    <a:pt x="17" y="49"/>
                  </a:cubicBezTo>
                  <a:cubicBezTo>
                    <a:pt x="21" y="49"/>
                    <a:pt x="27" y="50"/>
                    <a:pt x="27" y="50"/>
                  </a:cubicBezTo>
                  <a:lnTo>
                    <a:pt x="34" y="38"/>
                  </a:lnTo>
                  <a:close/>
                </a:path>
              </a:pathLst>
            </a:custGeom>
            <a:solidFill>
              <a:srgbClr val="DFB2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33" name="Freeform 1277"/>
            <p:cNvSpPr>
              <a:spLocks/>
            </p:cNvSpPr>
            <p:nvPr/>
          </p:nvSpPr>
          <p:spPr bwMode="auto">
            <a:xfrm>
              <a:off x="6574308" y="2668956"/>
              <a:ext cx="74110" cy="114534"/>
            </a:xfrm>
            <a:custGeom>
              <a:avLst/>
              <a:gdLst>
                <a:gd name="T0" fmla="*/ 0 w 22"/>
                <a:gd name="T1" fmla="*/ 6 h 33"/>
                <a:gd name="T2" fmla="*/ 9 w 22"/>
                <a:gd name="T3" fmla="*/ 33 h 33"/>
                <a:gd name="T4" fmla="*/ 22 w 22"/>
                <a:gd name="T5" fmla="*/ 32 h 33"/>
                <a:gd name="T6" fmla="*/ 22 w 22"/>
                <a:gd name="T7" fmla="*/ 14 h 33"/>
                <a:gd name="T8" fmla="*/ 0 w 22"/>
                <a:gd name="T9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3">
                  <a:moveTo>
                    <a:pt x="0" y="6"/>
                  </a:moveTo>
                  <a:cubicBezTo>
                    <a:pt x="0" y="6"/>
                    <a:pt x="9" y="16"/>
                    <a:pt x="9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2" y="32"/>
                    <a:pt x="22" y="17"/>
                    <a:pt x="22" y="14"/>
                  </a:cubicBezTo>
                  <a:cubicBezTo>
                    <a:pt x="22" y="11"/>
                    <a:pt x="5" y="0"/>
                    <a:pt x="0" y="6"/>
                  </a:cubicBezTo>
                </a:path>
              </a:pathLst>
            </a:custGeom>
            <a:solidFill>
              <a:srgbClr val="754C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34" name="Freeform 1281"/>
            <p:cNvSpPr>
              <a:spLocks/>
            </p:cNvSpPr>
            <p:nvPr/>
          </p:nvSpPr>
          <p:spPr bwMode="auto">
            <a:xfrm>
              <a:off x="6234075" y="4016415"/>
              <a:ext cx="131377" cy="6737"/>
            </a:xfrm>
            <a:custGeom>
              <a:avLst/>
              <a:gdLst>
                <a:gd name="T0" fmla="*/ 0 w 39"/>
                <a:gd name="T1" fmla="*/ 0 h 2"/>
                <a:gd name="T2" fmla="*/ 0 w 39"/>
                <a:gd name="T3" fmla="*/ 2 h 2"/>
                <a:gd name="T4" fmla="*/ 39 w 39"/>
                <a:gd name="T5" fmla="*/ 2 h 2"/>
                <a:gd name="T6" fmla="*/ 39 w 39"/>
                <a:gd name="T7" fmla="*/ 0 h 2"/>
                <a:gd name="T8" fmla="*/ 0 w 39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3" y="2"/>
                    <a:pt x="26" y="2"/>
                    <a:pt x="39" y="2"/>
                  </a:cubicBezTo>
                  <a:cubicBezTo>
                    <a:pt x="39" y="2"/>
                    <a:pt x="39" y="1"/>
                    <a:pt x="39" y="0"/>
                  </a:cubicBezTo>
                  <a:cubicBezTo>
                    <a:pt x="26" y="0"/>
                    <a:pt x="13" y="0"/>
                    <a:pt x="0" y="0"/>
                  </a:cubicBezTo>
                </a:path>
              </a:pathLst>
            </a:custGeom>
            <a:solidFill>
              <a:srgbClr val="CBB0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35" name="Freeform 1282"/>
            <p:cNvSpPr>
              <a:spLocks/>
            </p:cNvSpPr>
            <p:nvPr/>
          </p:nvSpPr>
          <p:spPr bwMode="auto">
            <a:xfrm>
              <a:off x="6527147" y="4019783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36" name="Freeform 1283"/>
            <p:cNvSpPr>
              <a:spLocks/>
            </p:cNvSpPr>
            <p:nvPr/>
          </p:nvSpPr>
          <p:spPr bwMode="auto">
            <a:xfrm>
              <a:off x="6847169" y="4026521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37" name="Freeform 1284"/>
            <p:cNvSpPr>
              <a:spLocks/>
            </p:cNvSpPr>
            <p:nvPr/>
          </p:nvSpPr>
          <p:spPr bwMode="auto">
            <a:xfrm>
              <a:off x="6887592" y="4026521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38" name="Freeform 1285"/>
            <p:cNvSpPr>
              <a:spLocks/>
            </p:cNvSpPr>
            <p:nvPr/>
          </p:nvSpPr>
          <p:spPr bwMode="auto">
            <a:xfrm>
              <a:off x="6483355" y="4019783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39" name="Freeform 1289"/>
            <p:cNvSpPr>
              <a:spLocks/>
            </p:cNvSpPr>
            <p:nvPr/>
          </p:nvSpPr>
          <p:spPr bwMode="auto">
            <a:xfrm>
              <a:off x="6230706" y="4023152"/>
              <a:ext cx="134746" cy="6737"/>
            </a:xfrm>
            <a:custGeom>
              <a:avLst/>
              <a:gdLst>
                <a:gd name="T0" fmla="*/ 1 w 40"/>
                <a:gd name="T1" fmla="*/ 0 h 2"/>
                <a:gd name="T2" fmla="*/ 0 w 40"/>
                <a:gd name="T3" fmla="*/ 2 h 2"/>
                <a:gd name="T4" fmla="*/ 39 w 40"/>
                <a:gd name="T5" fmla="*/ 2 h 2"/>
                <a:gd name="T6" fmla="*/ 40 w 40"/>
                <a:gd name="T7" fmla="*/ 0 h 2"/>
                <a:gd name="T8" fmla="*/ 1 w 4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2">
                  <a:moveTo>
                    <a:pt x="1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3" y="2"/>
                    <a:pt x="26" y="2"/>
                    <a:pt x="39" y="2"/>
                  </a:cubicBezTo>
                  <a:cubicBezTo>
                    <a:pt x="39" y="2"/>
                    <a:pt x="40" y="1"/>
                    <a:pt x="40" y="0"/>
                  </a:cubicBezTo>
                  <a:cubicBezTo>
                    <a:pt x="27" y="0"/>
                    <a:pt x="14" y="0"/>
                    <a:pt x="1" y="0"/>
                  </a:cubicBezTo>
                </a:path>
              </a:pathLst>
            </a:custGeom>
            <a:solidFill>
              <a:srgbClr val="CBB0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40" name="Freeform 1290"/>
            <p:cNvSpPr>
              <a:spLocks/>
            </p:cNvSpPr>
            <p:nvPr/>
          </p:nvSpPr>
          <p:spPr bwMode="auto">
            <a:xfrm>
              <a:off x="6527147" y="4026521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521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41" name="Freeform 1291"/>
            <p:cNvSpPr>
              <a:spLocks/>
            </p:cNvSpPr>
            <p:nvPr/>
          </p:nvSpPr>
          <p:spPr bwMode="auto">
            <a:xfrm>
              <a:off x="6847169" y="4033258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521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42" name="Freeform 1292"/>
            <p:cNvSpPr>
              <a:spLocks/>
            </p:cNvSpPr>
            <p:nvPr/>
          </p:nvSpPr>
          <p:spPr bwMode="auto">
            <a:xfrm>
              <a:off x="6887592" y="4033258"/>
              <a:ext cx="10106" cy="6737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2 h 2"/>
                <a:gd name="T4" fmla="*/ 3 w 3"/>
                <a:gd name="T5" fmla="*/ 2 h 2"/>
                <a:gd name="T6" fmla="*/ 2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3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521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43" name="Freeform 1293"/>
            <p:cNvSpPr>
              <a:spLocks/>
            </p:cNvSpPr>
            <p:nvPr/>
          </p:nvSpPr>
          <p:spPr bwMode="auto">
            <a:xfrm>
              <a:off x="6483355" y="4026521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521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44" name="Freeform 1297"/>
            <p:cNvSpPr>
              <a:spLocks/>
            </p:cNvSpPr>
            <p:nvPr/>
          </p:nvSpPr>
          <p:spPr bwMode="auto">
            <a:xfrm>
              <a:off x="6230706" y="4029889"/>
              <a:ext cx="131377" cy="6737"/>
            </a:xfrm>
            <a:custGeom>
              <a:avLst/>
              <a:gdLst>
                <a:gd name="T0" fmla="*/ 0 w 39"/>
                <a:gd name="T1" fmla="*/ 0 h 2"/>
                <a:gd name="T2" fmla="*/ 0 w 39"/>
                <a:gd name="T3" fmla="*/ 2 h 2"/>
                <a:gd name="T4" fmla="*/ 39 w 39"/>
                <a:gd name="T5" fmla="*/ 2 h 2"/>
                <a:gd name="T6" fmla="*/ 39 w 39"/>
                <a:gd name="T7" fmla="*/ 0 h 2"/>
                <a:gd name="T8" fmla="*/ 0 w 39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3" y="2"/>
                    <a:pt x="26" y="2"/>
                    <a:pt x="39" y="2"/>
                  </a:cubicBezTo>
                  <a:cubicBezTo>
                    <a:pt x="39" y="2"/>
                    <a:pt x="39" y="1"/>
                    <a:pt x="39" y="0"/>
                  </a:cubicBezTo>
                  <a:cubicBezTo>
                    <a:pt x="26" y="0"/>
                    <a:pt x="13" y="0"/>
                    <a:pt x="0" y="0"/>
                  </a:cubicBezTo>
                </a:path>
              </a:pathLst>
            </a:custGeom>
            <a:solidFill>
              <a:srgbClr val="CCB1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45" name="Freeform 1298"/>
            <p:cNvSpPr>
              <a:spLocks/>
            </p:cNvSpPr>
            <p:nvPr/>
          </p:nvSpPr>
          <p:spPr bwMode="auto">
            <a:xfrm>
              <a:off x="6527147" y="4033258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723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46" name="Freeform 1299"/>
            <p:cNvSpPr>
              <a:spLocks/>
            </p:cNvSpPr>
            <p:nvPr/>
          </p:nvSpPr>
          <p:spPr bwMode="auto">
            <a:xfrm>
              <a:off x="6847169" y="4039995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723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47" name="Freeform 1300"/>
            <p:cNvSpPr>
              <a:spLocks/>
            </p:cNvSpPr>
            <p:nvPr/>
          </p:nvSpPr>
          <p:spPr bwMode="auto">
            <a:xfrm>
              <a:off x="6890961" y="4039995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723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48" name="Freeform 1301"/>
            <p:cNvSpPr>
              <a:spLocks/>
            </p:cNvSpPr>
            <p:nvPr/>
          </p:nvSpPr>
          <p:spPr bwMode="auto">
            <a:xfrm>
              <a:off x="6483355" y="4033258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723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49" name="Freeform 1305"/>
            <p:cNvSpPr>
              <a:spLocks/>
            </p:cNvSpPr>
            <p:nvPr/>
          </p:nvSpPr>
          <p:spPr bwMode="auto">
            <a:xfrm>
              <a:off x="6230706" y="4036627"/>
              <a:ext cx="131377" cy="10106"/>
            </a:xfrm>
            <a:custGeom>
              <a:avLst/>
              <a:gdLst>
                <a:gd name="T0" fmla="*/ 0 w 39"/>
                <a:gd name="T1" fmla="*/ 0 h 3"/>
                <a:gd name="T2" fmla="*/ 0 w 39"/>
                <a:gd name="T3" fmla="*/ 2 h 3"/>
                <a:gd name="T4" fmla="*/ 39 w 39"/>
                <a:gd name="T5" fmla="*/ 3 h 3"/>
                <a:gd name="T6" fmla="*/ 39 w 39"/>
                <a:gd name="T7" fmla="*/ 0 h 3"/>
                <a:gd name="T8" fmla="*/ 0 w 3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3" y="2"/>
                    <a:pt x="26" y="2"/>
                    <a:pt x="39" y="3"/>
                  </a:cubicBezTo>
                  <a:cubicBezTo>
                    <a:pt x="39" y="2"/>
                    <a:pt x="39" y="1"/>
                    <a:pt x="39" y="0"/>
                  </a:cubicBezTo>
                  <a:cubicBezTo>
                    <a:pt x="26" y="0"/>
                    <a:pt x="13" y="0"/>
                    <a:pt x="0" y="0"/>
                  </a:cubicBezTo>
                </a:path>
              </a:pathLst>
            </a:custGeom>
            <a:solidFill>
              <a:srgbClr val="CBB1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50" name="Freeform 1306"/>
            <p:cNvSpPr>
              <a:spLocks/>
            </p:cNvSpPr>
            <p:nvPr/>
          </p:nvSpPr>
          <p:spPr bwMode="auto">
            <a:xfrm>
              <a:off x="6527147" y="4039995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82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51" name="Freeform 1307"/>
            <p:cNvSpPr>
              <a:spLocks/>
            </p:cNvSpPr>
            <p:nvPr/>
          </p:nvSpPr>
          <p:spPr bwMode="auto">
            <a:xfrm>
              <a:off x="6847169" y="4046733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82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52" name="Freeform 1308"/>
            <p:cNvSpPr>
              <a:spLocks/>
            </p:cNvSpPr>
            <p:nvPr/>
          </p:nvSpPr>
          <p:spPr bwMode="auto">
            <a:xfrm>
              <a:off x="6890961" y="4050101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82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53" name="Freeform 1309"/>
            <p:cNvSpPr>
              <a:spLocks/>
            </p:cNvSpPr>
            <p:nvPr/>
          </p:nvSpPr>
          <p:spPr bwMode="auto">
            <a:xfrm>
              <a:off x="6483355" y="4039995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824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54" name="Freeform 1313"/>
            <p:cNvSpPr>
              <a:spLocks/>
            </p:cNvSpPr>
            <p:nvPr/>
          </p:nvSpPr>
          <p:spPr bwMode="auto">
            <a:xfrm>
              <a:off x="6230706" y="4043364"/>
              <a:ext cx="131377" cy="10106"/>
            </a:xfrm>
            <a:custGeom>
              <a:avLst/>
              <a:gdLst>
                <a:gd name="T0" fmla="*/ 0 w 39"/>
                <a:gd name="T1" fmla="*/ 0 h 3"/>
                <a:gd name="T2" fmla="*/ 0 w 39"/>
                <a:gd name="T3" fmla="*/ 2 h 3"/>
                <a:gd name="T4" fmla="*/ 38 w 39"/>
                <a:gd name="T5" fmla="*/ 3 h 3"/>
                <a:gd name="T6" fmla="*/ 39 w 39"/>
                <a:gd name="T7" fmla="*/ 1 h 3"/>
                <a:gd name="T8" fmla="*/ 0 w 3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3" y="2"/>
                    <a:pt x="25" y="2"/>
                    <a:pt x="38" y="3"/>
                  </a:cubicBezTo>
                  <a:cubicBezTo>
                    <a:pt x="38" y="2"/>
                    <a:pt x="38" y="1"/>
                    <a:pt x="39" y="1"/>
                  </a:cubicBezTo>
                  <a:cubicBezTo>
                    <a:pt x="26" y="0"/>
                    <a:pt x="13" y="0"/>
                    <a:pt x="0" y="0"/>
                  </a:cubicBezTo>
                </a:path>
              </a:pathLst>
            </a:custGeom>
            <a:solidFill>
              <a:srgbClr val="CBB1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55" name="Freeform 1314"/>
            <p:cNvSpPr>
              <a:spLocks/>
            </p:cNvSpPr>
            <p:nvPr/>
          </p:nvSpPr>
          <p:spPr bwMode="auto">
            <a:xfrm>
              <a:off x="6527147" y="4046733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A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56" name="Freeform 1315"/>
            <p:cNvSpPr>
              <a:spLocks/>
            </p:cNvSpPr>
            <p:nvPr/>
          </p:nvSpPr>
          <p:spPr bwMode="auto">
            <a:xfrm>
              <a:off x="6847169" y="4056839"/>
              <a:ext cx="10106" cy="6737"/>
            </a:xfrm>
            <a:custGeom>
              <a:avLst/>
              <a:gdLst>
                <a:gd name="T0" fmla="*/ 0 w 3"/>
                <a:gd name="T1" fmla="*/ 0 h 2"/>
                <a:gd name="T2" fmla="*/ 1 w 3"/>
                <a:gd name="T3" fmla="*/ 2 h 2"/>
                <a:gd name="T4" fmla="*/ 3 w 3"/>
                <a:gd name="T5" fmla="*/ 2 h 2"/>
                <a:gd name="T6" fmla="*/ 2 w 3"/>
                <a:gd name="T7" fmla="*/ 0 h 2"/>
                <a:gd name="T8" fmla="*/ 0 w 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">
                  <a:moveTo>
                    <a:pt x="0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3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A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57" name="Freeform 1316"/>
            <p:cNvSpPr>
              <a:spLocks/>
            </p:cNvSpPr>
            <p:nvPr/>
          </p:nvSpPr>
          <p:spPr bwMode="auto">
            <a:xfrm>
              <a:off x="6890961" y="4056839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A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58" name="Freeform 1317"/>
            <p:cNvSpPr>
              <a:spLocks/>
            </p:cNvSpPr>
            <p:nvPr/>
          </p:nvSpPr>
          <p:spPr bwMode="auto">
            <a:xfrm>
              <a:off x="6483355" y="4046733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1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A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59" name="Freeform 1323"/>
            <p:cNvSpPr>
              <a:spLocks/>
            </p:cNvSpPr>
            <p:nvPr/>
          </p:nvSpPr>
          <p:spPr bwMode="auto">
            <a:xfrm>
              <a:off x="6486723" y="4060207"/>
              <a:ext cx="40424" cy="3369"/>
            </a:xfrm>
            <a:custGeom>
              <a:avLst/>
              <a:gdLst>
                <a:gd name="T0" fmla="*/ 0 w 12"/>
                <a:gd name="T1" fmla="*/ 0 h 1"/>
                <a:gd name="T2" fmla="*/ 0 w 12"/>
                <a:gd name="T3" fmla="*/ 0 h 1"/>
                <a:gd name="T4" fmla="*/ 12 w 12"/>
                <a:gd name="T5" fmla="*/ 1 h 1"/>
                <a:gd name="T6" fmla="*/ 12 w 12"/>
                <a:gd name="T7" fmla="*/ 0 h 1"/>
                <a:gd name="T8" fmla="*/ 0 w 1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8" y="0"/>
                    <a:pt x="12" y="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0"/>
                    <a:pt x="4" y="0"/>
                    <a:pt x="0" y="0"/>
                  </a:cubicBezTo>
                </a:path>
              </a:pathLst>
            </a:custGeom>
            <a:solidFill>
              <a:srgbClr val="BDCC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60" name="Freeform 1327"/>
            <p:cNvSpPr>
              <a:spLocks/>
            </p:cNvSpPr>
            <p:nvPr/>
          </p:nvSpPr>
          <p:spPr bwMode="auto">
            <a:xfrm>
              <a:off x="6857275" y="4070313"/>
              <a:ext cx="33686" cy="3369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10 w 10"/>
                <a:gd name="T7" fmla="*/ 0 h 1"/>
                <a:gd name="T8" fmla="*/ 0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7" y="0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7" y="0"/>
                    <a:pt x="3" y="0"/>
                    <a:pt x="0" y="0"/>
                  </a:cubicBezTo>
                </a:path>
              </a:pathLst>
            </a:custGeom>
            <a:solidFill>
              <a:srgbClr val="BDCC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61" name="Freeform 1328"/>
            <p:cNvSpPr>
              <a:spLocks/>
            </p:cNvSpPr>
            <p:nvPr/>
          </p:nvSpPr>
          <p:spPr bwMode="auto">
            <a:xfrm>
              <a:off x="6227338" y="4050101"/>
              <a:ext cx="131377" cy="10106"/>
            </a:xfrm>
            <a:custGeom>
              <a:avLst/>
              <a:gdLst>
                <a:gd name="T0" fmla="*/ 1 w 39"/>
                <a:gd name="T1" fmla="*/ 0 h 3"/>
                <a:gd name="T2" fmla="*/ 0 w 39"/>
                <a:gd name="T3" fmla="*/ 2 h 3"/>
                <a:gd name="T4" fmla="*/ 0 w 39"/>
                <a:gd name="T5" fmla="*/ 2 h 3"/>
                <a:gd name="T6" fmla="*/ 39 w 39"/>
                <a:gd name="T7" fmla="*/ 3 h 3"/>
                <a:gd name="T8" fmla="*/ 39 w 39"/>
                <a:gd name="T9" fmla="*/ 2 h 3"/>
                <a:gd name="T10" fmla="*/ 39 w 39"/>
                <a:gd name="T11" fmla="*/ 1 h 3"/>
                <a:gd name="T12" fmla="*/ 1 w 39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">
                  <a:moveTo>
                    <a:pt x="1" y="0"/>
                  </a:moveTo>
                  <a:cubicBezTo>
                    <a:pt x="1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3" y="2"/>
                    <a:pt x="26" y="2"/>
                    <a:pt x="39" y="3"/>
                  </a:cubicBezTo>
                  <a:cubicBezTo>
                    <a:pt x="39" y="3"/>
                    <a:pt x="39" y="2"/>
                    <a:pt x="39" y="2"/>
                  </a:cubicBezTo>
                  <a:cubicBezTo>
                    <a:pt x="39" y="2"/>
                    <a:pt x="39" y="1"/>
                    <a:pt x="39" y="1"/>
                  </a:cubicBezTo>
                  <a:cubicBezTo>
                    <a:pt x="26" y="0"/>
                    <a:pt x="14" y="0"/>
                    <a:pt x="1" y="0"/>
                  </a:cubicBezTo>
                </a:path>
              </a:pathLst>
            </a:custGeom>
            <a:solidFill>
              <a:srgbClr val="CBB1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62" name="Freeform 1329"/>
            <p:cNvSpPr>
              <a:spLocks/>
            </p:cNvSpPr>
            <p:nvPr/>
          </p:nvSpPr>
          <p:spPr bwMode="auto">
            <a:xfrm>
              <a:off x="6527147" y="4053470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2 h 3"/>
                <a:gd name="T4" fmla="*/ 0 w 2"/>
                <a:gd name="T5" fmla="*/ 3 h 3"/>
                <a:gd name="T6" fmla="*/ 1 w 2"/>
                <a:gd name="T7" fmla="*/ 3 h 3"/>
                <a:gd name="T8" fmla="*/ 2 w 2"/>
                <a:gd name="T9" fmla="*/ 2 h 3"/>
                <a:gd name="T10" fmla="*/ 2 w 2"/>
                <a:gd name="T11" fmla="*/ 0 h 3"/>
                <a:gd name="T12" fmla="*/ 0 w 2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A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63" name="Freeform 1330"/>
            <p:cNvSpPr>
              <a:spLocks/>
            </p:cNvSpPr>
            <p:nvPr/>
          </p:nvSpPr>
          <p:spPr bwMode="auto">
            <a:xfrm>
              <a:off x="6850537" y="4063576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2 h 2"/>
                <a:gd name="T8" fmla="*/ 2 w 2"/>
                <a:gd name="T9" fmla="*/ 2 h 2"/>
                <a:gd name="T10" fmla="*/ 2 w 2"/>
                <a:gd name="T11" fmla="*/ 0 h 2"/>
                <a:gd name="T12" fmla="*/ 0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A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64" name="Freeform 1331"/>
            <p:cNvSpPr>
              <a:spLocks/>
            </p:cNvSpPr>
            <p:nvPr/>
          </p:nvSpPr>
          <p:spPr bwMode="auto">
            <a:xfrm>
              <a:off x="6890961" y="4063576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2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2 h 3"/>
                <a:gd name="T10" fmla="*/ 2 w 2"/>
                <a:gd name="T11" fmla="*/ 0 h 3"/>
                <a:gd name="T12" fmla="*/ 0 w 2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A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65" name="Freeform 1332"/>
            <p:cNvSpPr>
              <a:spLocks/>
            </p:cNvSpPr>
            <p:nvPr/>
          </p:nvSpPr>
          <p:spPr bwMode="auto">
            <a:xfrm>
              <a:off x="6479986" y="4053470"/>
              <a:ext cx="6737" cy="6737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2 h 2"/>
                <a:gd name="T4" fmla="*/ 0 w 2"/>
                <a:gd name="T5" fmla="*/ 2 h 2"/>
                <a:gd name="T6" fmla="*/ 2 w 2"/>
                <a:gd name="T7" fmla="*/ 2 h 2"/>
                <a:gd name="T8" fmla="*/ 2 w 2"/>
                <a:gd name="T9" fmla="*/ 2 h 2"/>
                <a:gd name="T10" fmla="*/ 2 w 2"/>
                <a:gd name="T11" fmla="*/ 0 h 2"/>
                <a:gd name="T12" fmla="*/ 1 w 2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</a:path>
              </a:pathLst>
            </a:custGeom>
            <a:solidFill>
              <a:srgbClr val="2A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66" name="Freeform 1334"/>
            <p:cNvSpPr>
              <a:spLocks/>
            </p:cNvSpPr>
            <p:nvPr/>
          </p:nvSpPr>
          <p:spPr bwMode="auto">
            <a:xfrm>
              <a:off x="6227338" y="4056839"/>
              <a:ext cx="131377" cy="10106"/>
            </a:xfrm>
            <a:custGeom>
              <a:avLst/>
              <a:gdLst>
                <a:gd name="T0" fmla="*/ 0 w 39"/>
                <a:gd name="T1" fmla="*/ 0 h 3"/>
                <a:gd name="T2" fmla="*/ 0 w 39"/>
                <a:gd name="T3" fmla="*/ 2 h 3"/>
                <a:gd name="T4" fmla="*/ 38 w 39"/>
                <a:gd name="T5" fmla="*/ 3 h 3"/>
                <a:gd name="T6" fmla="*/ 39 w 39"/>
                <a:gd name="T7" fmla="*/ 1 h 3"/>
                <a:gd name="T8" fmla="*/ 0 w 3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3" y="2"/>
                    <a:pt x="26" y="3"/>
                    <a:pt x="38" y="3"/>
                  </a:cubicBezTo>
                  <a:cubicBezTo>
                    <a:pt x="39" y="2"/>
                    <a:pt x="39" y="1"/>
                    <a:pt x="39" y="1"/>
                  </a:cubicBezTo>
                  <a:cubicBezTo>
                    <a:pt x="26" y="0"/>
                    <a:pt x="13" y="0"/>
                    <a:pt x="0" y="0"/>
                  </a:cubicBezTo>
                </a:path>
              </a:pathLst>
            </a:custGeom>
            <a:solidFill>
              <a:srgbClr val="CAB0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67" name="Freeform 1335"/>
            <p:cNvSpPr>
              <a:spLocks/>
            </p:cNvSpPr>
            <p:nvPr/>
          </p:nvSpPr>
          <p:spPr bwMode="auto">
            <a:xfrm>
              <a:off x="6523779" y="4063576"/>
              <a:ext cx="6737" cy="6737"/>
            </a:xfrm>
            <a:custGeom>
              <a:avLst/>
              <a:gdLst>
                <a:gd name="T0" fmla="*/ 1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1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1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68" name="Freeform 1336"/>
            <p:cNvSpPr>
              <a:spLocks/>
            </p:cNvSpPr>
            <p:nvPr/>
          </p:nvSpPr>
          <p:spPr bwMode="auto">
            <a:xfrm>
              <a:off x="6850537" y="4070313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69" name="Freeform 1337"/>
            <p:cNvSpPr>
              <a:spLocks/>
            </p:cNvSpPr>
            <p:nvPr/>
          </p:nvSpPr>
          <p:spPr bwMode="auto">
            <a:xfrm>
              <a:off x="6890961" y="4073682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70" name="Freeform 1338"/>
            <p:cNvSpPr>
              <a:spLocks/>
            </p:cNvSpPr>
            <p:nvPr/>
          </p:nvSpPr>
          <p:spPr bwMode="auto">
            <a:xfrm>
              <a:off x="6479986" y="4060207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71" name="Freeform 1340"/>
            <p:cNvSpPr>
              <a:spLocks/>
            </p:cNvSpPr>
            <p:nvPr/>
          </p:nvSpPr>
          <p:spPr bwMode="auto">
            <a:xfrm>
              <a:off x="6227338" y="4063576"/>
              <a:ext cx="128009" cy="10106"/>
            </a:xfrm>
            <a:custGeom>
              <a:avLst/>
              <a:gdLst>
                <a:gd name="T0" fmla="*/ 0 w 38"/>
                <a:gd name="T1" fmla="*/ 0 h 3"/>
                <a:gd name="T2" fmla="*/ 0 w 38"/>
                <a:gd name="T3" fmla="*/ 2 h 3"/>
                <a:gd name="T4" fmla="*/ 38 w 38"/>
                <a:gd name="T5" fmla="*/ 3 h 3"/>
                <a:gd name="T6" fmla="*/ 38 w 38"/>
                <a:gd name="T7" fmla="*/ 1 h 3"/>
                <a:gd name="T8" fmla="*/ 0 w 38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13" y="2"/>
                    <a:pt x="26" y="3"/>
                    <a:pt x="38" y="3"/>
                  </a:cubicBezTo>
                  <a:cubicBezTo>
                    <a:pt x="38" y="2"/>
                    <a:pt x="38" y="1"/>
                    <a:pt x="38" y="1"/>
                  </a:cubicBezTo>
                  <a:cubicBezTo>
                    <a:pt x="26" y="1"/>
                    <a:pt x="13" y="0"/>
                    <a:pt x="0" y="0"/>
                  </a:cubicBezTo>
                </a:path>
              </a:pathLst>
            </a:custGeom>
            <a:solidFill>
              <a:srgbClr val="C9B0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72" name="Freeform 1341"/>
            <p:cNvSpPr>
              <a:spLocks/>
            </p:cNvSpPr>
            <p:nvPr/>
          </p:nvSpPr>
          <p:spPr bwMode="auto">
            <a:xfrm>
              <a:off x="6523779" y="4070313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73" name="Freeform 1342"/>
            <p:cNvSpPr>
              <a:spLocks/>
            </p:cNvSpPr>
            <p:nvPr/>
          </p:nvSpPr>
          <p:spPr bwMode="auto">
            <a:xfrm>
              <a:off x="6850537" y="4080419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74" name="Freeform 1343"/>
            <p:cNvSpPr>
              <a:spLocks/>
            </p:cNvSpPr>
            <p:nvPr/>
          </p:nvSpPr>
          <p:spPr bwMode="auto">
            <a:xfrm>
              <a:off x="6890961" y="4080419"/>
              <a:ext cx="10106" cy="10106"/>
            </a:xfrm>
            <a:custGeom>
              <a:avLst/>
              <a:gdLst>
                <a:gd name="T0" fmla="*/ 0 w 3"/>
                <a:gd name="T1" fmla="*/ 0 h 3"/>
                <a:gd name="T2" fmla="*/ 1 w 3"/>
                <a:gd name="T3" fmla="*/ 3 h 3"/>
                <a:gd name="T4" fmla="*/ 3 w 3"/>
                <a:gd name="T5" fmla="*/ 3 h 3"/>
                <a:gd name="T6" fmla="*/ 2 w 3"/>
                <a:gd name="T7" fmla="*/ 0 h 3"/>
                <a:gd name="T8" fmla="*/ 0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2" y="3"/>
                    <a:pt x="3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75" name="Freeform 1344"/>
            <p:cNvSpPr>
              <a:spLocks/>
            </p:cNvSpPr>
            <p:nvPr/>
          </p:nvSpPr>
          <p:spPr bwMode="auto">
            <a:xfrm>
              <a:off x="6479986" y="4066945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76" name="Freeform 1346"/>
            <p:cNvSpPr>
              <a:spLocks/>
            </p:cNvSpPr>
            <p:nvPr/>
          </p:nvSpPr>
          <p:spPr bwMode="auto">
            <a:xfrm>
              <a:off x="6227338" y="4070313"/>
              <a:ext cx="128009" cy="10106"/>
            </a:xfrm>
            <a:custGeom>
              <a:avLst/>
              <a:gdLst>
                <a:gd name="T0" fmla="*/ 0 w 38"/>
                <a:gd name="T1" fmla="*/ 0 h 3"/>
                <a:gd name="T2" fmla="*/ 0 w 38"/>
                <a:gd name="T3" fmla="*/ 2 h 3"/>
                <a:gd name="T4" fmla="*/ 38 w 38"/>
                <a:gd name="T5" fmla="*/ 3 h 3"/>
                <a:gd name="T6" fmla="*/ 38 w 38"/>
                <a:gd name="T7" fmla="*/ 1 h 3"/>
                <a:gd name="T8" fmla="*/ 0 w 38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13" y="2"/>
                    <a:pt x="25" y="3"/>
                    <a:pt x="38" y="3"/>
                  </a:cubicBezTo>
                  <a:cubicBezTo>
                    <a:pt x="38" y="2"/>
                    <a:pt x="38" y="2"/>
                    <a:pt x="38" y="1"/>
                  </a:cubicBezTo>
                  <a:cubicBezTo>
                    <a:pt x="26" y="1"/>
                    <a:pt x="13" y="0"/>
                    <a:pt x="0" y="0"/>
                  </a:cubicBezTo>
                </a:path>
              </a:pathLst>
            </a:custGeom>
            <a:solidFill>
              <a:srgbClr val="C8AF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77" name="Freeform 1347"/>
            <p:cNvSpPr>
              <a:spLocks/>
            </p:cNvSpPr>
            <p:nvPr/>
          </p:nvSpPr>
          <p:spPr bwMode="auto">
            <a:xfrm>
              <a:off x="6523779" y="4077050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78" name="Freeform 1348"/>
            <p:cNvSpPr>
              <a:spLocks/>
            </p:cNvSpPr>
            <p:nvPr/>
          </p:nvSpPr>
          <p:spPr bwMode="auto">
            <a:xfrm>
              <a:off x="6850537" y="4087156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79" name="Freeform 1349"/>
            <p:cNvSpPr>
              <a:spLocks/>
            </p:cNvSpPr>
            <p:nvPr/>
          </p:nvSpPr>
          <p:spPr bwMode="auto">
            <a:xfrm>
              <a:off x="6894330" y="4090525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80" name="Freeform 1350"/>
            <p:cNvSpPr>
              <a:spLocks/>
            </p:cNvSpPr>
            <p:nvPr/>
          </p:nvSpPr>
          <p:spPr bwMode="auto">
            <a:xfrm>
              <a:off x="6479986" y="4077050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81" name="Freeform 1352"/>
            <p:cNvSpPr>
              <a:spLocks/>
            </p:cNvSpPr>
            <p:nvPr/>
          </p:nvSpPr>
          <p:spPr bwMode="auto">
            <a:xfrm>
              <a:off x="6223969" y="4077050"/>
              <a:ext cx="131377" cy="10106"/>
            </a:xfrm>
            <a:custGeom>
              <a:avLst/>
              <a:gdLst>
                <a:gd name="T0" fmla="*/ 1 w 39"/>
                <a:gd name="T1" fmla="*/ 0 h 3"/>
                <a:gd name="T2" fmla="*/ 0 w 39"/>
                <a:gd name="T3" fmla="*/ 2 h 3"/>
                <a:gd name="T4" fmla="*/ 38 w 39"/>
                <a:gd name="T5" fmla="*/ 3 h 3"/>
                <a:gd name="T6" fmla="*/ 39 w 39"/>
                <a:gd name="T7" fmla="*/ 1 h 3"/>
                <a:gd name="T8" fmla="*/ 1 w 3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3">
                  <a:moveTo>
                    <a:pt x="1" y="0"/>
                  </a:moveTo>
                  <a:cubicBezTo>
                    <a:pt x="1" y="1"/>
                    <a:pt x="0" y="2"/>
                    <a:pt x="0" y="2"/>
                  </a:cubicBezTo>
                  <a:cubicBezTo>
                    <a:pt x="13" y="3"/>
                    <a:pt x="26" y="3"/>
                    <a:pt x="38" y="3"/>
                  </a:cubicBezTo>
                  <a:cubicBezTo>
                    <a:pt x="38" y="2"/>
                    <a:pt x="39" y="2"/>
                    <a:pt x="39" y="1"/>
                  </a:cubicBezTo>
                  <a:cubicBezTo>
                    <a:pt x="26" y="1"/>
                    <a:pt x="14" y="0"/>
                    <a:pt x="1" y="0"/>
                  </a:cubicBezTo>
                </a:path>
              </a:pathLst>
            </a:custGeom>
            <a:solidFill>
              <a:srgbClr val="C6AD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82" name="Freeform 1353"/>
            <p:cNvSpPr>
              <a:spLocks/>
            </p:cNvSpPr>
            <p:nvPr/>
          </p:nvSpPr>
          <p:spPr bwMode="auto">
            <a:xfrm>
              <a:off x="6523779" y="4083788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C29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83" name="Freeform 1354"/>
            <p:cNvSpPr>
              <a:spLocks/>
            </p:cNvSpPr>
            <p:nvPr/>
          </p:nvSpPr>
          <p:spPr bwMode="auto">
            <a:xfrm>
              <a:off x="6850537" y="4097262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C29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84" name="Freeform 1355"/>
            <p:cNvSpPr>
              <a:spLocks/>
            </p:cNvSpPr>
            <p:nvPr/>
          </p:nvSpPr>
          <p:spPr bwMode="auto">
            <a:xfrm>
              <a:off x="6894330" y="4097262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C29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85" name="Freeform 1356"/>
            <p:cNvSpPr>
              <a:spLocks/>
            </p:cNvSpPr>
            <p:nvPr/>
          </p:nvSpPr>
          <p:spPr bwMode="auto">
            <a:xfrm>
              <a:off x="6479986" y="4083788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C29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86" name="Freeform 1358"/>
            <p:cNvSpPr>
              <a:spLocks/>
            </p:cNvSpPr>
            <p:nvPr/>
          </p:nvSpPr>
          <p:spPr bwMode="auto">
            <a:xfrm>
              <a:off x="6223969" y="4083788"/>
              <a:ext cx="128009" cy="10106"/>
            </a:xfrm>
            <a:custGeom>
              <a:avLst/>
              <a:gdLst>
                <a:gd name="T0" fmla="*/ 0 w 38"/>
                <a:gd name="T1" fmla="*/ 0 h 3"/>
                <a:gd name="T2" fmla="*/ 0 w 38"/>
                <a:gd name="T3" fmla="*/ 2 h 3"/>
                <a:gd name="T4" fmla="*/ 38 w 38"/>
                <a:gd name="T5" fmla="*/ 3 h 3"/>
                <a:gd name="T6" fmla="*/ 38 w 38"/>
                <a:gd name="T7" fmla="*/ 1 h 3"/>
                <a:gd name="T8" fmla="*/ 0 w 38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13" y="3"/>
                    <a:pt x="26" y="3"/>
                    <a:pt x="38" y="3"/>
                  </a:cubicBezTo>
                  <a:cubicBezTo>
                    <a:pt x="38" y="3"/>
                    <a:pt x="38" y="2"/>
                    <a:pt x="38" y="1"/>
                  </a:cubicBezTo>
                  <a:cubicBezTo>
                    <a:pt x="26" y="1"/>
                    <a:pt x="13" y="1"/>
                    <a:pt x="0" y="0"/>
                  </a:cubicBezTo>
                </a:path>
              </a:pathLst>
            </a:custGeom>
            <a:solidFill>
              <a:srgbClr val="C4AC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87" name="Freeform 1359"/>
            <p:cNvSpPr>
              <a:spLocks/>
            </p:cNvSpPr>
            <p:nvPr/>
          </p:nvSpPr>
          <p:spPr bwMode="auto">
            <a:xfrm>
              <a:off x="6523779" y="4090525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C29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88" name="Freeform 1360"/>
            <p:cNvSpPr>
              <a:spLocks/>
            </p:cNvSpPr>
            <p:nvPr/>
          </p:nvSpPr>
          <p:spPr bwMode="auto">
            <a:xfrm>
              <a:off x="6853906" y="4104000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1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C29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89" name="Freeform 1361"/>
            <p:cNvSpPr>
              <a:spLocks/>
            </p:cNvSpPr>
            <p:nvPr/>
          </p:nvSpPr>
          <p:spPr bwMode="auto">
            <a:xfrm>
              <a:off x="6894330" y="4107368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C29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90" name="Freeform 1362"/>
            <p:cNvSpPr>
              <a:spLocks/>
            </p:cNvSpPr>
            <p:nvPr/>
          </p:nvSpPr>
          <p:spPr bwMode="auto">
            <a:xfrm>
              <a:off x="6479986" y="4090525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1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C29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91" name="Freeform 1364"/>
            <p:cNvSpPr>
              <a:spLocks/>
            </p:cNvSpPr>
            <p:nvPr/>
          </p:nvSpPr>
          <p:spPr bwMode="auto">
            <a:xfrm>
              <a:off x="6223969" y="4090525"/>
              <a:ext cx="128009" cy="10106"/>
            </a:xfrm>
            <a:custGeom>
              <a:avLst/>
              <a:gdLst>
                <a:gd name="T0" fmla="*/ 0 w 38"/>
                <a:gd name="T1" fmla="*/ 0 h 3"/>
                <a:gd name="T2" fmla="*/ 0 w 38"/>
                <a:gd name="T3" fmla="*/ 3 h 3"/>
                <a:gd name="T4" fmla="*/ 38 w 38"/>
                <a:gd name="T5" fmla="*/ 3 h 3"/>
                <a:gd name="T6" fmla="*/ 38 w 38"/>
                <a:gd name="T7" fmla="*/ 1 h 3"/>
                <a:gd name="T8" fmla="*/ 0 w 38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13" y="3"/>
                    <a:pt x="25" y="3"/>
                    <a:pt x="38" y="3"/>
                  </a:cubicBezTo>
                  <a:cubicBezTo>
                    <a:pt x="38" y="3"/>
                    <a:pt x="38" y="2"/>
                    <a:pt x="38" y="1"/>
                  </a:cubicBezTo>
                  <a:cubicBezTo>
                    <a:pt x="26" y="1"/>
                    <a:pt x="13" y="1"/>
                    <a:pt x="0" y="0"/>
                  </a:cubicBezTo>
                </a:path>
              </a:pathLst>
            </a:custGeom>
            <a:solidFill>
              <a:srgbClr val="C2AA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92" name="Freeform 1365"/>
            <p:cNvSpPr>
              <a:spLocks/>
            </p:cNvSpPr>
            <p:nvPr/>
          </p:nvSpPr>
          <p:spPr bwMode="auto">
            <a:xfrm>
              <a:off x="6523779" y="4100631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93" name="Freeform 1366"/>
            <p:cNvSpPr>
              <a:spLocks/>
            </p:cNvSpPr>
            <p:nvPr/>
          </p:nvSpPr>
          <p:spPr bwMode="auto">
            <a:xfrm>
              <a:off x="6853906" y="4114106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94" name="Freeform 1367"/>
            <p:cNvSpPr>
              <a:spLocks/>
            </p:cNvSpPr>
            <p:nvPr/>
          </p:nvSpPr>
          <p:spPr bwMode="auto">
            <a:xfrm>
              <a:off x="6894330" y="4117474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1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95" name="Freeform 1368"/>
            <p:cNvSpPr>
              <a:spLocks/>
            </p:cNvSpPr>
            <p:nvPr/>
          </p:nvSpPr>
          <p:spPr bwMode="auto">
            <a:xfrm>
              <a:off x="6476617" y="4097262"/>
              <a:ext cx="6737" cy="10106"/>
            </a:xfrm>
            <a:custGeom>
              <a:avLst/>
              <a:gdLst>
                <a:gd name="T0" fmla="*/ 1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1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1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</a:path>
              </a:pathLst>
            </a:custGeom>
            <a:solidFill>
              <a:srgbClr val="2C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96" name="Freeform 1370"/>
            <p:cNvSpPr>
              <a:spLocks/>
            </p:cNvSpPr>
            <p:nvPr/>
          </p:nvSpPr>
          <p:spPr bwMode="auto">
            <a:xfrm>
              <a:off x="6223969" y="4100631"/>
              <a:ext cx="128009" cy="10106"/>
            </a:xfrm>
            <a:custGeom>
              <a:avLst/>
              <a:gdLst>
                <a:gd name="T0" fmla="*/ 0 w 38"/>
                <a:gd name="T1" fmla="*/ 0 h 3"/>
                <a:gd name="T2" fmla="*/ 0 w 38"/>
                <a:gd name="T3" fmla="*/ 2 h 3"/>
                <a:gd name="T4" fmla="*/ 37 w 38"/>
                <a:gd name="T5" fmla="*/ 3 h 3"/>
                <a:gd name="T6" fmla="*/ 38 w 38"/>
                <a:gd name="T7" fmla="*/ 0 h 3"/>
                <a:gd name="T8" fmla="*/ 0 w 38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12" y="2"/>
                    <a:pt x="25" y="2"/>
                    <a:pt x="37" y="3"/>
                  </a:cubicBezTo>
                  <a:cubicBezTo>
                    <a:pt x="37" y="2"/>
                    <a:pt x="37" y="1"/>
                    <a:pt x="38" y="0"/>
                  </a:cubicBezTo>
                  <a:cubicBezTo>
                    <a:pt x="25" y="0"/>
                    <a:pt x="13" y="0"/>
                    <a:pt x="0" y="0"/>
                  </a:cubicBezTo>
                </a:path>
              </a:pathLst>
            </a:custGeom>
            <a:solidFill>
              <a:srgbClr val="C0A8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97" name="Freeform 1371"/>
            <p:cNvSpPr>
              <a:spLocks/>
            </p:cNvSpPr>
            <p:nvPr/>
          </p:nvSpPr>
          <p:spPr bwMode="auto">
            <a:xfrm>
              <a:off x="6520410" y="4107368"/>
              <a:ext cx="10106" cy="10106"/>
            </a:xfrm>
            <a:custGeom>
              <a:avLst/>
              <a:gdLst>
                <a:gd name="T0" fmla="*/ 1 w 3"/>
                <a:gd name="T1" fmla="*/ 0 h 3"/>
                <a:gd name="T2" fmla="*/ 0 w 3"/>
                <a:gd name="T3" fmla="*/ 3 h 3"/>
                <a:gd name="T4" fmla="*/ 2 w 3"/>
                <a:gd name="T5" fmla="*/ 3 h 3"/>
                <a:gd name="T6" fmla="*/ 3 w 3"/>
                <a:gd name="T7" fmla="*/ 0 h 3"/>
                <a:gd name="T8" fmla="*/ 1 w 3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2" y="3"/>
                    <a:pt x="2" y="3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</a:path>
              </a:pathLst>
            </a:custGeom>
            <a:solidFill>
              <a:srgbClr val="2B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98" name="Freeform 1372"/>
            <p:cNvSpPr>
              <a:spLocks/>
            </p:cNvSpPr>
            <p:nvPr/>
          </p:nvSpPr>
          <p:spPr bwMode="auto">
            <a:xfrm>
              <a:off x="6853906" y="4124212"/>
              <a:ext cx="6737" cy="13475"/>
            </a:xfrm>
            <a:custGeom>
              <a:avLst/>
              <a:gdLst>
                <a:gd name="T0" fmla="*/ 0 w 2"/>
                <a:gd name="T1" fmla="*/ 0 h 4"/>
                <a:gd name="T2" fmla="*/ 0 w 2"/>
                <a:gd name="T3" fmla="*/ 4 h 4"/>
                <a:gd name="T4" fmla="*/ 2 w 2"/>
                <a:gd name="T5" fmla="*/ 4 h 4"/>
                <a:gd name="T6" fmla="*/ 2 w 2"/>
                <a:gd name="T7" fmla="*/ 0 h 4"/>
                <a:gd name="T8" fmla="*/ 0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B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899" name="Freeform 1373"/>
            <p:cNvSpPr>
              <a:spLocks noEditPoints="1"/>
            </p:cNvSpPr>
            <p:nvPr/>
          </p:nvSpPr>
          <p:spPr bwMode="auto">
            <a:xfrm>
              <a:off x="6897698" y="4127580"/>
              <a:ext cx="13475" cy="138115"/>
            </a:xfrm>
            <a:custGeom>
              <a:avLst/>
              <a:gdLst>
                <a:gd name="T0" fmla="*/ 4 w 4"/>
                <a:gd name="T1" fmla="*/ 38 h 40"/>
                <a:gd name="T2" fmla="*/ 2 w 4"/>
                <a:gd name="T3" fmla="*/ 38 h 40"/>
                <a:gd name="T4" fmla="*/ 2 w 4"/>
                <a:gd name="T5" fmla="*/ 40 h 40"/>
                <a:gd name="T6" fmla="*/ 4 w 4"/>
                <a:gd name="T7" fmla="*/ 40 h 40"/>
                <a:gd name="T8" fmla="*/ 4 w 4"/>
                <a:gd name="T9" fmla="*/ 38 h 40"/>
                <a:gd name="T10" fmla="*/ 0 w 4"/>
                <a:gd name="T11" fmla="*/ 0 h 40"/>
                <a:gd name="T12" fmla="*/ 0 w 4"/>
                <a:gd name="T13" fmla="*/ 4 h 40"/>
                <a:gd name="T14" fmla="*/ 2 w 4"/>
                <a:gd name="T15" fmla="*/ 4 h 40"/>
                <a:gd name="T16" fmla="*/ 1 w 4"/>
                <a:gd name="T17" fmla="*/ 0 h 40"/>
                <a:gd name="T18" fmla="*/ 0 w 4"/>
                <a:gd name="T1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40">
                  <a:moveTo>
                    <a:pt x="4" y="38"/>
                  </a:moveTo>
                  <a:cubicBezTo>
                    <a:pt x="4" y="38"/>
                    <a:pt x="3" y="38"/>
                    <a:pt x="2" y="38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38"/>
                    <a:pt x="4" y="38"/>
                    <a:pt x="4" y="38"/>
                  </a:cubicBezTo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B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00" name="Freeform 1374"/>
            <p:cNvSpPr>
              <a:spLocks/>
            </p:cNvSpPr>
            <p:nvPr/>
          </p:nvSpPr>
          <p:spPr bwMode="auto">
            <a:xfrm>
              <a:off x="6476617" y="4107368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B28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01" name="Freeform 1376"/>
            <p:cNvSpPr>
              <a:spLocks/>
            </p:cNvSpPr>
            <p:nvPr/>
          </p:nvSpPr>
          <p:spPr bwMode="auto">
            <a:xfrm>
              <a:off x="6220600" y="4107368"/>
              <a:ext cx="128009" cy="10106"/>
            </a:xfrm>
            <a:custGeom>
              <a:avLst/>
              <a:gdLst>
                <a:gd name="T0" fmla="*/ 1 w 38"/>
                <a:gd name="T1" fmla="*/ 0 h 3"/>
                <a:gd name="T2" fmla="*/ 0 w 38"/>
                <a:gd name="T3" fmla="*/ 2 h 3"/>
                <a:gd name="T4" fmla="*/ 38 w 38"/>
                <a:gd name="T5" fmla="*/ 3 h 3"/>
                <a:gd name="T6" fmla="*/ 38 w 38"/>
                <a:gd name="T7" fmla="*/ 1 h 3"/>
                <a:gd name="T8" fmla="*/ 1 w 38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">
                  <a:moveTo>
                    <a:pt x="1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13" y="2"/>
                    <a:pt x="26" y="3"/>
                    <a:pt x="38" y="3"/>
                  </a:cubicBezTo>
                  <a:cubicBezTo>
                    <a:pt x="38" y="2"/>
                    <a:pt x="38" y="2"/>
                    <a:pt x="38" y="1"/>
                  </a:cubicBezTo>
                  <a:cubicBezTo>
                    <a:pt x="26" y="0"/>
                    <a:pt x="13" y="0"/>
                    <a:pt x="1" y="0"/>
                  </a:cubicBezTo>
                </a:path>
              </a:pathLst>
            </a:custGeom>
            <a:solidFill>
              <a:srgbClr val="BEA6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02" name="Freeform 1377"/>
            <p:cNvSpPr>
              <a:spLocks/>
            </p:cNvSpPr>
            <p:nvPr/>
          </p:nvSpPr>
          <p:spPr bwMode="auto">
            <a:xfrm>
              <a:off x="6520410" y="4117474"/>
              <a:ext cx="6737" cy="6737"/>
            </a:xfrm>
            <a:custGeom>
              <a:avLst/>
              <a:gdLst>
                <a:gd name="T0" fmla="*/ 0 w 2"/>
                <a:gd name="T1" fmla="*/ 0 h 2"/>
                <a:gd name="T2" fmla="*/ 0 w 2"/>
                <a:gd name="T3" fmla="*/ 2 h 2"/>
                <a:gd name="T4" fmla="*/ 2 w 2"/>
                <a:gd name="T5" fmla="*/ 2 h 2"/>
                <a:gd name="T6" fmla="*/ 2 w 2"/>
                <a:gd name="T7" fmla="*/ 0 h 2"/>
                <a:gd name="T8" fmla="*/ 0 w 2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B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03" name="Freeform 1378"/>
            <p:cNvSpPr>
              <a:spLocks/>
            </p:cNvSpPr>
            <p:nvPr/>
          </p:nvSpPr>
          <p:spPr bwMode="auto">
            <a:xfrm>
              <a:off x="6853906" y="4137686"/>
              <a:ext cx="6737" cy="20212"/>
            </a:xfrm>
            <a:custGeom>
              <a:avLst/>
              <a:gdLst>
                <a:gd name="T0" fmla="*/ 0 w 2"/>
                <a:gd name="T1" fmla="*/ 0 h 5"/>
                <a:gd name="T2" fmla="*/ 1 w 2"/>
                <a:gd name="T3" fmla="*/ 4 h 5"/>
                <a:gd name="T4" fmla="*/ 2 w 2"/>
                <a:gd name="T5" fmla="*/ 5 h 5"/>
                <a:gd name="T6" fmla="*/ 2 w 2"/>
                <a:gd name="T7" fmla="*/ 0 h 5"/>
                <a:gd name="T8" fmla="*/ 0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5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2B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04" name="Freeform 1379"/>
            <p:cNvSpPr>
              <a:spLocks noEditPoints="1"/>
            </p:cNvSpPr>
            <p:nvPr/>
          </p:nvSpPr>
          <p:spPr bwMode="auto">
            <a:xfrm>
              <a:off x="6897698" y="4141055"/>
              <a:ext cx="13475" cy="117903"/>
            </a:xfrm>
            <a:custGeom>
              <a:avLst/>
              <a:gdLst>
                <a:gd name="T0" fmla="*/ 4 w 4"/>
                <a:gd name="T1" fmla="*/ 29 h 34"/>
                <a:gd name="T2" fmla="*/ 2 w 4"/>
                <a:gd name="T3" fmla="*/ 29 h 34"/>
                <a:gd name="T4" fmla="*/ 2 w 4"/>
                <a:gd name="T5" fmla="*/ 34 h 34"/>
                <a:gd name="T6" fmla="*/ 4 w 4"/>
                <a:gd name="T7" fmla="*/ 34 h 34"/>
                <a:gd name="T8" fmla="*/ 4 w 4"/>
                <a:gd name="T9" fmla="*/ 29 h 34"/>
                <a:gd name="T10" fmla="*/ 0 w 4"/>
                <a:gd name="T11" fmla="*/ 0 h 34"/>
                <a:gd name="T12" fmla="*/ 0 w 4"/>
                <a:gd name="T13" fmla="*/ 5 h 34"/>
                <a:gd name="T14" fmla="*/ 2 w 4"/>
                <a:gd name="T15" fmla="*/ 5 h 34"/>
                <a:gd name="T16" fmla="*/ 2 w 4"/>
                <a:gd name="T17" fmla="*/ 0 h 34"/>
                <a:gd name="T18" fmla="*/ 0 w 4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34">
                  <a:moveTo>
                    <a:pt x="4" y="29"/>
                  </a:moveTo>
                  <a:cubicBezTo>
                    <a:pt x="3" y="29"/>
                    <a:pt x="3" y="29"/>
                    <a:pt x="2" y="29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3" y="34"/>
                    <a:pt x="4" y="34"/>
                    <a:pt x="4" y="34"/>
                  </a:cubicBezTo>
                  <a:cubicBezTo>
                    <a:pt x="4" y="29"/>
                    <a:pt x="4" y="29"/>
                    <a:pt x="4" y="29"/>
                  </a:cubicBezTo>
                  <a:moveTo>
                    <a:pt x="0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2" y="5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B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05" name="Freeform 1380"/>
            <p:cNvSpPr>
              <a:spLocks/>
            </p:cNvSpPr>
            <p:nvPr/>
          </p:nvSpPr>
          <p:spPr bwMode="auto">
            <a:xfrm>
              <a:off x="6476617" y="4114106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B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06" name="Freeform 1382"/>
            <p:cNvSpPr>
              <a:spLocks/>
            </p:cNvSpPr>
            <p:nvPr/>
          </p:nvSpPr>
          <p:spPr bwMode="auto">
            <a:xfrm>
              <a:off x="6220600" y="4114106"/>
              <a:ext cx="128009" cy="13475"/>
            </a:xfrm>
            <a:custGeom>
              <a:avLst/>
              <a:gdLst>
                <a:gd name="T0" fmla="*/ 0 w 38"/>
                <a:gd name="T1" fmla="*/ 0 h 4"/>
                <a:gd name="T2" fmla="*/ 0 w 38"/>
                <a:gd name="T3" fmla="*/ 2 h 4"/>
                <a:gd name="T4" fmla="*/ 37 w 38"/>
                <a:gd name="T5" fmla="*/ 4 h 4"/>
                <a:gd name="T6" fmla="*/ 38 w 38"/>
                <a:gd name="T7" fmla="*/ 1 h 4"/>
                <a:gd name="T8" fmla="*/ 0 w 3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3" y="3"/>
                    <a:pt x="25" y="3"/>
                    <a:pt x="37" y="4"/>
                  </a:cubicBezTo>
                  <a:cubicBezTo>
                    <a:pt x="37" y="3"/>
                    <a:pt x="38" y="2"/>
                    <a:pt x="38" y="1"/>
                  </a:cubicBezTo>
                  <a:cubicBezTo>
                    <a:pt x="26" y="1"/>
                    <a:pt x="13" y="0"/>
                    <a:pt x="0" y="0"/>
                  </a:cubicBezTo>
                </a:path>
              </a:pathLst>
            </a:custGeom>
            <a:solidFill>
              <a:srgbClr val="BBA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07" name="Freeform 1383"/>
            <p:cNvSpPr>
              <a:spLocks/>
            </p:cNvSpPr>
            <p:nvPr/>
          </p:nvSpPr>
          <p:spPr bwMode="auto">
            <a:xfrm>
              <a:off x="6520410" y="4124212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3"/>
                    <a:pt x="1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A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08" name="Freeform 1384"/>
            <p:cNvSpPr>
              <a:spLocks/>
            </p:cNvSpPr>
            <p:nvPr/>
          </p:nvSpPr>
          <p:spPr bwMode="auto">
            <a:xfrm>
              <a:off x="6857275" y="4154529"/>
              <a:ext cx="6737" cy="26949"/>
            </a:xfrm>
            <a:custGeom>
              <a:avLst/>
              <a:gdLst>
                <a:gd name="T0" fmla="*/ 0 w 2"/>
                <a:gd name="T1" fmla="*/ 0 h 8"/>
                <a:gd name="T2" fmla="*/ 0 w 2"/>
                <a:gd name="T3" fmla="*/ 7 h 8"/>
                <a:gd name="T4" fmla="*/ 2 w 2"/>
                <a:gd name="T5" fmla="*/ 8 h 8"/>
                <a:gd name="T6" fmla="*/ 2 w 2"/>
                <a:gd name="T7" fmla="*/ 8 h 8"/>
                <a:gd name="T8" fmla="*/ 1 w 2"/>
                <a:gd name="T9" fmla="*/ 1 h 8"/>
                <a:gd name="T10" fmla="*/ 0 w 2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8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1" y="7"/>
                    <a:pt x="1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2A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09" name="Freeform 1385"/>
            <p:cNvSpPr>
              <a:spLocks/>
            </p:cNvSpPr>
            <p:nvPr/>
          </p:nvSpPr>
          <p:spPr bwMode="auto">
            <a:xfrm>
              <a:off x="6897698" y="4161267"/>
              <a:ext cx="13475" cy="80848"/>
            </a:xfrm>
            <a:custGeom>
              <a:avLst/>
              <a:gdLst>
                <a:gd name="T0" fmla="*/ 0 w 4"/>
                <a:gd name="T1" fmla="*/ 0 h 24"/>
                <a:gd name="T2" fmla="*/ 2 w 4"/>
                <a:gd name="T3" fmla="*/ 24 h 24"/>
                <a:gd name="T4" fmla="*/ 4 w 4"/>
                <a:gd name="T5" fmla="*/ 24 h 24"/>
                <a:gd name="T6" fmla="*/ 2 w 4"/>
                <a:gd name="T7" fmla="*/ 0 h 24"/>
                <a:gd name="T8" fmla="*/ 0 w 4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4">
                  <a:moveTo>
                    <a:pt x="0" y="0"/>
                  </a:moveTo>
                  <a:cubicBezTo>
                    <a:pt x="2" y="24"/>
                    <a:pt x="2" y="24"/>
                    <a:pt x="2" y="24"/>
                  </a:cubicBezTo>
                  <a:cubicBezTo>
                    <a:pt x="3" y="24"/>
                    <a:pt x="3" y="24"/>
                    <a:pt x="4" y="24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A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10" name="Freeform 1386"/>
            <p:cNvSpPr>
              <a:spLocks/>
            </p:cNvSpPr>
            <p:nvPr/>
          </p:nvSpPr>
          <p:spPr bwMode="auto">
            <a:xfrm>
              <a:off x="6476617" y="4124212"/>
              <a:ext cx="6737" cy="10106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3 h 3"/>
                <a:gd name="T4" fmla="*/ 2 w 2"/>
                <a:gd name="T5" fmla="*/ 3 h 3"/>
                <a:gd name="T6" fmla="*/ 2 w 2"/>
                <a:gd name="T7" fmla="*/ 0 h 3"/>
                <a:gd name="T8" fmla="*/ 0 w 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A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11" name="Freeform 1388"/>
            <p:cNvSpPr>
              <a:spLocks/>
            </p:cNvSpPr>
            <p:nvPr/>
          </p:nvSpPr>
          <p:spPr bwMode="auto">
            <a:xfrm>
              <a:off x="6220600" y="4120843"/>
              <a:ext cx="124640" cy="13475"/>
            </a:xfrm>
            <a:custGeom>
              <a:avLst/>
              <a:gdLst>
                <a:gd name="T0" fmla="*/ 0 w 37"/>
                <a:gd name="T1" fmla="*/ 0 h 4"/>
                <a:gd name="T2" fmla="*/ 0 w 37"/>
                <a:gd name="T3" fmla="*/ 3 h 4"/>
                <a:gd name="T4" fmla="*/ 37 w 37"/>
                <a:gd name="T5" fmla="*/ 4 h 4"/>
                <a:gd name="T6" fmla="*/ 37 w 37"/>
                <a:gd name="T7" fmla="*/ 2 h 4"/>
                <a:gd name="T8" fmla="*/ 0 w 3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4">
                  <a:moveTo>
                    <a:pt x="0" y="0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13" y="3"/>
                    <a:pt x="25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25" y="1"/>
                    <a:pt x="13" y="1"/>
                    <a:pt x="0" y="0"/>
                  </a:cubicBezTo>
                </a:path>
              </a:pathLst>
            </a:custGeom>
            <a:solidFill>
              <a:srgbClr val="B9A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12" name="Freeform 1389"/>
            <p:cNvSpPr>
              <a:spLocks/>
            </p:cNvSpPr>
            <p:nvPr/>
          </p:nvSpPr>
          <p:spPr bwMode="auto">
            <a:xfrm>
              <a:off x="6520410" y="4134317"/>
              <a:ext cx="6737" cy="16843"/>
            </a:xfrm>
            <a:custGeom>
              <a:avLst/>
              <a:gdLst>
                <a:gd name="T0" fmla="*/ 0 w 2"/>
                <a:gd name="T1" fmla="*/ 0 h 4"/>
                <a:gd name="T2" fmla="*/ 0 w 2"/>
                <a:gd name="T3" fmla="*/ 4 h 4"/>
                <a:gd name="T4" fmla="*/ 2 w 2"/>
                <a:gd name="T5" fmla="*/ 4 h 4"/>
                <a:gd name="T6" fmla="*/ 2 w 2"/>
                <a:gd name="T7" fmla="*/ 0 h 4"/>
                <a:gd name="T8" fmla="*/ 0 w 2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4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2825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13" name="Freeform 1390"/>
            <p:cNvSpPr>
              <a:spLocks/>
            </p:cNvSpPr>
            <p:nvPr/>
          </p:nvSpPr>
          <p:spPr bwMode="auto">
            <a:xfrm>
              <a:off x="6857275" y="4178110"/>
              <a:ext cx="6737" cy="3369"/>
            </a:xfrm>
            <a:custGeom>
              <a:avLst/>
              <a:gdLst>
                <a:gd name="T0" fmla="*/ 0 w 2"/>
                <a:gd name="T1" fmla="*/ 0 h 1"/>
                <a:gd name="T2" fmla="*/ 0 w 2"/>
                <a:gd name="T3" fmla="*/ 1 h 1"/>
                <a:gd name="T4" fmla="*/ 2 w 2"/>
                <a:gd name="T5" fmla="*/ 1 h 1"/>
                <a:gd name="T6" fmla="*/ 0 w 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1"/>
                    <a:pt x="1" y="0"/>
                    <a:pt x="0" y="0"/>
                  </a:cubicBezTo>
                </a:path>
              </a:pathLst>
            </a:custGeom>
            <a:solidFill>
              <a:srgbClr val="2825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14" name="Freeform 1391"/>
            <p:cNvSpPr>
              <a:spLocks noEditPoints="1"/>
            </p:cNvSpPr>
            <p:nvPr/>
          </p:nvSpPr>
          <p:spPr bwMode="auto">
            <a:xfrm>
              <a:off x="6466512" y="4134317"/>
              <a:ext cx="16843" cy="131377"/>
            </a:xfrm>
            <a:custGeom>
              <a:avLst/>
              <a:gdLst>
                <a:gd name="T0" fmla="*/ 2 w 5"/>
                <a:gd name="T1" fmla="*/ 35 h 38"/>
                <a:gd name="T2" fmla="*/ 0 w 5"/>
                <a:gd name="T3" fmla="*/ 36 h 38"/>
                <a:gd name="T4" fmla="*/ 0 w 5"/>
                <a:gd name="T5" fmla="*/ 38 h 38"/>
                <a:gd name="T6" fmla="*/ 2 w 5"/>
                <a:gd name="T7" fmla="*/ 38 h 38"/>
                <a:gd name="T8" fmla="*/ 2 w 5"/>
                <a:gd name="T9" fmla="*/ 35 h 38"/>
                <a:gd name="T10" fmla="*/ 3 w 5"/>
                <a:gd name="T11" fmla="*/ 0 h 38"/>
                <a:gd name="T12" fmla="*/ 3 w 5"/>
                <a:gd name="T13" fmla="*/ 3 h 38"/>
                <a:gd name="T14" fmla="*/ 4 w 5"/>
                <a:gd name="T15" fmla="*/ 3 h 38"/>
                <a:gd name="T16" fmla="*/ 5 w 5"/>
                <a:gd name="T17" fmla="*/ 0 h 38"/>
                <a:gd name="T18" fmla="*/ 3 w 5"/>
                <a:gd name="T1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38">
                  <a:moveTo>
                    <a:pt x="2" y="35"/>
                  </a:moveTo>
                  <a:cubicBezTo>
                    <a:pt x="1" y="35"/>
                    <a:pt x="1" y="35"/>
                    <a:pt x="0" y="36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5"/>
                    <a:pt x="2" y="35"/>
                    <a:pt x="2" y="35"/>
                  </a:cubicBezTo>
                  <a:moveTo>
                    <a:pt x="3" y="0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4" y="3"/>
                    <a:pt x="4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3" y="0"/>
                    <a:pt x="3" y="0"/>
                  </a:cubicBezTo>
                </a:path>
              </a:pathLst>
            </a:custGeom>
            <a:solidFill>
              <a:srgbClr val="2825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15" name="Freeform 1393"/>
            <p:cNvSpPr>
              <a:spLocks/>
            </p:cNvSpPr>
            <p:nvPr/>
          </p:nvSpPr>
          <p:spPr bwMode="auto">
            <a:xfrm>
              <a:off x="6220600" y="4130949"/>
              <a:ext cx="124640" cy="16843"/>
            </a:xfrm>
            <a:custGeom>
              <a:avLst/>
              <a:gdLst>
                <a:gd name="T0" fmla="*/ 0 w 37"/>
                <a:gd name="T1" fmla="*/ 0 h 4"/>
                <a:gd name="T2" fmla="*/ 0 w 37"/>
                <a:gd name="T3" fmla="*/ 2 h 4"/>
                <a:gd name="T4" fmla="*/ 36 w 37"/>
                <a:gd name="T5" fmla="*/ 4 h 4"/>
                <a:gd name="T6" fmla="*/ 37 w 37"/>
                <a:gd name="T7" fmla="*/ 1 h 4"/>
                <a:gd name="T8" fmla="*/ 0 w 37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4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13" y="3"/>
                    <a:pt x="25" y="3"/>
                    <a:pt x="36" y="4"/>
                  </a:cubicBezTo>
                  <a:cubicBezTo>
                    <a:pt x="36" y="3"/>
                    <a:pt x="37" y="2"/>
                    <a:pt x="37" y="1"/>
                  </a:cubicBezTo>
                  <a:cubicBezTo>
                    <a:pt x="25" y="1"/>
                    <a:pt x="13" y="0"/>
                    <a:pt x="0" y="0"/>
                  </a:cubicBezTo>
                </a:path>
              </a:pathLst>
            </a:custGeom>
            <a:solidFill>
              <a:srgbClr val="B59E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16" name="Freeform 1394"/>
            <p:cNvSpPr>
              <a:spLocks/>
            </p:cNvSpPr>
            <p:nvPr/>
          </p:nvSpPr>
          <p:spPr bwMode="auto">
            <a:xfrm>
              <a:off x="6517041" y="4151161"/>
              <a:ext cx="10106" cy="16843"/>
            </a:xfrm>
            <a:custGeom>
              <a:avLst/>
              <a:gdLst>
                <a:gd name="T0" fmla="*/ 1 w 3"/>
                <a:gd name="T1" fmla="*/ 0 h 5"/>
                <a:gd name="T2" fmla="*/ 0 w 3"/>
                <a:gd name="T3" fmla="*/ 4 h 5"/>
                <a:gd name="T4" fmla="*/ 2 w 3"/>
                <a:gd name="T5" fmla="*/ 5 h 5"/>
                <a:gd name="T6" fmla="*/ 3 w 3"/>
                <a:gd name="T7" fmla="*/ 0 h 5"/>
                <a:gd name="T8" fmla="*/ 1 w 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" y="5"/>
                    <a:pt x="2" y="5"/>
                    <a:pt x="2" y="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0"/>
                    <a:pt x="1" y="0"/>
                  </a:cubicBezTo>
                </a:path>
              </a:pathLst>
            </a:custGeom>
            <a:solidFill>
              <a:srgbClr val="27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17" name="Freeform 1395"/>
            <p:cNvSpPr>
              <a:spLocks noEditPoints="1"/>
            </p:cNvSpPr>
            <p:nvPr/>
          </p:nvSpPr>
          <p:spPr bwMode="auto">
            <a:xfrm>
              <a:off x="6466512" y="4147792"/>
              <a:ext cx="13475" cy="111165"/>
            </a:xfrm>
            <a:custGeom>
              <a:avLst/>
              <a:gdLst>
                <a:gd name="T0" fmla="*/ 2 w 4"/>
                <a:gd name="T1" fmla="*/ 28 h 33"/>
                <a:gd name="T2" fmla="*/ 0 w 4"/>
                <a:gd name="T3" fmla="*/ 29 h 33"/>
                <a:gd name="T4" fmla="*/ 0 w 4"/>
                <a:gd name="T5" fmla="*/ 33 h 33"/>
                <a:gd name="T6" fmla="*/ 2 w 4"/>
                <a:gd name="T7" fmla="*/ 32 h 33"/>
                <a:gd name="T8" fmla="*/ 2 w 4"/>
                <a:gd name="T9" fmla="*/ 28 h 33"/>
                <a:gd name="T10" fmla="*/ 3 w 4"/>
                <a:gd name="T11" fmla="*/ 0 h 33"/>
                <a:gd name="T12" fmla="*/ 2 w 4"/>
                <a:gd name="T13" fmla="*/ 4 h 33"/>
                <a:gd name="T14" fmla="*/ 4 w 4"/>
                <a:gd name="T15" fmla="*/ 4 h 33"/>
                <a:gd name="T16" fmla="*/ 4 w 4"/>
                <a:gd name="T17" fmla="*/ 0 h 33"/>
                <a:gd name="T18" fmla="*/ 3 w 4"/>
                <a:gd name="T1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33">
                  <a:moveTo>
                    <a:pt x="2" y="28"/>
                  </a:moveTo>
                  <a:cubicBezTo>
                    <a:pt x="2" y="28"/>
                    <a:pt x="1" y="28"/>
                    <a:pt x="0" y="29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" y="32"/>
                    <a:pt x="1" y="32"/>
                    <a:pt x="2" y="32"/>
                  </a:cubicBezTo>
                  <a:cubicBezTo>
                    <a:pt x="2" y="28"/>
                    <a:pt x="2" y="28"/>
                    <a:pt x="2" y="28"/>
                  </a:cubicBezTo>
                  <a:moveTo>
                    <a:pt x="3" y="0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4" y="4"/>
                    <a:pt x="4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</a:path>
              </a:pathLst>
            </a:custGeom>
            <a:solidFill>
              <a:srgbClr val="27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18" name="Freeform 1397"/>
            <p:cNvSpPr>
              <a:spLocks/>
            </p:cNvSpPr>
            <p:nvPr/>
          </p:nvSpPr>
          <p:spPr bwMode="auto">
            <a:xfrm>
              <a:off x="6223969" y="4147792"/>
              <a:ext cx="94322" cy="10106"/>
            </a:xfrm>
            <a:custGeom>
              <a:avLst/>
              <a:gdLst>
                <a:gd name="T0" fmla="*/ 1 w 28"/>
                <a:gd name="T1" fmla="*/ 0 h 3"/>
                <a:gd name="T2" fmla="*/ 0 w 28"/>
                <a:gd name="T3" fmla="*/ 1 h 3"/>
                <a:gd name="T4" fmla="*/ 28 w 28"/>
                <a:gd name="T5" fmla="*/ 3 h 3"/>
                <a:gd name="T6" fmla="*/ 1 w 2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">
                  <a:moveTo>
                    <a:pt x="1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10" y="2"/>
                    <a:pt x="20" y="3"/>
                    <a:pt x="28" y="3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3A26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19" name="Freeform 1398"/>
            <p:cNvSpPr>
              <a:spLocks/>
            </p:cNvSpPr>
            <p:nvPr/>
          </p:nvSpPr>
          <p:spPr bwMode="auto">
            <a:xfrm>
              <a:off x="6217232" y="4137686"/>
              <a:ext cx="124640" cy="23581"/>
            </a:xfrm>
            <a:custGeom>
              <a:avLst/>
              <a:gdLst>
                <a:gd name="T0" fmla="*/ 1 w 37"/>
                <a:gd name="T1" fmla="*/ 0 h 6"/>
                <a:gd name="T2" fmla="*/ 0 w 37"/>
                <a:gd name="T3" fmla="*/ 1 h 6"/>
                <a:gd name="T4" fmla="*/ 3 w 37"/>
                <a:gd name="T5" fmla="*/ 2 h 6"/>
                <a:gd name="T6" fmla="*/ 30 w 37"/>
                <a:gd name="T7" fmla="*/ 5 h 6"/>
                <a:gd name="T8" fmla="*/ 36 w 37"/>
                <a:gd name="T9" fmla="*/ 6 h 6"/>
                <a:gd name="T10" fmla="*/ 37 w 37"/>
                <a:gd name="T11" fmla="*/ 2 h 6"/>
                <a:gd name="T12" fmla="*/ 1 w 37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6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2" y="6"/>
                    <a:pt x="34" y="6"/>
                    <a:pt x="36" y="6"/>
                  </a:cubicBezTo>
                  <a:cubicBezTo>
                    <a:pt x="37" y="6"/>
                    <a:pt x="37" y="4"/>
                    <a:pt x="37" y="2"/>
                  </a:cubicBezTo>
                  <a:cubicBezTo>
                    <a:pt x="26" y="1"/>
                    <a:pt x="14" y="1"/>
                    <a:pt x="1" y="0"/>
                  </a:cubicBezTo>
                </a:path>
              </a:pathLst>
            </a:custGeom>
            <a:solidFill>
              <a:srgbClr val="B29B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20" name="Freeform 1399"/>
            <p:cNvSpPr>
              <a:spLocks/>
            </p:cNvSpPr>
            <p:nvPr/>
          </p:nvSpPr>
          <p:spPr bwMode="auto">
            <a:xfrm>
              <a:off x="6517041" y="4164635"/>
              <a:ext cx="6737" cy="16843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5 h 5"/>
                <a:gd name="T4" fmla="*/ 2 w 2"/>
                <a:gd name="T5" fmla="*/ 5 h 5"/>
                <a:gd name="T6" fmla="*/ 2 w 2"/>
                <a:gd name="T7" fmla="*/ 1 h 5"/>
                <a:gd name="T8" fmla="*/ 0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0"/>
                  </a:cubicBezTo>
                </a:path>
              </a:pathLst>
            </a:custGeom>
            <a:solidFill>
              <a:srgbClr val="2522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21" name="Freeform 1400"/>
            <p:cNvSpPr>
              <a:spLocks noEditPoints="1"/>
            </p:cNvSpPr>
            <p:nvPr/>
          </p:nvSpPr>
          <p:spPr bwMode="auto">
            <a:xfrm>
              <a:off x="6466512" y="4161267"/>
              <a:ext cx="13475" cy="84216"/>
            </a:xfrm>
            <a:custGeom>
              <a:avLst/>
              <a:gdLst>
                <a:gd name="T0" fmla="*/ 3 w 4"/>
                <a:gd name="T1" fmla="*/ 17 h 25"/>
                <a:gd name="T2" fmla="*/ 1 w 4"/>
                <a:gd name="T3" fmla="*/ 18 h 25"/>
                <a:gd name="T4" fmla="*/ 0 w 4"/>
                <a:gd name="T5" fmla="*/ 25 h 25"/>
                <a:gd name="T6" fmla="*/ 2 w 4"/>
                <a:gd name="T7" fmla="*/ 24 h 25"/>
                <a:gd name="T8" fmla="*/ 3 w 4"/>
                <a:gd name="T9" fmla="*/ 17 h 25"/>
                <a:gd name="T10" fmla="*/ 2 w 4"/>
                <a:gd name="T11" fmla="*/ 0 h 25"/>
                <a:gd name="T12" fmla="*/ 2 w 4"/>
                <a:gd name="T13" fmla="*/ 6 h 25"/>
                <a:gd name="T14" fmla="*/ 4 w 4"/>
                <a:gd name="T15" fmla="*/ 7 h 25"/>
                <a:gd name="T16" fmla="*/ 4 w 4"/>
                <a:gd name="T17" fmla="*/ 0 h 25"/>
                <a:gd name="T18" fmla="*/ 2 w 4"/>
                <a:gd name="T1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25">
                  <a:moveTo>
                    <a:pt x="3" y="17"/>
                  </a:moveTo>
                  <a:cubicBezTo>
                    <a:pt x="2" y="18"/>
                    <a:pt x="2" y="18"/>
                    <a:pt x="1" y="1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" y="24"/>
                    <a:pt x="2" y="24"/>
                    <a:pt x="2" y="24"/>
                  </a:cubicBezTo>
                  <a:cubicBezTo>
                    <a:pt x="3" y="17"/>
                    <a:pt x="3" y="17"/>
                    <a:pt x="3" y="17"/>
                  </a:cubicBezTo>
                  <a:moveTo>
                    <a:pt x="2" y="0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7"/>
                    <a:pt x="3" y="7"/>
                    <a:pt x="4" y="7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</a:path>
              </a:pathLst>
            </a:custGeom>
            <a:solidFill>
              <a:srgbClr val="2522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22" name="Freeform 1402"/>
            <p:cNvSpPr>
              <a:spLocks noEditPoints="1"/>
            </p:cNvSpPr>
            <p:nvPr/>
          </p:nvSpPr>
          <p:spPr bwMode="auto">
            <a:xfrm>
              <a:off x="6180177" y="4151161"/>
              <a:ext cx="151589" cy="94322"/>
            </a:xfrm>
            <a:custGeom>
              <a:avLst/>
              <a:gdLst>
                <a:gd name="T0" fmla="*/ 39 w 45"/>
                <a:gd name="T1" fmla="*/ 22 h 28"/>
                <a:gd name="T2" fmla="*/ 0 w 45"/>
                <a:gd name="T3" fmla="*/ 28 h 28"/>
                <a:gd name="T4" fmla="*/ 1 w 45"/>
                <a:gd name="T5" fmla="*/ 28 h 28"/>
                <a:gd name="T6" fmla="*/ 15 w 45"/>
                <a:gd name="T7" fmla="*/ 27 h 28"/>
                <a:gd name="T8" fmla="*/ 39 w 45"/>
                <a:gd name="T9" fmla="*/ 22 h 28"/>
                <a:gd name="T10" fmla="*/ 13 w 45"/>
                <a:gd name="T11" fmla="*/ 0 h 28"/>
                <a:gd name="T12" fmla="*/ 10 w 45"/>
                <a:gd name="T13" fmla="*/ 3 h 28"/>
                <a:gd name="T14" fmla="*/ 45 w 45"/>
                <a:gd name="T15" fmla="*/ 9 h 28"/>
                <a:gd name="T16" fmla="*/ 45 w 45"/>
                <a:gd name="T17" fmla="*/ 3 h 28"/>
                <a:gd name="T18" fmla="*/ 41 w 45"/>
                <a:gd name="T19" fmla="*/ 2 h 28"/>
                <a:gd name="T20" fmla="*/ 13 w 45"/>
                <a:gd name="T2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28">
                  <a:moveTo>
                    <a:pt x="39" y="22"/>
                  </a:moveTo>
                  <a:cubicBezTo>
                    <a:pt x="30" y="24"/>
                    <a:pt x="16" y="26"/>
                    <a:pt x="0" y="28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5" y="28"/>
                    <a:pt x="10" y="27"/>
                    <a:pt x="15" y="27"/>
                  </a:cubicBezTo>
                  <a:cubicBezTo>
                    <a:pt x="15" y="27"/>
                    <a:pt x="31" y="25"/>
                    <a:pt x="39" y="22"/>
                  </a:cubicBezTo>
                  <a:moveTo>
                    <a:pt x="13" y="0"/>
                  </a:moveTo>
                  <a:cubicBezTo>
                    <a:pt x="12" y="1"/>
                    <a:pt x="11" y="2"/>
                    <a:pt x="10" y="3"/>
                  </a:cubicBezTo>
                  <a:cubicBezTo>
                    <a:pt x="25" y="5"/>
                    <a:pt x="37" y="7"/>
                    <a:pt x="45" y="9"/>
                  </a:cubicBezTo>
                  <a:cubicBezTo>
                    <a:pt x="45" y="7"/>
                    <a:pt x="45" y="5"/>
                    <a:pt x="45" y="3"/>
                  </a:cubicBezTo>
                  <a:cubicBezTo>
                    <a:pt x="41" y="2"/>
                    <a:pt x="41" y="2"/>
                    <a:pt x="41" y="2"/>
                  </a:cubicBezTo>
                  <a:cubicBezTo>
                    <a:pt x="33" y="2"/>
                    <a:pt x="23" y="1"/>
                    <a:pt x="13" y="0"/>
                  </a:cubicBezTo>
                </a:path>
              </a:pathLst>
            </a:custGeom>
            <a:solidFill>
              <a:srgbClr val="3824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23" name="Freeform 1403"/>
            <p:cNvSpPr>
              <a:spLocks/>
            </p:cNvSpPr>
            <p:nvPr/>
          </p:nvSpPr>
          <p:spPr bwMode="auto">
            <a:xfrm>
              <a:off x="6318291" y="4157898"/>
              <a:ext cx="20212" cy="3369"/>
            </a:xfrm>
            <a:custGeom>
              <a:avLst/>
              <a:gdLst>
                <a:gd name="T0" fmla="*/ 0 w 6"/>
                <a:gd name="T1" fmla="*/ 0 h 1"/>
                <a:gd name="T2" fmla="*/ 4 w 6"/>
                <a:gd name="T3" fmla="*/ 1 h 1"/>
                <a:gd name="T4" fmla="*/ 6 w 6"/>
                <a:gd name="T5" fmla="*/ 1 h 1"/>
                <a:gd name="T6" fmla="*/ 6 w 6"/>
                <a:gd name="T7" fmla="*/ 1 h 1"/>
                <a:gd name="T8" fmla="*/ 0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0" y="0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1"/>
                    <a:pt x="2" y="1"/>
                    <a:pt x="0" y="0"/>
                  </a:cubicBezTo>
                </a:path>
              </a:pathLst>
            </a:custGeom>
            <a:solidFill>
              <a:srgbClr val="AE98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24" name="Freeform 1404"/>
            <p:cNvSpPr>
              <a:spLocks/>
            </p:cNvSpPr>
            <p:nvPr/>
          </p:nvSpPr>
          <p:spPr bwMode="auto">
            <a:xfrm>
              <a:off x="6469880" y="4181479"/>
              <a:ext cx="10106" cy="40424"/>
            </a:xfrm>
            <a:custGeom>
              <a:avLst/>
              <a:gdLst>
                <a:gd name="T0" fmla="*/ 1 w 3"/>
                <a:gd name="T1" fmla="*/ 0 h 12"/>
                <a:gd name="T2" fmla="*/ 0 w 3"/>
                <a:gd name="T3" fmla="*/ 12 h 12"/>
                <a:gd name="T4" fmla="*/ 2 w 3"/>
                <a:gd name="T5" fmla="*/ 11 h 12"/>
                <a:gd name="T6" fmla="*/ 3 w 3"/>
                <a:gd name="T7" fmla="*/ 1 h 12"/>
                <a:gd name="T8" fmla="*/ 1 w 3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2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" y="12"/>
                    <a:pt x="1" y="12"/>
                    <a:pt x="2" y="1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1" y="1"/>
                    <a:pt x="1" y="0"/>
                  </a:cubicBezTo>
                </a:path>
              </a:pathLst>
            </a:custGeom>
            <a:solidFill>
              <a:srgbClr val="232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25" name="Freeform 1406"/>
            <p:cNvSpPr>
              <a:spLocks/>
            </p:cNvSpPr>
            <p:nvPr/>
          </p:nvSpPr>
          <p:spPr bwMode="auto">
            <a:xfrm>
              <a:off x="6129647" y="4161267"/>
              <a:ext cx="205487" cy="84216"/>
            </a:xfrm>
            <a:custGeom>
              <a:avLst/>
              <a:gdLst>
                <a:gd name="T0" fmla="*/ 24 w 60"/>
                <a:gd name="T1" fmla="*/ 0 h 25"/>
                <a:gd name="T2" fmla="*/ 21 w 60"/>
                <a:gd name="T3" fmla="*/ 2 h 25"/>
                <a:gd name="T4" fmla="*/ 15 w 60"/>
                <a:gd name="T5" fmla="*/ 5 h 25"/>
                <a:gd name="T6" fmla="*/ 32 w 60"/>
                <a:gd name="T7" fmla="*/ 12 h 25"/>
                <a:gd name="T8" fmla="*/ 0 w 60"/>
                <a:gd name="T9" fmla="*/ 22 h 25"/>
                <a:gd name="T10" fmla="*/ 14 w 60"/>
                <a:gd name="T11" fmla="*/ 25 h 25"/>
                <a:gd name="T12" fmla="*/ 53 w 60"/>
                <a:gd name="T13" fmla="*/ 19 h 25"/>
                <a:gd name="T14" fmla="*/ 58 w 60"/>
                <a:gd name="T15" fmla="*/ 17 h 25"/>
                <a:gd name="T16" fmla="*/ 59 w 60"/>
                <a:gd name="T17" fmla="*/ 6 h 25"/>
                <a:gd name="T18" fmla="*/ 24 w 60"/>
                <a:gd name="T1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25">
                  <a:moveTo>
                    <a:pt x="24" y="0"/>
                  </a:moveTo>
                  <a:cubicBezTo>
                    <a:pt x="23" y="1"/>
                    <a:pt x="22" y="2"/>
                    <a:pt x="21" y="2"/>
                  </a:cubicBezTo>
                  <a:cubicBezTo>
                    <a:pt x="19" y="3"/>
                    <a:pt x="17" y="4"/>
                    <a:pt x="15" y="5"/>
                  </a:cubicBezTo>
                  <a:cubicBezTo>
                    <a:pt x="26" y="7"/>
                    <a:pt x="32" y="9"/>
                    <a:pt x="32" y="12"/>
                  </a:cubicBezTo>
                  <a:cubicBezTo>
                    <a:pt x="32" y="16"/>
                    <a:pt x="20" y="19"/>
                    <a:pt x="0" y="22"/>
                  </a:cubicBezTo>
                  <a:cubicBezTo>
                    <a:pt x="2" y="23"/>
                    <a:pt x="7" y="24"/>
                    <a:pt x="14" y="25"/>
                  </a:cubicBezTo>
                  <a:cubicBezTo>
                    <a:pt x="30" y="23"/>
                    <a:pt x="44" y="21"/>
                    <a:pt x="53" y="19"/>
                  </a:cubicBezTo>
                  <a:cubicBezTo>
                    <a:pt x="55" y="19"/>
                    <a:pt x="57" y="18"/>
                    <a:pt x="58" y="17"/>
                  </a:cubicBezTo>
                  <a:cubicBezTo>
                    <a:pt x="59" y="16"/>
                    <a:pt x="60" y="12"/>
                    <a:pt x="59" y="6"/>
                  </a:cubicBezTo>
                  <a:cubicBezTo>
                    <a:pt x="51" y="4"/>
                    <a:pt x="39" y="2"/>
                    <a:pt x="24" y="0"/>
                  </a:cubicBezTo>
                </a:path>
              </a:pathLst>
            </a:custGeom>
            <a:solidFill>
              <a:srgbClr val="3522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26" name="Freeform 1408"/>
            <p:cNvSpPr>
              <a:spLocks/>
            </p:cNvSpPr>
            <p:nvPr/>
          </p:nvSpPr>
          <p:spPr bwMode="auto">
            <a:xfrm>
              <a:off x="6106066" y="4178110"/>
              <a:ext cx="134746" cy="57267"/>
            </a:xfrm>
            <a:custGeom>
              <a:avLst/>
              <a:gdLst>
                <a:gd name="T0" fmla="*/ 22 w 39"/>
                <a:gd name="T1" fmla="*/ 0 h 17"/>
                <a:gd name="T2" fmla="*/ 3 w 39"/>
                <a:gd name="T3" fmla="*/ 12 h 17"/>
                <a:gd name="T4" fmla="*/ 7 w 39"/>
                <a:gd name="T5" fmla="*/ 17 h 17"/>
                <a:gd name="T6" fmla="*/ 39 w 39"/>
                <a:gd name="T7" fmla="*/ 7 h 17"/>
                <a:gd name="T8" fmla="*/ 22 w 39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7">
                  <a:moveTo>
                    <a:pt x="22" y="0"/>
                  </a:moveTo>
                  <a:cubicBezTo>
                    <a:pt x="9" y="4"/>
                    <a:pt x="0" y="4"/>
                    <a:pt x="3" y="12"/>
                  </a:cubicBezTo>
                  <a:cubicBezTo>
                    <a:pt x="3" y="12"/>
                    <a:pt x="3" y="15"/>
                    <a:pt x="7" y="17"/>
                  </a:cubicBezTo>
                  <a:cubicBezTo>
                    <a:pt x="27" y="14"/>
                    <a:pt x="39" y="11"/>
                    <a:pt x="39" y="7"/>
                  </a:cubicBezTo>
                  <a:cubicBezTo>
                    <a:pt x="39" y="4"/>
                    <a:pt x="33" y="2"/>
                    <a:pt x="22" y="0"/>
                  </a:cubicBezTo>
                </a:path>
              </a:pathLst>
            </a:custGeom>
            <a:solidFill>
              <a:srgbClr val="331F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27" name="Freeform 1410"/>
            <p:cNvSpPr>
              <a:spLocks/>
            </p:cNvSpPr>
            <p:nvPr/>
          </p:nvSpPr>
          <p:spPr bwMode="auto">
            <a:xfrm>
              <a:off x="4273523" y="3150673"/>
              <a:ext cx="192013" cy="178538"/>
            </a:xfrm>
            <a:custGeom>
              <a:avLst/>
              <a:gdLst>
                <a:gd name="T0" fmla="*/ 42 w 57"/>
                <a:gd name="T1" fmla="*/ 0 h 53"/>
                <a:gd name="T2" fmla="*/ 57 w 57"/>
                <a:gd name="T3" fmla="*/ 16 h 53"/>
                <a:gd name="T4" fmla="*/ 10 w 57"/>
                <a:gd name="T5" fmla="*/ 53 h 53"/>
                <a:gd name="T6" fmla="*/ 0 w 57"/>
                <a:gd name="T7" fmla="*/ 19 h 53"/>
                <a:gd name="T8" fmla="*/ 42 w 57"/>
                <a:gd name="T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3">
                  <a:moveTo>
                    <a:pt x="42" y="0"/>
                  </a:moveTo>
                  <a:lnTo>
                    <a:pt x="57" y="16"/>
                  </a:lnTo>
                  <a:lnTo>
                    <a:pt x="10" y="53"/>
                  </a:lnTo>
                  <a:lnTo>
                    <a:pt x="0" y="19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D2E5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grpSp>
          <p:nvGrpSpPr>
            <p:cNvPr id="928" name="Group 1612"/>
            <p:cNvGrpSpPr>
              <a:grpSpLocks/>
            </p:cNvGrpSpPr>
            <p:nvPr/>
          </p:nvGrpSpPr>
          <p:grpSpPr bwMode="auto">
            <a:xfrm>
              <a:off x="3966975" y="2476942"/>
              <a:ext cx="3927842" cy="1792120"/>
              <a:chOff x="2974" y="458"/>
              <a:chExt cx="1166" cy="532"/>
            </a:xfrm>
          </p:grpSpPr>
          <p:sp>
            <p:nvSpPr>
              <p:cNvPr id="961" name="Freeform 1412"/>
              <p:cNvSpPr>
                <a:spLocks/>
              </p:cNvSpPr>
              <p:nvPr/>
            </p:nvSpPr>
            <p:spPr bwMode="auto">
              <a:xfrm>
                <a:off x="3113" y="658"/>
                <a:ext cx="82" cy="50"/>
              </a:xfrm>
              <a:custGeom>
                <a:avLst/>
                <a:gdLst>
                  <a:gd name="T0" fmla="*/ 4 w 81"/>
                  <a:gd name="T1" fmla="*/ 48 h 49"/>
                  <a:gd name="T2" fmla="*/ 1 w 81"/>
                  <a:gd name="T3" fmla="*/ 47 h 49"/>
                  <a:gd name="T4" fmla="*/ 2 w 81"/>
                  <a:gd name="T5" fmla="*/ 44 h 49"/>
                  <a:gd name="T6" fmla="*/ 77 w 81"/>
                  <a:gd name="T7" fmla="*/ 0 h 49"/>
                  <a:gd name="T8" fmla="*/ 80 w 81"/>
                  <a:gd name="T9" fmla="*/ 1 h 49"/>
                  <a:gd name="T10" fmla="*/ 79 w 81"/>
                  <a:gd name="T11" fmla="*/ 4 h 49"/>
                  <a:gd name="T12" fmla="*/ 4 w 81"/>
                  <a:gd name="T13" fmla="*/ 4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1" h="49">
                    <a:moveTo>
                      <a:pt x="4" y="48"/>
                    </a:moveTo>
                    <a:cubicBezTo>
                      <a:pt x="3" y="49"/>
                      <a:pt x="1" y="49"/>
                      <a:pt x="1" y="47"/>
                    </a:cubicBezTo>
                    <a:cubicBezTo>
                      <a:pt x="0" y="46"/>
                      <a:pt x="0" y="45"/>
                      <a:pt x="2" y="44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8" y="0"/>
                      <a:pt x="79" y="0"/>
                      <a:pt x="80" y="1"/>
                    </a:cubicBezTo>
                    <a:cubicBezTo>
                      <a:pt x="81" y="2"/>
                      <a:pt x="80" y="4"/>
                      <a:pt x="79" y="4"/>
                    </a:cubicBezTo>
                    <a:lnTo>
                      <a:pt x="4" y="48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62" name="Freeform 1413"/>
              <p:cNvSpPr>
                <a:spLocks/>
              </p:cNvSpPr>
              <p:nvPr/>
            </p:nvSpPr>
            <p:spPr bwMode="auto">
              <a:xfrm>
                <a:off x="3141" y="924"/>
                <a:ext cx="68" cy="63"/>
              </a:xfrm>
              <a:custGeom>
                <a:avLst/>
                <a:gdLst>
                  <a:gd name="T0" fmla="*/ 29 w 68"/>
                  <a:gd name="T1" fmla="*/ 2 h 62"/>
                  <a:gd name="T2" fmla="*/ 40 w 68"/>
                  <a:gd name="T3" fmla="*/ 36 h 62"/>
                  <a:gd name="T4" fmla="*/ 65 w 68"/>
                  <a:gd name="T5" fmla="*/ 51 h 62"/>
                  <a:gd name="T6" fmla="*/ 32 w 68"/>
                  <a:gd name="T7" fmla="*/ 58 h 62"/>
                  <a:gd name="T8" fmla="*/ 4 w 68"/>
                  <a:gd name="T9" fmla="*/ 51 h 62"/>
                  <a:gd name="T10" fmla="*/ 9 w 68"/>
                  <a:gd name="T11" fmla="*/ 8 h 62"/>
                  <a:gd name="T12" fmla="*/ 29 w 68"/>
                  <a:gd name="T13" fmla="*/ 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8" h="62">
                    <a:moveTo>
                      <a:pt x="29" y="2"/>
                    </a:moveTo>
                    <a:cubicBezTo>
                      <a:pt x="29" y="2"/>
                      <a:pt x="25" y="29"/>
                      <a:pt x="40" y="36"/>
                    </a:cubicBezTo>
                    <a:cubicBezTo>
                      <a:pt x="56" y="44"/>
                      <a:pt x="68" y="42"/>
                      <a:pt x="65" y="51"/>
                    </a:cubicBezTo>
                    <a:cubicBezTo>
                      <a:pt x="65" y="51"/>
                      <a:pt x="65" y="62"/>
                      <a:pt x="32" y="58"/>
                    </a:cubicBezTo>
                    <a:cubicBezTo>
                      <a:pt x="32" y="58"/>
                      <a:pt x="10" y="56"/>
                      <a:pt x="4" y="51"/>
                    </a:cubicBezTo>
                    <a:cubicBezTo>
                      <a:pt x="0" y="47"/>
                      <a:pt x="5" y="17"/>
                      <a:pt x="9" y="8"/>
                    </a:cubicBezTo>
                    <a:cubicBezTo>
                      <a:pt x="9" y="8"/>
                      <a:pt x="23" y="0"/>
                      <a:pt x="29" y="2"/>
                    </a:cubicBezTo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63" name="Freeform 1414"/>
              <p:cNvSpPr>
                <a:spLocks/>
              </p:cNvSpPr>
              <p:nvPr/>
            </p:nvSpPr>
            <p:spPr bwMode="auto">
              <a:xfrm>
                <a:off x="3068" y="635"/>
                <a:ext cx="23" cy="76"/>
              </a:xfrm>
              <a:custGeom>
                <a:avLst/>
                <a:gdLst>
                  <a:gd name="T0" fmla="*/ 4 w 23"/>
                  <a:gd name="T1" fmla="*/ 0 h 75"/>
                  <a:gd name="T2" fmla="*/ 20 w 23"/>
                  <a:gd name="T3" fmla="*/ 70 h 75"/>
                  <a:gd name="T4" fmla="*/ 15 w 23"/>
                  <a:gd name="T5" fmla="*/ 75 h 75"/>
                  <a:gd name="T6" fmla="*/ 8 w 23"/>
                  <a:gd name="T7" fmla="*/ 67 h 75"/>
                  <a:gd name="T8" fmla="*/ 0 w 23"/>
                  <a:gd name="T9" fmla="*/ 2 h 75"/>
                  <a:gd name="T10" fmla="*/ 4 w 23"/>
                  <a:gd name="T1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75">
                    <a:moveTo>
                      <a:pt x="4" y="0"/>
                    </a:moveTo>
                    <a:cubicBezTo>
                      <a:pt x="4" y="0"/>
                      <a:pt x="23" y="41"/>
                      <a:pt x="20" y="70"/>
                    </a:cubicBezTo>
                    <a:cubicBezTo>
                      <a:pt x="15" y="75"/>
                      <a:pt x="15" y="75"/>
                      <a:pt x="15" y="75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8" y="67"/>
                      <a:pt x="13" y="42"/>
                      <a:pt x="0" y="2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64" name="Freeform 1415"/>
              <p:cNvSpPr>
                <a:spLocks/>
              </p:cNvSpPr>
              <p:nvPr/>
            </p:nvSpPr>
            <p:spPr bwMode="auto">
              <a:xfrm>
                <a:off x="3062" y="619"/>
                <a:ext cx="11" cy="19"/>
              </a:xfrm>
              <a:custGeom>
                <a:avLst/>
                <a:gdLst>
                  <a:gd name="T0" fmla="*/ 5 w 11"/>
                  <a:gd name="T1" fmla="*/ 3 h 18"/>
                  <a:gd name="T2" fmla="*/ 10 w 11"/>
                  <a:gd name="T3" fmla="*/ 17 h 18"/>
                  <a:gd name="T4" fmla="*/ 4 w 11"/>
                  <a:gd name="T5" fmla="*/ 18 h 18"/>
                  <a:gd name="T6" fmla="*/ 0 w 11"/>
                  <a:gd name="T7" fmla="*/ 6 h 18"/>
                  <a:gd name="T8" fmla="*/ 5 w 11"/>
                  <a:gd name="T9" fmla="*/ 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8">
                    <a:moveTo>
                      <a:pt x="5" y="3"/>
                    </a:moveTo>
                    <a:cubicBezTo>
                      <a:pt x="5" y="3"/>
                      <a:pt x="11" y="16"/>
                      <a:pt x="10" y="17"/>
                    </a:cubicBezTo>
                    <a:cubicBezTo>
                      <a:pt x="9" y="17"/>
                      <a:pt x="4" y="18"/>
                      <a:pt x="4" y="18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3" y="0"/>
                      <a:pt x="5" y="3"/>
                    </a:cubicBezTo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65" name="Freeform 1416"/>
              <p:cNvSpPr>
                <a:spLocks/>
              </p:cNvSpPr>
              <p:nvPr/>
            </p:nvSpPr>
            <p:spPr bwMode="auto">
              <a:xfrm>
                <a:off x="3024" y="564"/>
                <a:ext cx="47" cy="75"/>
              </a:xfrm>
              <a:custGeom>
                <a:avLst/>
                <a:gdLst>
                  <a:gd name="T0" fmla="*/ 36 w 46"/>
                  <a:gd name="T1" fmla="*/ 66 h 74"/>
                  <a:gd name="T2" fmla="*/ 17 w 46"/>
                  <a:gd name="T3" fmla="*/ 71 h 74"/>
                  <a:gd name="T4" fmla="*/ 0 w 46"/>
                  <a:gd name="T5" fmla="*/ 60 h 74"/>
                  <a:gd name="T6" fmla="*/ 9 w 46"/>
                  <a:gd name="T7" fmla="*/ 0 h 74"/>
                  <a:gd name="T8" fmla="*/ 46 w 46"/>
                  <a:gd name="T9" fmla="*/ 6 h 74"/>
                  <a:gd name="T10" fmla="*/ 36 w 46"/>
                  <a:gd name="T11" fmla="*/ 66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74">
                    <a:moveTo>
                      <a:pt x="36" y="66"/>
                    </a:moveTo>
                    <a:cubicBezTo>
                      <a:pt x="36" y="66"/>
                      <a:pt x="32" y="74"/>
                      <a:pt x="17" y="71"/>
                    </a:cubicBezTo>
                    <a:cubicBezTo>
                      <a:pt x="5" y="68"/>
                      <a:pt x="0" y="60"/>
                      <a:pt x="0" y="6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6" y="6"/>
                      <a:pt x="46" y="6"/>
                      <a:pt x="46" y="6"/>
                    </a:cubicBezTo>
                    <a:lnTo>
                      <a:pt x="36" y="66"/>
                    </a:lnTo>
                    <a:close/>
                  </a:path>
                </a:pathLst>
              </a:custGeom>
              <a:solidFill>
                <a:srgbClr val="CF9E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66" name="Freeform 1417"/>
              <p:cNvSpPr>
                <a:spLocks/>
              </p:cNvSpPr>
              <p:nvPr/>
            </p:nvSpPr>
            <p:spPr bwMode="auto">
              <a:xfrm>
                <a:off x="2998" y="601"/>
                <a:ext cx="113" cy="190"/>
              </a:xfrm>
              <a:custGeom>
                <a:avLst/>
                <a:gdLst>
                  <a:gd name="T0" fmla="*/ 35 w 112"/>
                  <a:gd name="T1" fmla="*/ 12 h 187"/>
                  <a:gd name="T2" fmla="*/ 6 w 112"/>
                  <a:gd name="T3" fmla="*/ 79 h 187"/>
                  <a:gd name="T4" fmla="*/ 3 w 112"/>
                  <a:gd name="T5" fmla="*/ 186 h 187"/>
                  <a:gd name="T6" fmla="*/ 74 w 112"/>
                  <a:gd name="T7" fmla="*/ 187 h 187"/>
                  <a:gd name="T8" fmla="*/ 35 w 112"/>
                  <a:gd name="T9" fmla="*/ 12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187">
                    <a:moveTo>
                      <a:pt x="35" y="12"/>
                    </a:moveTo>
                    <a:cubicBezTo>
                      <a:pt x="35" y="12"/>
                      <a:pt x="0" y="0"/>
                      <a:pt x="6" y="79"/>
                    </a:cubicBezTo>
                    <a:cubicBezTo>
                      <a:pt x="9" y="119"/>
                      <a:pt x="3" y="186"/>
                      <a:pt x="3" y="186"/>
                    </a:cubicBezTo>
                    <a:cubicBezTo>
                      <a:pt x="74" y="187"/>
                      <a:pt x="74" y="187"/>
                      <a:pt x="74" y="187"/>
                    </a:cubicBezTo>
                    <a:cubicBezTo>
                      <a:pt x="74" y="187"/>
                      <a:pt x="112" y="11"/>
                      <a:pt x="35" y="12"/>
                    </a:cubicBezTo>
                  </a:path>
                </a:pathLst>
              </a:custGeom>
              <a:solidFill>
                <a:srgbClr val="BFD6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67" name="Freeform 1418"/>
              <p:cNvSpPr>
                <a:spLocks/>
              </p:cNvSpPr>
              <p:nvPr/>
            </p:nvSpPr>
            <p:spPr bwMode="auto">
              <a:xfrm>
                <a:off x="2993" y="784"/>
                <a:ext cx="82" cy="61"/>
              </a:xfrm>
              <a:custGeom>
                <a:avLst/>
                <a:gdLst>
                  <a:gd name="T0" fmla="*/ 75 w 81"/>
                  <a:gd name="T1" fmla="*/ 55 h 60"/>
                  <a:gd name="T2" fmla="*/ 81 w 81"/>
                  <a:gd name="T3" fmla="*/ 2 h 60"/>
                  <a:gd name="T4" fmla="*/ 7 w 81"/>
                  <a:gd name="T5" fmla="*/ 0 h 60"/>
                  <a:gd name="T6" fmla="*/ 23 w 81"/>
                  <a:gd name="T7" fmla="*/ 51 h 60"/>
                  <a:gd name="T8" fmla="*/ 75 w 81"/>
                  <a:gd name="T9" fmla="*/ 5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60">
                    <a:moveTo>
                      <a:pt x="75" y="55"/>
                    </a:moveTo>
                    <a:cubicBezTo>
                      <a:pt x="81" y="2"/>
                      <a:pt x="81" y="2"/>
                      <a:pt x="81" y="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0" y="41"/>
                      <a:pt x="23" y="51"/>
                    </a:cubicBezTo>
                    <a:cubicBezTo>
                      <a:pt x="47" y="60"/>
                      <a:pt x="75" y="55"/>
                      <a:pt x="75" y="55"/>
                    </a:cubicBezTo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68" name="Freeform 1419"/>
              <p:cNvSpPr>
                <a:spLocks/>
              </p:cNvSpPr>
              <p:nvPr/>
            </p:nvSpPr>
            <p:spPr bwMode="auto">
              <a:xfrm>
                <a:off x="2998" y="775"/>
                <a:ext cx="78" cy="18"/>
              </a:xfrm>
              <a:custGeom>
                <a:avLst/>
                <a:gdLst>
                  <a:gd name="T0" fmla="*/ 2 w 78"/>
                  <a:gd name="T1" fmla="*/ 0 h 18"/>
                  <a:gd name="T2" fmla="*/ 0 w 78"/>
                  <a:gd name="T3" fmla="*/ 14 h 18"/>
                  <a:gd name="T4" fmla="*/ 78 w 78"/>
                  <a:gd name="T5" fmla="*/ 18 h 18"/>
                  <a:gd name="T6" fmla="*/ 78 w 78"/>
                  <a:gd name="T7" fmla="*/ 6 h 18"/>
                  <a:gd name="T8" fmla="*/ 2 w 78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8" h="18">
                    <a:moveTo>
                      <a:pt x="2" y="0"/>
                    </a:moveTo>
                    <a:lnTo>
                      <a:pt x="0" y="14"/>
                    </a:lnTo>
                    <a:lnTo>
                      <a:pt x="78" y="18"/>
                    </a:lnTo>
                    <a:lnTo>
                      <a:pt x="78" y="6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3C24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69" name="Freeform 1420"/>
              <p:cNvSpPr>
                <a:spLocks/>
              </p:cNvSpPr>
              <p:nvPr/>
            </p:nvSpPr>
            <p:spPr bwMode="auto">
              <a:xfrm>
                <a:off x="3005" y="774"/>
                <a:ext cx="5" cy="17"/>
              </a:xfrm>
              <a:custGeom>
                <a:avLst/>
                <a:gdLst>
                  <a:gd name="T0" fmla="*/ 4 w 5"/>
                  <a:gd name="T1" fmla="*/ 17 h 17"/>
                  <a:gd name="T2" fmla="*/ 0 w 5"/>
                  <a:gd name="T3" fmla="*/ 16 h 17"/>
                  <a:gd name="T4" fmla="*/ 1 w 5"/>
                  <a:gd name="T5" fmla="*/ 0 h 17"/>
                  <a:gd name="T6" fmla="*/ 5 w 5"/>
                  <a:gd name="T7" fmla="*/ 1 h 17"/>
                  <a:gd name="T8" fmla="*/ 4 w 5"/>
                  <a:gd name="T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7">
                    <a:moveTo>
                      <a:pt x="4" y="17"/>
                    </a:moveTo>
                    <a:lnTo>
                      <a:pt x="0" y="16"/>
                    </a:lnTo>
                    <a:lnTo>
                      <a:pt x="1" y="0"/>
                    </a:lnTo>
                    <a:lnTo>
                      <a:pt x="5" y="1"/>
                    </a:lnTo>
                    <a:lnTo>
                      <a:pt x="4" y="17"/>
                    </a:ln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70" name="Freeform 1421"/>
              <p:cNvSpPr>
                <a:spLocks/>
              </p:cNvSpPr>
              <p:nvPr/>
            </p:nvSpPr>
            <p:spPr bwMode="auto">
              <a:xfrm>
                <a:off x="3020" y="775"/>
                <a:ext cx="5" cy="16"/>
              </a:xfrm>
              <a:custGeom>
                <a:avLst/>
                <a:gdLst>
                  <a:gd name="T0" fmla="*/ 4 w 5"/>
                  <a:gd name="T1" fmla="*/ 16 h 16"/>
                  <a:gd name="T2" fmla="*/ 0 w 5"/>
                  <a:gd name="T3" fmla="*/ 16 h 16"/>
                  <a:gd name="T4" fmla="*/ 1 w 5"/>
                  <a:gd name="T5" fmla="*/ 0 h 16"/>
                  <a:gd name="T6" fmla="*/ 5 w 5"/>
                  <a:gd name="T7" fmla="*/ 1 h 16"/>
                  <a:gd name="T8" fmla="*/ 4 w 5"/>
                  <a:gd name="T9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6">
                    <a:moveTo>
                      <a:pt x="4" y="16"/>
                    </a:moveTo>
                    <a:lnTo>
                      <a:pt x="0" y="16"/>
                    </a:lnTo>
                    <a:lnTo>
                      <a:pt x="1" y="0"/>
                    </a:lnTo>
                    <a:lnTo>
                      <a:pt x="5" y="1"/>
                    </a:lnTo>
                    <a:lnTo>
                      <a:pt x="4" y="16"/>
                    </a:ln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71" name="Freeform 1422"/>
              <p:cNvSpPr>
                <a:spLocks/>
              </p:cNvSpPr>
              <p:nvPr/>
            </p:nvSpPr>
            <p:spPr bwMode="auto">
              <a:xfrm>
                <a:off x="3062" y="778"/>
                <a:ext cx="5" cy="17"/>
              </a:xfrm>
              <a:custGeom>
                <a:avLst/>
                <a:gdLst>
                  <a:gd name="T0" fmla="*/ 4 w 5"/>
                  <a:gd name="T1" fmla="*/ 17 h 17"/>
                  <a:gd name="T2" fmla="*/ 0 w 5"/>
                  <a:gd name="T3" fmla="*/ 16 h 17"/>
                  <a:gd name="T4" fmla="*/ 1 w 5"/>
                  <a:gd name="T5" fmla="*/ 0 h 17"/>
                  <a:gd name="T6" fmla="*/ 5 w 5"/>
                  <a:gd name="T7" fmla="*/ 1 h 17"/>
                  <a:gd name="T8" fmla="*/ 4 w 5"/>
                  <a:gd name="T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7">
                    <a:moveTo>
                      <a:pt x="4" y="17"/>
                    </a:moveTo>
                    <a:lnTo>
                      <a:pt x="0" y="16"/>
                    </a:lnTo>
                    <a:lnTo>
                      <a:pt x="1" y="0"/>
                    </a:lnTo>
                    <a:lnTo>
                      <a:pt x="5" y="1"/>
                    </a:lnTo>
                    <a:lnTo>
                      <a:pt x="4" y="17"/>
                    </a:ln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72" name="Freeform 1423"/>
              <p:cNvSpPr>
                <a:spLocks/>
              </p:cNvSpPr>
              <p:nvPr/>
            </p:nvSpPr>
            <p:spPr bwMode="auto">
              <a:xfrm>
                <a:off x="3018" y="604"/>
                <a:ext cx="49" cy="28"/>
              </a:xfrm>
              <a:custGeom>
                <a:avLst/>
                <a:gdLst>
                  <a:gd name="T0" fmla="*/ 0 w 48"/>
                  <a:gd name="T1" fmla="*/ 10 h 27"/>
                  <a:gd name="T2" fmla="*/ 7 w 48"/>
                  <a:gd name="T3" fmla="*/ 1 h 27"/>
                  <a:gd name="T4" fmla="*/ 48 w 48"/>
                  <a:gd name="T5" fmla="*/ 13 h 27"/>
                  <a:gd name="T6" fmla="*/ 47 w 48"/>
                  <a:gd name="T7" fmla="*/ 27 h 27"/>
                  <a:gd name="T8" fmla="*/ 0 w 48"/>
                  <a:gd name="T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27">
                    <a:moveTo>
                      <a:pt x="0" y="10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23" y="0"/>
                      <a:pt x="48" y="13"/>
                      <a:pt x="48" y="13"/>
                    </a:cubicBezTo>
                    <a:cubicBezTo>
                      <a:pt x="47" y="27"/>
                      <a:pt x="47" y="27"/>
                      <a:pt x="47" y="27"/>
                    </a:cubicBezTo>
                    <a:cubicBezTo>
                      <a:pt x="47" y="27"/>
                      <a:pt x="37" y="9"/>
                      <a:pt x="0" y="10"/>
                    </a:cubicBezTo>
                  </a:path>
                </a:pathLst>
              </a:custGeom>
              <a:solidFill>
                <a:srgbClr val="D2E5C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73" name="Freeform 1424"/>
              <p:cNvSpPr>
                <a:spLocks/>
              </p:cNvSpPr>
              <p:nvPr/>
            </p:nvSpPr>
            <p:spPr bwMode="auto">
              <a:xfrm>
                <a:off x="3027" y="796"/>
                <a:ext cx="150" cy="164"/>
              </a:xfrm>
              <a:custGeom>
                <a:avLst/>
                <a:gdLst>
                  <a:gd name="T0" fmla="*/ 46 w 148"/>
                  <a:gd name="T1" fmla="*/ 0 h 162"/>
                  <a:gd name="T2" fmla="*/ 132 w 148"/>
                  <a:gd name="T3" fmla="*/ 31 h 162"/>
                  <a:gd name="T4" fmla="*/ 148 w 148"/>
                  <a:gd name="T5" fmla="*/ 156 h 162"/>
                  <a:gd name="T6" fmla="*/ 112 w 148"/>
                  <a:gd name="T7" fmla="*/ 162 h 162"/>
                  <a:gd name="T8" fmla="*/ 96 w 148"/>
                  <a:gd name="T9" fmla="*/ 58 h 162"/>
                  <a:gd name="T10" fmla="*/ 26 w 148"/>
                  <a:gd name="T11" fmla="*/ 44 h 162"/>
                  <a:gd name="T12" fmla="*/ 46 w 148"/>
                  <a:gd name="T13" fmla="*/ 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" h="162">
                    <a:moveTo>
                      <a:pt x="46" y="0"/>
                    </a:moveTo>
                    <a:cubicBezTo>
                      <a:pt x="46" y="0"/>
                      <a:pt x="129" y="23"/>
                      <a:pt x="132" y="31"/>
                    </a:cubicBezTo>
                    <a:cubicBezTo>
                      <a:pt x="134" y="40"/>
                      <a:pt x="148" y="156"/>
                      <a:pt x="148" y="156"/>
                    </a:cubicBezTo>
                    <a:cubicBezTo>
                      <a:pt x="112" y="162"/>
                      <a:pt x="112" y="162"/>
                      <a:pt x="112" y="162"/>
                    </a:cubicBezTo>
                    <a:cubicBezTo>
                      <a:pt x="112" y="162"/>
                      <a:pt x="95" y="69"/>
                      <a:pt x="96" y="58"/>
                    </a:cubicBezTo>
                    <a:cubicBezTo>
                      <a:pt x="85" y="52"/>
                      <a:pt x="29" y="44"/>
                      <a:pt x="26" y="44"/>
                    </a:cubicBezTo>
                    <a:cubicBezTo>
                      <a:pt x="24" y="45"/>
                      <a:pt x="0" y="4"/>
                      <a:pt x="46" y="0"/>
                    </a:cubicBezTo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74" name="Freeform 1425"/>
              <p:cNvSpPr>
                <a:spLocks/>
              </p:cNvSpPr>
              <p:nvPr/>
            </p:nvSpPr>
            <p:spPr bwMode="auto">
              <a:xfrm>
                <a:off x="3079" y="842"/>
                <a:ext cx="11" cy="123"/>
              </a:xfrm>
              <a:custGeom>
                <a:avLst/>
                <a:gdLst>
                  <a:gd name="T0" fmla="*/ 0 w 11"/>
                  <a:gd name="T1" fmla="*/ 0 h 123"/>
                  <a:gd name="T2" fmla="*/ 9 w 11"/>
                  <a:gd name="T3" fmla="*/ 123 h 123"/>
                  <a:gd name="T4" fmla="*/ 11 w 11"/>
                  <a:gd name="T5" fmla="*/ 123 h 123"/>
                  <a:gd name="T6" fmla="*/ 2 w 11"/>
                  <a:gd name="T7" fmla="*/ 0 h 123"/>
                  <a:gd name="T8" fmla="*/ 0 w 11"/>
                  <a:gd name="T9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23">
                    <a:moveTo>
                      <a:pt x="0" y="0"/>
                    </a:moveTo>
                    <a:lnTo>
                      <a:pt x="9" y="123"/>
                    </a:lnTo>
                    <a:lnTo>
                      <a:pt x="11" y="123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75" name="Freeform 1426"/>
              <p:cNvSpPr>
                <a:spLocks/>
              </p:cNvSpPr>
              <p:nvPr/>
            </p:nvSpPr>
            <p:spPr bwMode="auto">
              <a:xfrm>
                <a:off x="3079" y="842"/>
                <a:ext cx="11" cy="123"/>
              </a:xfrm>
              <a:custGeom>
                <a:avLst/>
                <a:gdLst>
                  <a:gd name="T0" fmla="*/ 0 w 11"/>
                  <a:gd name="T1" fmla="*/ 0 h 123"/>
                  <a:gd name="T2" fmla="*/ 9 w 11"/>
                  <a:gd name="T3" fmla="*/ 123 h 123"/>
                  <a:gd name="T4" fmla="*/ 11 w 11"/>
                  <a:gd name="T5" fmla="*/ 123 h 123"/>
                  <a:gd name="T6" fmla="*/ 2 w 11"/>
                  <a:gd name="T7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23">
                    <a:moveTo>
                      <a:pt x="0" y="0"/>
                    </a:moveTo>
                    <a:lnTo>
                      <a:pt x="9" y="123"/>
                    </a:lnTo>
                    <a:lnTo>
                      <a:pt x="11" y="123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76" name="Freeform 1427"/>
              <p:cNvSpPr>
                <a:spLocks/>
              </p:cNvSpPr>
              <p:nvPr/>
            </p:nvSpPr>
            <p:spPr bwMode="auto">
              <a:xfrm>
                <a:off x="2988" y="842"/>
                <a:ext cx="11" cy="123"/>
              </a:xfrm>
              <a:custGeom>
                <a:avLst/>
                <a:gdLst>
                  <a:gd name="T0" fmla="*/ 9 w 11"/>
                  <a:gd name="T1" fmla="*/ 0 h 123"/>
                  <a:gd name="T2" fmla="*/ 0 w 11"/>
                  <a:gd name="T3" fmla="*/ 123 h 123"/>
                  <a:gd name="T4" fmla="*/ 2 w 11"/>
                  <a:gd name="T5" fmla="*/ 123 h 123"/>
                  <a:gd name="T6" fmla="*/ 11 w 11"/>
                  <a:gd name="T7" fmla="*/ 0 h 123"/>
                  <a:gd name="T8" fmla="*/ 9 w 11"/>
                  <a:gd name="T9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23">
                    <a:moveTo>
                      <a:pt x="9" y="0"/>
                    </a:moveTo>
                    <a:lnTo>
                      <a:pt x="0" y="123"/>
                    </a:lnTo>
                    <a:lnTo>
                      <a:pt x="2" y="123"/>
                    </a:lnTo>
                    <a:lnTo>
                      <a:pt x="11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77" name="Freeform 1428"/>
              <p:cNvSpPr>
                <a:spLocks/>
              </p:cNvSpPr>
              <p:nvPr/>
            </p:nvSpPr>
            <p:spPr bwMode="auto">
              <a:xfrm>
                <a:off x="2988" y="842"/>
                <a:ext cx="11" cy="123"/>
              </a:xfrm>
              <a:custGeom>
                <a:avLst/>
                <a:gdLst>
                  <a:gd name="T0" fmla="*/ 9 w 11"/>
                  <a:gd name="T1" fmla="*/ 0 h 123"/>
                  <a:gd name="T2" fmla="*/ 0 w 11"/>
                  <a:gd name="T3" fmla="*/ 123 h 123"/>
                  <a:gd name="T4" fmla="*/ 2 w 11"/>
                  <a:gd name="T5" fmla="*/ 123 h 123"/>
                  <a:gd name="T6" fmla="*/ 11 w 11"/>
                  <a:gd name="T7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23">
                    <a:moveTo>
                      <a:pt x="9" y="0"/>
                    </a:moveTo>
                    <a:lnTo>
                      <a:pt x="0" y="123"/>
                    </a:lnTo>
                    <a:lnTo>
                      <a:pt x="2" y="123"/>
                    </a:lnTo>
                    <a:lnTo>
                      <a:pt x="1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78" name="Freeform 1429"/>
              <p:cNvSpPr>
                <a:spLocks/>
              </p:cNvSpPr>
              <p:nvPr/>
            </p:nvSpPr>
            <p:spPr bwMode="auto">
              <a:xfrm>
                <a:off x="2978" y="835"/>
                <a:ext cx="132" cy="32"/>
              </a:xfrm>
              <a:custGeom>
                <a:avLst/>
                <a:gdLst>
                  <a:gd name="T0" fmla="*/ 121 w 131"/>
                  <a:gd name="T1" fmla="*/ 32 h 32"/>
                  <a:gd name="T2" fmla="*/ 0 w 131"/>
                  <a:gd name="T3" fmla="*/ 32 h 32"/>
                  <a:gd name="T4" fmla="*/ 0 w 131"/>
                  <a:gd name="T5" fmla="*/ 0 h 32"/>
                  <a:gd name="T6" fmla="*/ 102 w 131"/>
                  <a:gd name="T7" fmla="*/ 0 h 32"/>
                  <a:gd name="T8" fmla="*/ 121 w 131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1" h="32">
                    <a:moveTo>
                      <a:pt x="121" y="32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77" y="0"/>
                      <a:pt x="102" y="0"/>
                    </a:cubicBezTo>
                    <a:cubicBezTo>
                      <a:pt x="131" y="0"/>
                      <a:pt x="121" y="32"/>
                      <a:pt x="121" y="32"/>
                    </a:cubicBezTo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79" name="Freeform 1430"/>
              <p:cNvSpPr>
                <a:spLocks/>
              </p:cNvSpPr>
              <p:nvPr/>
            </p:nvSpPr>
            <p:spPr bwMode="auto">
              <a:xfrm>
                <a:off x="2978" y="642"/>
                <a:ext cx="27" cy="196"/>
              </a:xfrm>
              <a:custGeom>
                <a:avLst/>
                <a:gdLst>
                  <a:gd name="T0" fmla="*/ 0 w 27"/>
                  <a:gd name="T1" fmla="*/ 192 h 194"/>
                  <a:gd name="T2" fmla="*/ 0 w 27"/>
                  <a:gd name="T3" fmla="*/ 5 h 194"/>
                  <a:gd name="T4" fmla="*/ 26 w 27"/>
                  <a:gd name="T5" fmla="*/ 45 h 194"/>
                  <a:gd name="T6" fmla="*/ 26 w 27"/>
                  <a:gd name="T7" fmla="*/ 159 h 194"/>
                  <a:gd name="T8" fmla="*/ 0 w 27"/>
                  <a:gd name="T9" fmla="*/ 192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94">
                    <a:moveTo>
                      <a:pt x="0" y="192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24" y="0"/>
                      <a:pt x="26" y="45"/>
                    </a:cubicBezTo>
                    <a:cubicBezTo>
                      <a:pt x="26" y="76"/>
                      <a:pt x="27" y="125"/>
                      <a:pt x="26" y="159"/>
                    </a:cubicBezTo>
                    <a:cubicBezTo>
                      <a:pt x="24" y="194"/>
                      <a:pt x="0" y="192"/>
                      <a:pt x="0" y="192"/>
                    </a:cubicBezTo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80" name="Freeform 1431"/>
              <p:cNvSpPr>
                <a:spLocks/>
              </p:cNvSpPr>
              <p:nvPr/>
            </p:nvSpPr>
            <p:spPr bwMode="auto">
              <a:xfrm>
                <a:off x="2974" y="866"/>
                <a:ext cx="11" cy="124"/>
              </a:xfrm>
              <a:custGeom>
                <a:avLst/>
                <a:gdLst>
                  <a:gd name="T0" fmla="*/ 9 w 11"/>
                  <a:gd name="T1" fmla="*/ 0 h 124"/>
                  <a:gd name="T2" fmla="*/ 0 w 11"/>
                  <a:gd name="T3" fmla="*/ 123 h 124"/>
                  <a:gd name="T4" fmla="*/ 2 w 11"/>
                  <a:gd name="T5" fmla="*/ 124 h 124"/>
                  <a:gd name="T6" fmla="*/ 11 w 11"/>
                  <a:gd name="T7" fmla="*/ 0 h 124"/>
                  <a:gd name="T8" fmla="*/ 9 w 11"/>
                  <a:gd name="T9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24">
                    <a:moveTo>
                      <a:pt x="9" y="0"/>
                    </a:moveTo>
                    <a:lnTo>
                      <a:pt x="0" y="123"/>
                    </a:lnTo>
                    <a:lnTo>
                      <a:pt x="2" y="124"/>
                    </a:lnTo>
                    <a:lnTo>
                      <a:pt x="11" y="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81" name="Freeform 1432"/>
              <p:cNvSpPr>
                <a:spLocks/>
              </p:cNvSpPr>
              <p:nvPr/>
            </p:nvSpPr>
            <p:spPr bwMode="auto">
              <a:xfrm>
                <a:off x="2974" y="866"/>
                <a:ext cx="11" cy="124"/>
              </a:xfrm>
              <a:custGeom>
                <a:avLst/>
                <a:gdLst>
                  <a:gd name="T0" fmla="*/ 9 w 11"/>
                  <a:gd name="T1" fmla="*/ 0 h 124"/>
                  <a:gd name="T2" fmla="*/ 0 w 11"/>
                  <a:gd name="T3" fmla="*/ 123 h 124"/>
                  <a:gd name="T4" fmla="*/ 2 w 11"/>
                  <a:gd name="T5" fmla="*/ 124 h 124"/>
                  <a:gd name="T6" fmla="*/ 11 w 11"/>
                  <a:gd name="T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24">
                    <a:moveTo>
                      <a:pt x="9" y="0"/>
                    </a:moveTo>
                    <a:lnTo>
                      <a:pt x="0" y="123"/>
                    </a:lnTo>
                    <a:lnTo>
                      <a:pt x="2" y="124"/>
                    </a:lnTo>
                    <a:lnTo>
                      <a:pt x="1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82" name="Freeform 1433"/>
              <p:cNvSpPr>
                <a:spLocks/>
              </p:cNvSpPr>
              <p:nvPr/>
            </p:nvSpPr>
            <p:spPr bwMode="auto">
              <a:xfrm>
                <a:off x="2999" y="482"/>
                <a:ext cx="142" cy="129"/>
              </a:xfrm>
              <a:custGeom>
                <a:avLst/>
                <a:gdLst>
                  <a:gd name="T0" fmla="*/ 105 w 140"/>
                  <a:gd name="T1" fmla="*/ 8 h 128"/>
                  <a:gd name="T2" fmla="*/ 65 w 140"/>
                  <a:gd name="T3" fmla="*/ 2 h 128"/>
                  <a:gd name="T4" fmla="*/ 18 w 140"/>
                  <a:gd name="T5" fmla="*/ 19 h 128"/>
                  <a:gd name="T6" fmla="*/ 9 w 140"/>
                  <a:gd name="T7" fmla="*/ 46 h 128"/>
                  <a:gd name="T8" fmla="*/ 40 w 140"/>
                  <a:gd name="T9" fmla="*/ 114 h 128"/>
                  <a:gd name="T10" fmla="*/ 60 w 140"/>
                  <a:gd name="T11" fmla="*/ 120 h 128"/>
                  <a:gd name="T12" fmla="*/ 124 w 140"/>
                  <a:gd name="T13" fmla="*/ 81 h 128"/>
                  <a:gd name="T14" fmla="*/ 137 w 140"/>
                  <a:gd name="T15" fmla="*/ 37 h 128"/>
                  <a:gd name="T16" fmla="*/ 105 w 140"/>
                  <a:gd name="T17" fmla="*/ 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0" h="128">
                    <a:moveTo>
                      <a:pt x="105" y="8"/>
                    </a:moveTo>
                    <a:cubicBezTo>
                      <a:pt x="92" y="4"/>
                      <a:pt x="79" y="0"/>
                      <a:pt x="65" y="2"/>
                    </a:cubicBezTo>
                    <a:cubicBezTo>
                      <a:pt x="48" y="5"/>
                      <a:pt x="34" y="13"/>
                      <a:pt x="18" y="19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0" y="76"/>
                      <a:pt x="14" y="106"/>
                      <a:pt x="40" y="114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86" y="128"/>
                      <a:pt x="115" y="110"/>
                      <a:pt x="124" y="81"/>
                    </a:cubicBezTo>
                    <a:cubicBezTo>
                      <a:pt x="137" y="37"/>
                      <a:pt x="137" y="37"/>
                      <a:pt x="137" y="37"/>
                    </a:cubicBezTo>
                    <a:cubicBezTo>
                      <a:pt x="140" y="27"/>
                      <a:pt x="125" y="16"/>
                      <a:pt x="105" y="8"/>
                    </a:cubicBezTo>
                  </a:path>
                </a:pathLst>
              </a:custGeom>
              <a:solidFill>
                <a:srgbClr val="DFB2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83" name="Freeform 1434"/>
              <p:cNvSpPr>
                <a:spLocks/>
              </p:cNvSpPr>
              <p:nvPr/>
            </p:nvSpPr>
            <p:spPr bwMode="auto">
              <a:xfrm>
                <a:off x="2994" y="467"/>
                <a:ext cx="160" cy="125"/>
              </a:xfrm>
              <a:custGeom>
                <a:avLst/>
                <a:gdLst>
                  <a:gd name="T0" fmla="*/ 9 w 158"/>
                  <a:gd name="T1" fmla="*/ 49 h 124"/>
                  <a:gd name="T2" fmla="*/ 56 w 158"/>
                  <a:gd name="T3" fmla="*/ 4 h 124"/>
                  <a:gd name="T4" fmla="*/ 101 w 158"/>
                  <a:gd name="T5" fmla="*/ 14 h 124"/>
                  <a:gd name="T6" fmla="*/ 137 w 158"/>
                  <a:gd name="T7" fmla="*/ 73 h 124"/>
                  <a:gd name="T8" fmla="*/ 94 w 158"/>
                  <a:gd name="T9" fmla="*/ 73 h 124"/>
                  <a:gd name="T10" fmla="*/ 60 w 158"/>
                  <a:gd name="T11" fmla="*/ 91 h 124"/>
                  <a:gd name="T12" fmla="*/ 58 w 158"/>
                  <a:gd name="T13" fmla="*/ 83 h 124"/>
                  <a:gd name="T14" fmla="*/ 53 w 158"/>
                  <a:gd name="T15" fmla="*/ 76 h 124"/>
                  <a:gd name="T16" fmla="*/ 47 w 158"/>
                  <a:gd name="T17" fmla="*/ 100 h 124"/>
                  <a:gd name="T18" fmla="*/ 32 w 158"/>
                  <a:gd name="T19" fmla="*/ 123 h 124"/>
                  <a:gd name="T20" fmla="*/ 9 w 158"/>
                  <a:gd name="T21" fmla="*/ 49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8" h="124">
                    <a:moveTo>
                      <a:pt x="9" y="49"/>
                    </a:moveTo>
                    <a:cubicBezTo>
                      <a:pt x="18" y="0"/>
                      <a:pt x="56" y="4"/>
                      <a:pt x="56" y="4"/>
                    </a:cubicBezTo>
                    <a:cubicBezTo>
                      <a:pt x="56" y="4"/>
                      <a:pt x="75" y="5"/>
                      <a:pt x="101" y="14"/>
                    </a:cubicBezTo>
                    <a:cubicBezTo>
                      <a:pt x="144" y="27"/>
                      <a:pt x="158" y="59"/>
                      <a:pt x="137" y="73"/>
                    </a:cubicBezTo>
                    <a:cubicBezTo>
                      <a:pt x="125" y="79"/>
                      <a:pt x="110" y="73"/>
                      <a:pt x="94" y="73"/>
                    </a:cubicBezTo>
                    <a:cubicBezTo>
                      <a:pt x="76" y="74"/>
                      <a:pt x="70" y="99"/>
                      <a:pt x="60" y="91"/>
                    </a:cubicBezTo>
                    <a:cubicBezTo>
                      <a:pt x="57" y="89"/>
                      <a:pt x="58" y="83"/>
                      <a:pt x="58" y="83"/>
                    </a:cubicBezTo>
                    <a:cubicBezTo>
                      <a:pt x="58" y="83"/>
                      <a:pt x="58" y="76"/>
                      <a:pt x="53" y="76"/>
                    </a:cubicBezTo>
                    <a:cubicBezTo>
                      <a:pt x="47" y="76"/>
                      <a:pt x="39" y="88"/>
                      <a:pt x="47" y="100"/>
                    </a:cubicBezTo>
                    <a:cubicBezTo>
                      <a:pt x="47" y="100"/>
                      <a:pt x="42" y="124"/>
                      <a:pt x="32" y="123"/>
                    </a:cubicBezTo>
                    <a:cubicBezTo>
                      <a:pt x="22" y="123"/>
                      <a:pt x="0" y="103"/>
                      <a:pt x="9" y="49"/>
                    </a:cubicBezTo>
                  </a:path>
                </a:pathLst>
              </a:custGeom>
              <a:solidFill>
                <a:srgbClr val="7972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84" name="Freeform 1435"/>
              <p:cNvSpPr>
                <a:spLocks/>
              </p:cNvSpPr>
              <p:nvPr/>
            </p:nvSpPr>
            <p:spPr bwMode="auto">
              <a:xfrm>
                <a:off x="3010" y="605"/>
                <a:ext cx="111" cy="136"/>
              </a:xfrm>
              <a:custGeom>
                <a:avLst/>
                <a:gdLst>
                  <a:gd name="T0" fmla="*/ 41 w 110"/>
                  <a:gd name="T1" fmla="*/ 15 h 134"/>
                  <a:gd name="T2" fmla="*/ 12 w 110"/>
                  <a:gd name="T3" fmla="*/ 16 h 134"/>
                  <a:gd name="T4" fmla="*/ 37 w 110"/>
                  <a:gd name="T5" fmla="*/ 130 h 134"/>
                  <a:gd name="T6" fmla="*/ 109 w 110"/>
                  <a:gd name="T7" fmla="*/ 106 h 134"/>
                  <a:gd name="T8" fmla="*/ 99 w 110"/>
                  <a:gd name="T9" fmla="*/ 83 h 134"/>
                  <a:gd name="T10" fmla="*/ 55 w 110"/>
                  <a:gd name="T11" fmla="*/ 97 h 134"/>
                  <a:gd name="T12" fmla="*/ 41 w 110"/>
                  <a:gd name="T13" fmla="*/ 15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" h="134">
                    <a:moveTo>
                      <a:pt x="41" y="15"/>
                    </a:moveTo>
                    <a:cubicBezTo>
                      <a:pt x="41" y="15"/>
                      <a:pt x="25" y="0"/>
                      <a:pt x="12" y="16"/>
                    </a:cubicBezTo>
                    <a:cubicBezTo>
                      <a:pt x="0" y="32"/>
                      <a:pt x="23" y="126"/>
                      <a:pt x="37" y="130"/>
                    </a:cubicBezTo>
                    <a:cubicBezTo>
                      <a:pt x="52" y="134"/>
                      <a:pt x="109" y="110"/>
                      <a:pt x="109" y="106"/>
                    </a:cubicBezTo>
                    <a:cubicBezTo>
                      <a:pt x="110" y="103"/>
                      <a:pt x="104" y="83"/>
                      <a:pt x="99" y="83"/>
                    </a:cubicBezTo>
                    <a:cubicBezTo>
                      <a:pt x="95" y="83"/>
                      <a:pt x="55" y="97"/>
                      <a:pt x="55" y="97"/>
                    </a:cubicBezTo>
                    <a:cubicBezTo>
                      <a:pt x="55" y="97"/>
                      <a:pt x="49" y="26"/>
                      <a:pt x="41" y="15"/>
                    </a:cubicBezTo>
                  </a:path>
                </a:pathLst>
              </a:custGeom>
              <a:solidFill>
                <a:srgbClr val="D2E5C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85" name="Freeform 1436"/>
              <p:cNvSpPr>
                <a:spLocks/>
              </p:cNvSpPr>
              <p:nvPr/>
            </p:nvSpPr>
            <p:spPr bwMode="auto">
              <a:xfrm>
                <a:off x="3107" y="687"/>
                <a:ext cx="17" cy="30"/>
              </a:xfrm>
              <a:custGeom>
                <a:avLst/>
                <a:gdLst>
                  <a:gd name="T0" fmla="*/ 0 w 17"/>
                  <a:gd name="T1" fmla="*/ 3 h 30"/>
                  <a:gd name="T2" fmla="*/ 8 w 17"/>
                  <a:gd name="T3" fmla="*/ 0 h 30"/>
                  <a:gd name="T4" fmla="*/ 17 w 17"/>
                  <a:gd name="T5" fmla="*/ 27 h 30"/>
                  <a:gd name="T6" fmla="*/ 10 w 17"/>
                  <a:gd name="T7" fmla="*/ 30 h 30"/>
                  <a:gd name="T8" fmla="*/ 0 w 17"/>
                  <a:gd name="T9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0">
                    <a:moveTo>
                      <a:pt x="0" y="3"/>
                    </a:moveTo>
                    <a:lnTo>
                      <a:pt x="8" y="0"/>
                    </a:lnTo>
                    <a:lnTo>
                      <a:pt x="17" y="27"/>
                    </a:lnTo>
                    <a:lnTo>
                      <a:pt x="10" y="3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BFD6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86" name="Oval 1437"/>
              <p:cNvSpPr>
                <a:spLocks noChangeArrowheads="1"/>
              </p:cNvSpPr>
              <p:nvPr/>
            </p:nvSpPr>
            <p:spPr bwMode="auto">
              <a:xfrm>
                <a:off x="3118" y="712"/>
                <a:ext cx="2" cy="2"/>
              </a:xfrm>
              <a:prstGeom prst="ellipse">
                <a:avLst/>
              </a:prstGeom>
              <a:solidFill>
                <a:srgbClr val="D2E5C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87" name="Freeform 1438"/>
              <p:cNvSpPr>
                <a:spLocks/>
              </p:cNvSpPr>
              <p:nvPr/>
            </p:nvSpPr>
            <p:spPr bwMode="auto">
              <a:xfrm>
                <a:off x="3117" y="680"/>
                <a:ext cx="44" cy="29"/>
              </a:xfrm>
              <a:custGeom>
                <a:avLst/>
                <a:gdLst>
                  <a:gd name="T0" fmla="*/ 0 w 43"/>
                  <a:gd name="T1" fmla="*/ 12 h 28"/>
                  <a:gd name="T2" fmla="*/ 24 w 43"/>
                  <a:gd name="T3" fmla="*/ 2 h 28"/>
                  <a:gd name="T4" fmla="*/ 28 w 43"/>
                  <a:gd name="T5" fmla="*/ 4 h 28"/>
                  <a:gd name="T6" fmla="*/ 21 w 43"/>
                  <a:gd name="T7" fmla="*/ 9 h 28"/>
                  <a:gd name="T8" fmla="*/ 42 w 43"/>
                  <a:gd name="T9" fmla="*/ 2 h 28"/>
                  <a:gd name="T10" fmla="*/ 29 w 43"/>
                  <a:gd name="T11" fmla="*/ 14 h 28"/>
                  <a:gd name="T12" fmla="*/ 42 w 43"/>
                  <a:gd name="T13" fmla="*/ 6 h 28"/>
                  <a:gd name="T14" fmla="*/ 23 w 43"/>
                  <a:gd name="T15" fmla="*/ 21 h 28"/>
                  <a:gd name="T16" fmla="*/ 40 w 43"/>
                  <a:gd name="T17" fmla="*/ 13 h 28"/>
                  <a:gd name="T18" fmla="*/ 17 w 43"/>
                  <a:gd name="T19" fmla="*/ 28 h 28"/>
                  <a:gd name="T20" fmla="*/ 4 w 43"/>
                  <a:gd name="T21" fmla="*/ 26 h 28"/>
                  <a:gd name="T22" fmla="*/ 0 w 43"/>
                  <a:gd name="T23" fmla="*/ 1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3" h="28">
                    <a:moveTo>
                      <a:pt x="0" y="12"/>
                    </a:moveTo>
                    <a:cubicBezTo>
                      <a:pt x="0" y="12"/>
                      <a:pt x="9" y="3"/>
                      <a:pt x="24" y="2"/>
                    </a:cubicBezTo>
                    <a:cubicBezTo>
                      <a:pt x="30" y="2"/>
                      <a:pt x="28" y="4"/>
                      <a:pt x="28" y="4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42" y="0"/>
                      <a:pt x="42" y="2"/>
                    </a:cubicBezTo>
                    <a:cubicBezTo>
                      <a:pt x="43" y="4"/>
                      <a:pt x="43" y="10"/>
                      <a:pt x="29" y="14"/>
                    </a:cubicBezTo>
                    <a:cubicBezTo>
                      <a:pt x="15" y="18"/>
                      <a:pt x="41" y="5"/>
                      <a:pt x="42" y="6"/>
                    </a:cubicBezTo>
                    <a:cubicBezTo>
                      <a:pt x="43" y="8"/>
                      <a:pt x="41" y="18"/>
                      <a:pt x="23" y="21"/>
                    </a:cubicBezTo>
                    <a:cubicBezTo>
                      <a:pt x="6" y="24"/>
                      <a:pt x="39" y="11"/>
                      <a:pt x="40" y="13"/>
                    </a:cubicBezTo>
                    <a:cubicBezTo>
                      <a:pt x="41" y="14"/>
                      <a:pt x="35" y="24"/>
                      <a:pt x="17" y="28"/>
                    </a:cubicBezTo>
                    <a:cubicBezTo>
                      <a:pt x="10" y="28"/>
                      <a:pt x="6" y="25"/>
                      <a:pt x="4" y="26"/>
                    </a:cubicBez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DFB2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88" name="Freeform 1439"/>
              <p:cNvSpPr>
                <a:spLocks/>
              </p:cNvSpPr>
              <p:nvPr/>
            </p:nvSpPr>
            <p:spPr bwMode="auto">
              <a:xfrm>
                <a:off x="3102" y="854"/>
                <a:ext cx="10" cy="123"/>
              </a:xfrm>
              <a:custGeom>
                <a:avLst/>
                <a:gdLst>
                  <a:gd name="T0" fmla="*/ 0 w 10"/>
                  <a:gd name="T1" fmla="*/ 0 h 123"/>
                  <a:gd name="T2" fmla="*/ 8 w 10"/>
                  <a:gd name="T3" fmla="*/ 123 h 123"/>
                  <a:gd name="T4" fmla="*/ 10 w 10"/>
                  <a:gd name="T5" fmla="*/ 123 h 123"/>
                  <a:gd name="T6" fmla="*/ 1 w 10"/>
                  <a:gd name="T7" fmla="*/ 0 h 123"/>
                  <a:gd name="T8" fmla="*/ 0 w 10"/>
                  <a:gd name="T9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23">
                    <a:moveTo>
                      <a:pt x="0" y="0"/>
                    </a:moveTo>
                    <a:lnTo>
                      <a:pt x="8" y="123"/>
                    </a:lnTo>
                    <a:lnTo>
                      <a:pt x="10" y="123"/>
                    </a:lnTo>
                    <a:lnTo>
                      <a:pt x="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89" name="Freeform 1440"/>
              <p:cNvSpPr>
                <a:spLocks/>
              </p:cNvSpPr>
              <p:nvPr/>
            </p:nvSpPr>
            <p:spPr bwMode="auto">
              <a:xfrm>
                <a:off x="3102" y="854"/>
                <a:ext cx="10" cy="123"/>
              </a:xfrm>
              <a:custGeom>
                <a:avLst/>
                <a:gdLst>
                  <a:gd name="T0" fmla="*/ 0 w 10"/>
                  <a:gd name="T1" fmla="*/ 0 h 123"/>
                  <a:gd name="T2" fmla="*/ 8 w 10"/>
                  <a:gd name="T3" fmla="*/ 123 h 123"/>
                  <a:gd name="T4" fmla="*/ 10 w 10"/>
                  <a:gd name="T5" fmla="*/ 123 h 123"/>
                  <a:gd name="T6" fmla="*/ 1 w 10"/>
                  <a:gd name="T7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23">
                    <a:moveTo>
                      <a:pt x="0" y="0"/>
                    </a:moveTo>
                    <a:lnTo>
                      <a:pt x="8" y="123"/>
                    </a:lnTo>
                    <a:lnTo>
                      <a:pt x="10" y="123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90" name="Freeform 1441"/>
              <p:cNvSpPr>
                <a:spLocks/>
              </p:cNvSpPr>
              <p:nvPr/>
            </p:nvSpPr>
            <p:spPr bwMode="auto">
              <a:xfrm>
                <a:off x="3110" y="649"/>
                <a:ext cx="47" cy="24"/>
              </a:xfrm>
              <a:custGeom>
                <a:avLst/>
                <a:gdLst>
                  <a:gd name="T0" fmla="*/ 0 w 46"/>
                  <a:gd name="T1" fmla="*/ 11 h 24"/>
                  <a:gd name="T2" fmla="*/ 24 w 46"/>
                  <a:gd name="T3" fmla="*/ 6 h 24"/>
                  <a:gd name="T4" fmla="*/ 44 w 46"/>
                  <a:gd name="T5" fmla="*/ 21 h 24"/>
                  <a:gd name="T6" fmla="*/ 28 w 46"/>
                  <a:gd name="T7" fmla="*/ 16 h 24"/>
                  <a:gd name="T8" fmla="*/ 17 w 46"/>
                  <a:gd name="T9" fmla="*/ 23 h 24"/>
                  <a:gd name="T10" fmla="*/ 9 w 46"/>
                  <a:gd name="T11" fmla="*/ 22 h 24"/>
                  <a:gd name="T12" fmla="*/ 0 w 46"/>
                  <a:gd name="T13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24">
                    <a:moveTo>
                      <a:pt x="0" y="11"/>
                    </a:moveTo>
                    <a:cubicBezTo>
                      <a:pt x="0" y="11"/>
                      <a:pt x="11" y="0"/>
                      <a:pt x="24" y="6"/>
                    </a:cubicBezTo>
                    <a:cubicBezTo>
                      <a:pt x="37" y="13"/>
                      <a:pt x="46" y="19"/>
                      <a:pt x="44" y="21"/>
                    </a:cubicBezTo>
                    <a:cubicBezTo>
                      <a:pt x="43" y="23"/>
                      <a:pt x="28" y="16"/>
                      <a:pt x="28" y="16"/>
                    </a:cubicBezTo>
                    <a:cubicBezTo>
                      <a:pt x="28" y="16"/>
                      <a:pt x="19" y="22"/>
                      <a:pt x="17" y="23"/>
                    </a:cubicBezTo>
                    <a:cubicBezTo>
                      <a:pt x="14" y="24"/>
                      <a:pt x="9" y="22"/>
                      <a:pt x="9" y="22"/>
                    </a:cubicBezTo>
                    <a:lnTo>
                      <a:pt x="0" y="11"/>
                    </a:lnTo>
                    <a:close/>
                  </a:path>
                </a:pathLst>
              </a:custGeom>
              <a:solidFill>
                <a:srgbClr val="DFB2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91" name="Freeform 1442"/>
              <p:cNvSpPr>
                <a:spLocks/>
              </p:cNvSpPr>
              <p:nvPr/>
            </p:nvSpPr>
            <p:spPr bwMode="auto">
              <a:xfrm>
                <a:off x="3102" y="656"/>
                <a:ext cx="21" cy="23"/>
              </a:xfrm>
              <a:custGeom>
                <a:avLst/>
                <a:gdLst>
                  <a:gd name="T0" fmla="*/ 0 w 21"/>
                  <a:gd name="T1" fmla="*/ 3 h 23"/>
                  <a:gd name="T2" fmla="*/ 6 w 21"/>
                  <a:gd name="T3" fmla="*/ 0 h 23"/>
                  <a:gd name="T4" fmla="*/ 21 w 21"/>
                  <a:gd name="T5" fmla="*/ 19 h 23"/>
                  <a:gd name="T6" fmla="*/ 16 w 21"/>
                  <a:gd name="T7" fmla="*/ 23 h 23"/>
                  <a:gd name="T8" fmla="*/ 0 w 21"/>
                  <a:gd name="T9" fmla="*/ 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3">
                    <a:moveTo>
                      <a:pt x="0" y="3"/>
                    </a:moveTo>
                    <a:cubicBezTo>
                      <a:pt x="0" y="3"/>
                      <a:pt x="6" y="0"/>
                      <a:pt x="6" y="0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16" y="23"/>
                      <a:pt x="16" y="23"/>
                      <a:pt x="16" y="23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BFD6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92" name="Freeform 1443"/>
              <p:cNvSpPr>
                <a:spLocks/>
              </p:cNvSpPr>
              <p:nvPr/>
            </p:nvSpPr>
            <p:spPr bwMode="auto">
              <a:xfrm>
                <a:off x="3034" y="463"/>
                <a:ext cx="121" cy="79"/>
              </a:xfrm>
              <a:custGeom>
                <a:avLst/>
                <a:gdLst>
                  <a:gd name="T0" fmla="*/ 0 w 119"/>
                  <a:gd name="T1" fmla="*/ 11 h 78"/>
                  <a:gd name="T2" fmla="*/ 34 w 119"/>
                  <a:gd name="T3" fmla="*/ 4 h 78"/>
                  <a:gd name="T4" fmla="*/ 71 w 119"/>
                  <a:gd name="T5" fmla="*/ 11 h 78"/>
                  <a:gd name="T6" fmla="*/ 65 w 119"/>
                  <a:gd name="T7" fmla="*/ 17 h 78"/>
                  <a:gd name="T8" fmla="*/ 82 w 119"/>
                  <a:gd name="T9" fmla="*/ 19 h 78"/>
                  <a:gd name="T10" fmla="*/ 94 w 119"/>
                  <a:gd name="T11" fmla="*/ 28 h 78"/>
                  <a:gd name="T12" fmla="*/ 107 w 119"/>
                  <a:gd name="T13" fmla="*/ 41 h 78"/>
                  <a:gd name="T14" fmla="*/ 97 w 119"/>
                  <a:gd name="T15" fmla="*/ 39 h 78"/>
                  <a:gd name="T16" fmla="*/ 117 w 119"/>
                  <a:gd name="T17" fmla="*/ 56 h 78"/>
                  <a:gd name="T18" fmla="*/ 109 w 119"/>
                  <a:gd name="T19" fmla="*/ 70 h 78"/>
                  <a:gd name="T20" fmla="*/ 106 w 119"/>
                  <a:gd name="T21" fmla="*/ 78 h 78"/>
                  <a:gd name="T22" fmla="*/ 98 w 119"/>
                  <a:gd name="T23" fmla="*/ 76 h 78"/>
                  <a:gd name="T24" fmla="*/ 81 w 119"/>
                  <a:gd name="T25" fmla="*/ 75 h 78"/>
                  <a:gd name="T26" fmla="*/ 65 w 119"/>
                  <a:gd name="T27" fmla="*/ 32 h 78"/>
                  <a:gd name="T28" fmla="*/ 0 w 119"/>
                  <a:gd name="T29" fmla="*/ 1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9" h="78">
                    <a:moveTo>
                      <a:pt x="0" y="11"/>
                    </a:moveTo>
                    <a:cubicBezTo>
                      <a:pt x="0" y="11"/>
                      <a:pt x="17" y="0"/>
                      <a:pt x="34" y="4"/>
                    </a:cubicBezTo>
                    <a:cubicBezTo>
                      <a:pt x="52" y="8"/>
                      <a:pt x="64" y="13"/>
                      <a:pt x="71" y="11"/>
                    </a:cubicBezTo>
                    <a:cubicBezTo>
                      <a:pt x="78" y="8"/>
                      <a:pt x="78" y="15"/>
                      <a:pt x="65" y="17"/>
                    </a:cubicBezTo>
                    <a:cubicBezTo>
                      <a:pt x="52" y="18"/>
                      <a:pt x="76" y="18"/>
                      <a:pt x="82" y="19"/>
                    </a:cubicBezTo>
                    <a:cubicBezTo>
                      <a:pt x="89" y="20"/>
                      <a:pt x="92" y="20"/>
                      <a:pt x="94" y="28"/>
                    </a:cubicBezTo>
                    <a:cubicBezTo>
                      <a:pt x="97" y="37"/>
                      <a:pt x="105" y="41"/>
                      <a:pt x="107" y="41"/>
                    </a:cubicBezTo>
                    <a:cubicBezTo>
                      <a:pt x="109" y="41"/>
                      <a:pt x="99" y="41"/>
                      <a:pt x="97" y="39"/>
                    </a:cubicBezTo>
                    <a:cubicBezTo>
                      <a:pt x="95" y="38"/>
                      <a:pt x="115" y="49"/>
                      <a:pt x="117" y="56"/>
                    </a:cubicBezTo>
                    <a:cubicBezTo>
                      <a:pt x="119" y="64"/>
                      <a:pt x="109" y="66"/>
                      <a:pt x="109" y="70"/>
                    </a:cubicBezTo>
                    <a:cubicBezTo>
                      <a:pt x="108" y="74"/>
                      <a:pt x="106" y="78"/>
                      <a:pt x="106" y="78"/>
                    </a:cubicBezTo>
                    <a:cubicBezTo>
                      <a:pt x="106" y="78"/>
                      <a:pt x="106" y="74"/>
                      <a:pt x="98" y="76"/>
                    </a:cubicBezTo>
                    <a:cubicBezTo>
                      <a:pt x="90" y="78"/>
                      <a:pt x="83" y="76"/>
                      <a:pt x="81" y="75"/>
                    </a:cubicBezTo>
                    <a:cubicBezTo>
                      <a:pt x="80" y="74"/>
                      <a:pt x="73" y="37"/>
                      <a:pt x="65" y="32"/>
                    </a:cubicBezTo>
                    <a:cubicBezTo>
                      <a:pt x="58" y="27"/>
                      <a:pt x="6" y="32"/>
                      <a:pt x="0" y="11"/>
                    </a:cubicBezTo>
                  </a:path>
                </a:pathLst>
              </a:custGeom>
              <a:solidFill>
                <a:srgbClr val="7972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93" name="Rectangle 1444"/>
              <p:cNvSpPr>
                <a:spLocks noChangeArrowheads="1"/>
              </p:cNvSpPr>
              <p:nvPr/>
            </p:nvSpPr>
            <p:spPr bwMode="auto">
              <a:xfrm>
                <a:off x="3361" y="609"/>
                <a:ext cx="146" cy="199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94" name="Freeform 1445"/>
              <p:cNvSpPr>
                <a:spLocks/>
              </p:cNvSpPr>
              <p:nvPr/>
            </p:nvSpPr>
            <p:spPr bwMode="auto">
              <a:xfrm>
                <a:off x="3365" y="607"/>
                <a:ext cx="137" cy="190"/>
              </a:xfrm>
              <a:custGeom>
                <a:avLst/>
                <a:gdLst>
                  <a:gd name="T0" fmla="*/ 135 w 135"/>
                  <a:gd name="T1" fmla="*/ 24 h 187"/>
                  <a:gd name="T2" fmla="*/ 83 w 135"/>
                  <a:gd name="T3" fmla="*/ 0 h 187"/>
                  <a:gd name="T4" fmla="*/ 54 w 135"/>
                  <a:gd name="T5" fmla="*/ 0 h 187"/>
                  <a:gd name="T6" fmla="*/ 0 w 135"/>
                  <a:gd name="T7" fmla="*/ 26 h 187"/>
                  <a:gd name="T8" fmla="*/ 16 w 135"/>
                  <a:gd name="T9" fmla="*/ 71 h 187"/>
                  <a:gd name="T10" fmla="*/ 15 w 135"/>
                  <a:gd name="T11" fmla="*/ 187 h 187"/>
                  <a:gd name="T12" fmla="*/ 119 w 135"/>
                  <a:gd name="T13" fmla="*/ 187 h 187"/>
                  <a:gd name="T14" fmla="*/ 118 w 135"/>
                  <a:gd name="T15" fmla="*/ 71 h 187"/>
                  <a:gd name="T16" fmla="*/ 135 w 135"/>
                  <a:gd name="T17" fmla="*/ 24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5" h="187">
                    <a:moveTo>
                      <a:pt x="135" y="24"/>
                    </a:moveTo>
                    <a:cubicBezTo>
                      <a:pt x="123" y="10"/>
                      <a:pt x="104" y="1"/>
                      <a:pt x="83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33" y="0"/>
                      <a:pt x="13" y="10"/>
                      <a:pt x="0" y="26"/>
                    </a:cubicBezTo>
                    <a:cubicBezTo>
                      <a:pt x="10" y="38"/>
                      <a:pt x="16" y="54"/>
                      <a:pt x="16" y="71"/>
                    </a:cubicBezTo>
                    <a:cubicBezTo>
                      <a:pt x="15" y="187"/>
                      <a:pt x="15" y="187"/>
                      <a:pt x="15" y="187"/>
                    </a:cubicBezTo>
                    <a:cubicBezTo>
                      <a:pt x="119" y="187"/>
                      <a:pt x="119" y="187"/>
                      <a:pt x="119" y="187"/>
                    </a:cubicBezTo>
                    <a:cubicBezTo>
                      <a:pt x="118" y="71"/>
                      <a:pt x="118" y="71"/>
                      <a:pt x="118" y="71"/>
                    </a:cubicBezTo>
                    <a:cubicBezTo>
                      <a:pt x="118" y="53"/>
                      <a:pt x="124" y="36"/>
                      <a:pt x="135" y="24"/>
                    </a:cubicBezTo>
                  </a:path>
                </a:pathLst>
              </a:custGeom>
              <a:solidFill>
                <a:srgbClr val="C1C1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95" name="Freeform 1446"/>
              <p:cNvSpPr>
                <a:spLocks/>
              </p:cNvSpPr>
              <p:nvPr/>
            </p:nvSpPr>
            <p:spPr bwMode="auto">
              <a:xfrm>
                <a:off x="3419" y="552"/>
                <a:ext cx="34" cy="64"/>
              </a:xfrm>
              <a:custGeom>
                <a:avLst/>
                <a:gdLst>
                  <a:gd name="T0" fmla="*/ 34 w 34"/>
                  <a:gd name="T1" fmla="*/ 57 h 64"/>
                  <a:gd name="T2" fmla="*/ 17 w 34"/>
                  <a:gd name="T3" fmla="*/ 64 h 64"/>
                  <a:gd name="T4" fmla="*/ 0 w 34"/>
                  <a:gd name="T5" fmla="*/ 57 h 64"/>
                  <a:gd name="T6" fmla="*/ 0 w 34"/>
                  <a:gd name="T7" fmla="*/ 0 h 64"/>
                  <a:gd name="T8" fmla="*/ 34 w 34"/>
                  <a:gd name="T9" fmla="*/ 0 h 64"/>
                  <a:gd name="T10" fmla="*/ 34 w 34"/>
                  <a:gd name="T11" fmla="*/ 5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64">
                    <a:moveTo>
                      <a:pt x="34" y="57"/>
                    </a:moveTo>
                    <a:cubicBezTo>
                      <a:pt x="34" y="57"/>
                      <a:pt x="29" y="64"/>
                      <a:pt x="17" y="64"/>
                    </a:cubicBezTo>
                    <a:cubicBezTo>
                      <a:pt x="6" y="64"/>
                      <a:pt x="0" y="57"/>
                      <a:pt x="0" y="5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4" y="0"/>
                      <a:pt x="34" y="0"/>
                      <a:pt x="34" y="0"/>
                    </a:cubicBezTo>
                    <a:lnTo>
                      <a:pt x="34" y="57"/>
                    </a:lnTo>
                    <a:close/>
                  </a:path>
                </a:pathLst>
              </a:custGeom>
              <a:solidFill>
                <a:srgbClr val="CF9E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96" name="Freeform 1447"/>
              <p:cNvSpPr>
                <a:spLocks/>
              </p:cNvSpPr>
              <p:nvPr/>
            </p:nvSpPr>
            <p:spPr bwMode="auto">
              <a:xfrm>
                <a:off x="3487" y="813"/>
                <a:ext cx="10" cy="130"/>
              </a:xfrm>
              <a:custGeom>
                <a:avLst/>
                <a:gdLst>
                  <a:gd name="T0" fmla="*/ 0 w 10"/>
                  <a:gd name="T1" fmla="*/ 1 h 130"/>
                  <a:gd name="T2" fmla="*/ 8 w 10"/>
                  <a:gd name="T3" fmla="*/ 130 h 130"/>
                  <a:gd name="T4" fmla="*/ 10 w 10"/>
                  <a:gd name="T5" fmla="*/ 130 h 130"/>
                  <a:gd name="T6" fmla="*/ 2 w 10"/>
                  <a:gd name="T7" fmla="*/ 0 h 130"/>
                  <a:gd name="T8" fmla="*/ 0 w 10"/>
                  <a:gd name="T9" fmla="*/ 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30">
                    <a:moveTo>
                      <a:pt x="0" y="1"/>
                    </a:moveTo>
                    <a:lnTo>
                      <a:pt x="8" y="130"/>
                    </a:lnTo>
                    <a:lnTo>
                      <a:pt x="10" y="130"/>
                    </a:lnTo>
                    <a:lnTo>
                      <a:pt x="2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97" name="Freeform 1448"/>
              <p:cNvSpPr>
                <a:spLocks/>
              </p:cNvSpPr>
              <p:nvPr/>
            </p:nvSpPr>
            <p:spPr bwMode="auto">
              <a:xfrm>
                <a:off x="3487" y="813"/>
                <a:ext cx="10" cy="130"/>
              </a:xfrm>
              <a:custGeom>
                <a:avLst/>
                <a:gdLst>
                  <a:gd name="T0" fmla="*/ 0 w 10"/>
                  <a:gd name="T1" fmla="*/ 1 h 130"/>
                  <a:gd name="T2" fmla="*/ 8 w 10"/>
                  <a:gd name="T3" fmla="*/ 130 h 130"/>
                  <a:gd name="T4" fmla="*/ 10 w 10"/>
                  <a:gd name="T5" fmla="*/ 130 h 130"/>
                  <a:gd name="T6" fmla="*/ 2 w 10"/>
                  <a:gd name="T7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30">
                    <a:moveTo>
                      <a:pt x="0" y="1"/>
                    </a:moveTo>
                    <a:lnTo>
                      <a:pt x="8" y="130"/>
                    </a:lnTo>
                    <a:lnTo>
                      <a:pt x="10" y="130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98" name="Freeform 1449"/>
              <p:cNvSpPr>
                <a:spLocks/>
              </p:cNvSpPr>
              <p:nvPr/>
            </p:nvSpPr>
            <p:spPr bwMode="auto">
              <a:xfrm>
                <a:off x="3370" y="813"/>
                <a:ext cx="12" cy="130"/>
              </a:xfrm>
              <a:custGeom>
                <a:avLst/>
                <a:gdLst>
                  <a:gd name="T0" fmla="*/ 10 w 12"/>
                  <a:gd name="T1" fmla="*/ 0 h 130"/>
                  <a:gd name="T2" fmla="*/ 0 w 12"/>
                  <a:gd name="T3" fmla="*/ 130 h 130"/>
                  <a:gd name="T4" fmla="*/ 2 w 12"/>
                  <a:gd name="T5" fmla="*/ 130 h 130"/>
                  <a:gd name="T6" fmla="*/ 12 w 12"/>
                  <a:gd name="T7" fmla="*/ 1 h 130"/>
                  <a:gd name="T8" fmla="*/ 10 w 12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30">
                    <a:moveTo>
                      <a:pt x="10" y="0"/>
                    </a:moveTo>
                    <a:lnTo>
                      <a:pt x="0" y="130"/>
                    </a:lnTo>
                    <a:lnTo>
                      <a:pt x="2" y="130"/>
                    </a:lnTo>
                    <a:lnTo>
                      <a:pt x="12" y="1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999" name="Freeform 1450"/>
              <p:cNvSpPr>
                <a:spLocks/>
              </p:cNvSpPr>
              <p:nvPr/>
            </p:nvSpPr>
            <p:spPr bwMode="auto">
              <a:xfrm>
                <a:off x="3370" y="813"/>
                <a:ext cx="12" cy="130"/>
              </a:xfrm>
              <a:custGeom>
                <a:avLst/>
                <a:gdLst>
                  <a:gd name="T0" fmla="*/ 10 w 12"/>
                  <a:gd name="T1" fmla="*/ 0 h 130"/>
                  <a:gd name="T2" fmla="*/ 0 w 12"/>
                  <a:gd name="T3" fmla="*/ 130 h 130"/>
                  <a:gd name="T4" fmla="*/ 2 w 12"/>
                  <a:gd name="T5" fmla="*/ 130 h 130"/>
                  <a:gd name="T6" fmla="*/ 12 w 12"/>
                  <a:gd name="T7" fmla="*/ 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30">
                    <a:moveTo>
                      <a:pt x="10" y="0"/>
                    </a:moveTo>
                    <a:lnTo>
                      <a:pt x="0" y="130"/>
                    </a:lnTo>
                    <a:lnTo>
                      <a:pt x="2" y="130"/>
                    </a:lnTo>
                    <a:lnTo>
                      <a:pt x="12" y="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00" name="Rectangle 1451"/>
              <p:cNvSpPr>
                <a:spLocks noChangeArrowheads="1"/>
              </p:cNvSpPr>
              <p:nvPr/>
            </p:nvSpPr>
            <p:spPr bwMode="auto">
              <a:xfrm>
                <a:off x="3361" y="806"/>
                <a:ext cx="146" cy="31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01" name="Freeform 1452"/>
              <p:cNvSpPr>
                <a:spLocks/>
              </p:cNvSpPr>
              <p:nvPr/>
            </p:nvSpPr>
            <p:spPr bwMode="auto">
              <a:xfrm>
                <a:off x="3381" y="760"/>
                <a:ext cx="104" cy="59"/>
              </a:xfrm>
              <a:custGeom>
                <a:avLst/>
                <a:gdLst>
                  <a:gd name="T0" fmla="*/ 0 w 103"/>
                  <a:gd name="T1" fmla="*/ 0 h 58"/>
                  <a:gd name="T2" fmla="*/ 0 w 103"/>
                  <a:gd name="T3" fmla="*/ 23 h 58"/>
                  <a:gd name="T4" fmla="*/ 43 w 103"/>
                  <a:gd name="T5" fmla="*/ 58 h 58"/>
                  <a:gd name="T6" fmla="*/ 61 w 103"/>
                  <a:gd name="T7" fmla="*/ 58 h 58"/>
                  <a:gd name="T8" fmla="*/ 103 w 103"/>
                  <a:gd name="T9" fmla="*/ 22 h 58"/>
                  <a:gd name="T10" fmla="*/ 103 w 103"/>
                  <a:gd name="T11" fmla="*/ 0 h 58"/>
                  <a:gd name="T12" fmla="*/ 0 w 103"/>
                  <a:gd name="T1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58">
                    <a:moveTo>
                      <a:pt x="0" y="0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0" y="42"/>
                      <a:pt x="20" y="58"/>
                      <a:pt x="43" y="58"/>
                    </a:cubicBezTo>
                    <a:cubicBezTo>
                      <a:pt x="61" y="58"/>
                      <a:pt x="61" y="58"/>
                      <a:pt x="61" y="58"/>
                    </a:cubicBezTo>
                    <a:cubicBezTo>
                      <a:pt x="84" y="57"/>
                      <a:pt x="103" y="42"/>
                      <a:pt x="103" y="22"/>
                    </a:cubicBezTo>
                    <a:cubicBezTo>
                      <a:pt x="103" y="0"/>
                      <a:pt x="103" y="0"/>
                      <a:pt x="10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5B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02" name="Rectangle 1453"/>
              <p:cNvSpPr>
                <a:spLocks noChangeArrowheads="1"/>
              </p:cNvSpPr>
              <p:nvPr/>
            </p:nvSpPr>
            <p:spPr bwMode="auto">
              <a:xfrm>
                <a:off x="3381" y="795"/>
                <a:ext cx="45" cy="153"/>
              </a:xfrm>
              <a:prstGeom prst="rect">
                <a:avLst/>
              </a:prstGeom>
              <a:solidFill>
                <a:srgbClr val="6D5B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03" name="Rectangle 1454"/>
              <p:cNvSpPr>
                <a:spLocks noChangeArrowheads="1"/>
              </p:cNvSpPr>
              <p:nvPr/>
            </p:nvSpPr>
            <p:spPr bwMode="auto">
              <a:xfrm>
                <a:off x="3439" y="795"/>
                <a:ext cx="46" cy="153"/>
              </a:xfrm>
              <a:prstGeom prst="rect">
                <a:avLst/>
              </a:prstGeom>
              <a:solidFill>
                <a:srgbClr val="6D5B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04" name="Freeform 1455"/>
              <p:cNvSpPr>
                <a:spLocks/>
              </p:cNvSpPr>
              <p:nvPr/>
            </p:nvSpPr>
            <p:spPr bwMode="auto">
              <a:xfrm>
                <a:off x="3386" y="942"/>
                <a:ext cx="36" cy="25"/>
              </a:xfrm>
              <a:custGeom>
                <a:avLst/>
                <a:gdLst>
                  <a:gd name="T0" fmla="*/ 0 w 36"/>
                  <a:gd name="T1" fmla="*/ 12 h 24"/>
                  <a:gd name="T2" fmla="*/ 6 w 36"/>
                  <a:gd name="T3" fmla="*/ 24 h 24"/>
                  <a:gd name="T4" fmla="*/ 30 w 36"/>
                  <a:gd name="T5" fmla="*/ 24 h 24"/>
                  <a:gd name="T6" fmla="*/ 36 w 36"/>
                  <a:gd name="T7" fmla="*/ 12 h 24"/>
                  <a:gd name="T8" fmla="*/ 26 w 36"/>
                  <a:gd name="T9" fmla="*/ 0 h 24"/>
                  <a:gd name="T10" fmla="*/ 10 w 36"/>
                  <a:gd name="T11" fmla="*/ 0 h 24"/>
                  <a:gd name="T12" fmla="*/ 0 w 36"/>
                  <a:gd name="T13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24">
                    <a:moveTo>
                      <a:pt x="0" y="12"/>
                    </a:moveTo>
                    <a:cubicBezTo>
                      <a:pt x="0" y="19"/>
                      <a:pt x="0" y="24"/>
                      <a:pt x="6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36" y="24"/>
                      <a:pt x="36" y="19"/>
                      <a:pt x="36" y="12"/>
                    </a:cubicBezTo>
                    <a:cubicBezTo>
                      <a:pt x="36" y="6"/>
                      <a:pt x="31" y="0"/>
                      <a:pt x="2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" y="0"/>
                      <a:pt x="0" y="6"/>
                      <a:pt x="0" y="12"/>
                    </a:cubicBezTo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05" name="Freeform 1456"/>
              <p:cNvSpPr>
                <a:spLocks/>
              </p:cNvSpPr>
              <p:nvPr/>
            </p:nvSpPr>
            <p:spPr bwMode="auto">
              <a:xfrm>
                <a:off x="3443" y="942"/>
                <a:ext cx="37" cy="25"/>
              </a:xfrm>
              <a:custGeom>
                <a:avLst/>
                <a:gdLst>
                  <a:gd name="T0" fmla="*/ 1 w 36"/>
                  <a:gd name="T1" fmla="*/ 12 h 24"/>
                  <a:gd name="T2" fmla="*/ 6 w 36"/>
                  <a:gd name="T3" fmla="*/ 24 h 24"/>
                  <a:gd name="T4" fmla="*/ 30 w 36"/>
                  <a:gd name="T5" fmla="*/ 24 h 24"/>
                  <a:gd name="T6" fmla="*/ 36 w 36"/>
                  <a:gd name="T7" fmla="*/ 12 h 24"/>
                  <a:gd name="T8" fmla="*/ 26 w 36"/>
                  <a:gd name="T9" fmla="*/ 0 h 24"/>
                  <a:gd name="T10" fmla="*/ 10 w 36"/>
                  <a:gd name="T11" fmla="*/ 0 h 24"/>
                  <a:gd name="T12" fmla="*/ 1 w 36"/>
                  <a:gd name="T13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24">
                    <a:moveTo>
                      <a:pt x="1" y="12"/>
                    </a:moveTo>
                    <a:cubicBezTo>
                      <a:pt x="1" y="19"/>
                      <a:pt x="0" y="24"/>
                      <a:pt x="6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36" y="24"/>
                      <a:pt x="36" y="19"/>
                      <a:pt x="36" y="12"/>
                    </a:cubicBezTo>
                    <a:cubicBezTo>
                      <a:pt x="36" y="6"/>
                      <a:pt x="31" y="0"/>
                      <a:pt x="2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5" y="0"/>
                      <a:pt x="1" y="6"/>
                      <a:pt x="1" y="12"/>
                    </a:cubicBezTo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06" name="Freeform 1457"/>
              <p:cNvSpPr>
                <a:spLocks/>
              </p:cNvSpPr>
              <p:nvPr/>
            </p:nvSpPr>
            <p:spPr bwMode="auto">
              <a:xfrm>
                <a:off x="3364" y="606"/>
                <a:ext cx="62" cy="192"/>
              </a:xfrm>
              <a:custGeom>
                <a:avLst/>
                <a:gdLst>
                  <a:gd name="T0" fmla="*/ 44 w 61"/>
                  <a:gd name="T1" fmla="*/ 0 h 189"/>
                  <a:gd name="T2" fmla="*/ 54 w 61"/>
                  <a:gd name="T3" fmla="*/ 189 h 189"/>
                  <a:gd name="T4" fmla="*/ 12 w 61"/>
                  <a:gd name="T5" fmla="*/ 189 h 189"/>
                  <a:gd name="T6" fmla="*/ 14 w 61"/>
                  <a:gd name="T7" fmla="*/ 58 h 189"/>
                  <a:gd name="T8" fmla="*/ 0 w 61"/>
                  <a:gd name="T9" fmla="*/ 28 h 189"/>
                  <a:gd name="T10" fmla="*/ 44 w 61"/>
                  <a:gd name="T11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189">
                    <a:moveTo>
                      <a:pt x="44" y="0"/>
                    </a:moveTo>
                    <a:cubicBezTo>
                      <a:pt x="44" y="0"/>
                      <a:pt x="61" y="98"/>
                      <a:pt x="54" y="189"/>
                    </a:cubicBezTo>
                    <a:cubicBezTo>
                      <a:pt x="12" y="189"/>
                      <a:pt x="12" y="189"/>
                      <a:pt x="12" y="189"/>
                    </a:cubicBezTo>
                    <a:cubicBezTo>
                      <a:pt x="14" y="58"/>
                      <a:pt x="14" y="58"/>
                      <a:pt x="14" y="5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9" y="6"/>
                      <a:pt x="44" y="0"/>
                    </a:cubicBezTo>
                  </a:path>
                </a:pathLst>
              </a:custGeom>
              <a:solidFill>
                <a:srgbClr val="6D5B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07" name="Freeform 1458"/>
              <p:cNvSpPr>
                <a:spLocks/>
              </p:cNvSpPr>
              <p:nvPr/>
            </p:nvSpPr>
            <p:spPr bwMode="auto">
              <a:xfrm>
                <a:off x="3444" y="606"/>
                <a:ext cx="63" cy="192"/>
              </a:xfrm>
              <a:custGeom>
                <a:avLst/>
                <a:gdLst>
                  <a:gd name="T0" fmla="*/ 17 w 62"/>
                  <a:gd name="T1" fmla="*/ 0 h 189"/>
                  <a:gd name="T2" fmla="*/ 7 w 62"/>
                  <a:gd name="T3" fmla="*/ 188 h 189"/>
                  <a:gd name="T4" fmla="*/ 46 w 62"/>
                  <a:gd name="T5" fmla="*/ 189 h 189"/>
                  <a:gd name="T6" fmla="*/ 48 w 62"/>
                  <a:gd name="T7" fmla="*/ 58 h 189"/>
                  <a:gd name="T8" fmla="*/ 62 w 62"/>
                  <a:gd name="T9" fmla="*/ 28 h 189"/>
                  <a:gd name="T10" fmla="*/ 17 w 62"/>
                  <a:gd name="T11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89">
                    <a:moveTo>
                      <a:pt x="17" y="0"/>
                    </a:moveTo>
                    <a:cubicBezTo>
                      <a:pt x="17" y="0"/>
                      <a:pt x="0" y="97"/>
                      <a:pt x="7" y="188"/>
                    </a:cubicBezTo>
                    <a:cubicBezTo>
                      <a:pt x="46" y="189"/>
                      <a:pt x="46" y="189"/>
                      <a:pt x="46" y="189"/>
                    </a:cubicBezTo>
                    <a:cubicBezTo>
                      <a:pt x="48" y="58"/>
                      <a:pt x="48" y="58"/>
                      <a:pt x="48" y="58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2" y="28"/>
                      <a:pt x="52" y="6"/>
                      <a:pt x="17" y="0"/>
                    </a:cubicBezTo>
                  </a:path>
                </a:pathLst>
              </a:custGeom>
              <a:solidFill>
                <a:srgbClr val="6D5B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08" name="Freeform 1459"/>
              <p:cNvSpPr>
                <a:spLocks/>
              </p:cNvSpPr>
              <p:nvPr/>
            </p:nvSpPr>
            <p:spPr bwMode="auto">
              <a:xfrm>
                <a:off x="3392" y="603"/>
                <a:ext cx="29" cy="126"/>
              </a:xfrm>
              <a:custGeom>
                <a:avLst/>
                <a:gdLst>
                  <a:gd name="T0" fmla="*/ 0 w 29"/>
                  <a:gd name="T1" fmla="*/ 7 h 124"/>
                  <a:gd name="T2" fmla="*/ 11 w 29"/>
                  <a:gd name="T3" fmla="*/ 68 h 124"/>
                  <a:gd name="T4" fmla="*/ 18 w 29"/>
                  <a:gd name="T5" fmla="*/ 68 h 124"/>
                  <a:gd name="T6" fmla="*/ 10 w 29"/>
                  <a:gd name="T7" fmla="*/ 72 h 124"/>
                  <a:gd name="T8" fmla="*/ 29 w 29"/>
                  <a:gd name="T9" fmla="*/ 124 h 124"/>
                  <a:gd name="T10" fmla="*/ 18 w 29"/>
                  <a:gd name="T11" fmla="*/ 0 h 124"/>
                  <a:gd name="T12" fmla="*/ 0 w 29"/>
                  <a:gd name="T13" fmla="*/ 7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124">
                    <a:moveTo>
                      <a:pt x="0" y="7"/>
                    </a:moveTo>
                    <a:cubicBezTo>
                      <a:pt x="0" y="7"/>
                      <a:pt x="12" y="62"/>
                      <a:pt x="11" y="68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29" y="124"/>
                      <a:pt x="29" y="124"/>
                      <a:pt x="29" y="124"/>
                    </a:cubicBezTo>
                    <a:cubicBezTo>
                      <a:pt x="29" y="124"/>
                      <a:pt x="27" y="44"/>
                      <a:pt x="18" y="0"/>
                    </a:cubicBezTo>
                    <a:cubicBezTo>
                      <a:pt x="18" y="0"/>
                      <a:pt x="6" y="2"/>
                      <a:pt x="0" y="7"/>
                    </a:cubicBezTo>
                  </a:path>
                </a:pathLst>
              </a:custGeom>
              <a:solidFill>
                <a:srgbClr val="7562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09" name="Freeform 1460"/>
              <p:cNvSpPr>
                <a:spLocks/>
              </p:cNvSpPr>
              <p:nvPr/>
            </p:nvSpPr>
            <p:spPr bwMode="auto">
              <a:xfrm>
                <a:off x="3450" y="603"/>
                <a:ext cx="30" cy="126"/>
              </a:xfrm>
              <a:custGeom>
                <a:avLst/>
                <a:gdLst>
                  <a:gd name="T0" fmla="*/ 29 w 29"/>
                  <a:gd name="T1" fmla="*/ 7 h 124"/>
                  <a:gd name="T2" fmla="*/ 17 w 29"/>
                  <a:gd name="T3" fmla="*/ 68 h 124"/>
                  <a:gd name="T4" fmla="*/ 10 w 29"/>
                  <a:gd name="T5" fmla="*/ 68 h 124"/>
                  <a:gd name="T6" fmla="*/ 18 w 29"/>
                  <a:gd name="T7" fmla="*/ 72 h 124"/>
                  <a:gd name="T8" fmla="*/ 0 w 29"/>
                  <a:gd name="T9" fmla="*/ 124 h 124"/>
                  <a:gd name="T10" fmla="*/ 10 w 29"/>
                  <a:gd name="T11" fmla="*/ 0 h 124"/>
                  <a:gd name="T12" fmla="*/ 29 w 29"/>
                  <a:gd name="T13" fmla="*/ 7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124">
                    <a:moveTo>
                      <a:pt x="29" y="7"/>
                    </a:moveTo>
                    <a:cubicBezTo>
                      <a:pt x="29" y="7"/>
                      <a:pt x="16" y="62"/>
                      <a:pt x="17" y="68"/>
                    </a:cubicBezTo>
                    <a:cubicBezTo>
                      <a:pt x="10" y="68"/>
                      <a:pt x="10" y="68"/>
                      <a:pt x="10" y="68"/>
                    </a:cubicBezTo>
                    <a:cubicBezTo>
                      <a:pt x="18" y="72"/>
                      <a:pt x="18" y="72"/>
                      <a:pt x="18" y="72"/>
                    </a:cubicBezTo>
                    <a:cubicBezTo>
                      <a:pt x="0" y="124"/>
                      <a:pt x="0" y="124"/>
                      <a:pt x="0" y="124"/>
                    </a:cubicBezTo>
                    <a:cubicBezTo>
                      <a:pt x="0" y="124"/>
                      <a:pt x="1" y="44"/>
                      <a:pt x="10" y="0"/>
                    </a:cubicBezTo>
                    <a:cubicBezTo>
                      <a:pt x="10" y="0"/>
                      <a:pt x="23" y="2"/>
                      <a:pt x="29" y="7"/>
                    </a:cubicBezTo>
                  </a:path>
                </a:pathLst>
              </a:custGeom>
              <a:solidFill>
                <a:srgbClr val="7562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10" name="Rectangle 1461"/>
              <p:cNvSpPr>
                <a:spLocks noChangeArrowheads="1"/>
              </p:cNvSpPr>
              <p:nvPr/>
            </p:nvSpPr>
            <p:spPr bwMode="auto">
              <a:xfrm>
                <a:off x="3420" y="760"/>
                <a:ext cx="30" cy="11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11" name="Freeform 1462"/>
              <p:cNvSpPr>
                <a:spLocks/>
              </p:cNvSpPr>
              <p:nvPr/>
            </p:nvSpPr>
            <p:spPr bwMode="auto">
              <a:xfrm>
                <a:off x="3426" y="758"/>
                <a:ext cx="18" cy="14"/>
              </a:xfrm>
              <a:custGeom>
                <a:avLst/>
                <a:gdLst>
                  <a:gd name="T0" fmla="*/ 18 w 18"/>
                  <a:gd name="T1" fmla="*/ 14 h 14"/>
                  <a:gd name="T2" fmla="*/ 18 w 18"/>
                  <a:gd name="T3" fmla="*/ 14 h 14"/>
                  <a:gd name="T4" fmla="*/ 1 w 18"/>
                  <a:gd name="T5" fmla="*/ 14 h 14"/>
                  <a:gd name="T6" fmla="*/ 1 w 18"/>
                  <a:gd name="T7" fmla="*/ 1 h 14"/>
                  <a:gd name="T8" fmla="*/ 18 w 18"/>
                  <a:gd name="T9" fmla="*/ 1 h 14"/>
                  <a:gd name="T10" fmla="*/ 18 w 18"/>
                  <a:gd name="T11" fmla="*/ 14 h 14"/>
                  <a:gd name="T12" fmla="*/ 18 w 18"/>
                  <a:gd name="T13" fmla="*/ 14 h 14"/>
                  <a:gd name="T14" fmla="*/ 18 w 18"/>
                  <a:gd name="T15" fmla="*/ 14 h 14"/>
                  <a:gd name="T16" fmla="*/ 18 w 18"/>
                  <a:gd name="T17" fmla="*/ 14 h 14"/>
                  <a:gd name="T18" fmla="*/ 18 w 18"/>
                  <a:gd name="T19" fmla="*/ 14 h 14"/>
                  <a:gd name="T20" fmla="*/ 18 w 18"/>
                  <a:gd name="T21" fmla="*/ 0 h 14"/>
                  <a:gd name="T22" fmla="*/ 0 w 18"/>
                  <a:gd name="T23" fmla="*/ 0 h 14"/>
                  <a:gd name="T24" fmla="*/ 0 w 18"/>
                  <a:gd name="T25" fmla="*/ 14 h 14"/>
                  <a:gd name="T26" fmla="*/ 18 w 18"/>
                  <a:gd name="T27" fmla="*/ 14 h 14"/>
                  <a:gd name="T28" fmla="*/ 18 w 18"/>
                  <a:gd name="T29" fmla="*/ 14 h 14"/>
                  <a:gd name="T30" fmla="*/ 18 w 18"/>
                  <a:gd name="T31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" h="14">
                    <a:moveTo>
                      <a:pt x="18" y="14"/>
                    </a:moveTo>
                    <a:lnTo>
                      <a:pt x="18" y="14"/>
                    </a:lnTo>
                    <a:lnTo>
                      <a:pt x="1" y="14"/>
                    </a:lnTo>
                    <a:lnTo>
                      <a:pt x="1" y="1"/>
                    </a:lnTo>
                    <a:lnTo>
                      <a:pt x="18" y="1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18" y="0"/>
                    </a:lnTo>
                    <a:lnTo>
                      <a:pt x="0" y="0"/>
                    </a:lnTo>
                    <a:lnTo>
                      <a:pt x="0" y="14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18" y="14"/>
                    </a:lnTo>
                    <a:close/>
                  </a:path>
                </a:pathLst>
              </a:custGeom>
              <a:solidFill>
                <a:srgbClr val="E9D0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12" name="Freeform 1463"/>
              <p:cNvSpPr>
                <a:spLocks/>
              </p:cNvSpPr>
              <p:nvPr/>
            </p:nvSpPr>
            <p:spPr bwMode="auto">
              <a:xfrm>
                <a:off x="3380" y="735"/>
                <a:ext cx="35" cy="47"/>
              </a:xfrm>
              <a:custGeom>
                <a:avLst/>
                <a:gdLst>
                  <a:gd name="T0" fmla="*/ 3 w 35"/>
                  <a:gd name="T1" fmla="*/ 0 h 47"/>
                  <a:gd name="T2" fmla="*/ 31 w 35"/>
                  <a:gd name="T3" fmla="*/ 1 h 47"/>
                  <a:gd name="T4" fmla="*/ 17 w 35"/>
                  <a:gd name="T5" fmla="*/ 45 h 47"/>
                  <a:gd name="T6" fmla="*/ 3 w 35"/>
                  <a:gd name="T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47">
                    <a:moveTo>
                      <a:pt x="3" y="0"/>
                    </a:moveTo>
                    <a:cubicBezTo>
                      <a:pt x="31" y="1"/>
                      <a:pt x="31" y="1"/>
                      <a:pt x="31" y="1"/>
                    </a:cubicBezTo>
                    <a:cubicBezTo>
                      <a:pt x="31" y="1"/>
                      <a:pt x="35" y="43"/>
                      <a:pt x="17" y="45"/>
                    </a:cubicBezTo>
                    <a:cubicBezTo>
                      <a:pt x="0" y="47"/>
                      <a:pt x="3" y="0"/>
                      <a:pt x="3" y="0"/>
                    </a:cubicBezTo>
                  </a:path>
                </a:pathLst>
              </a:custGeom>
              <a:solidFill>
                <a:srgbClr val="7562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13" name="Freeform 1464"/>
              <p:cNvSpPr>
                <a:spLocks/>
              </p:cNvSpPr>
              <p:nvPr/>
            </p:nvSpPr>
            <p:spPr bwMode="auto">
              <a:xfrm>
                <a:off x="3456" y="735"/>
                <a:ext cx="36" cy="47"/>
              </a:xfrm>
              <a:custGeom>
                <a:avLst/>
                <a:gdLst>
                  <a:gd name="T0" fmla="*/ 32 w 35"/>
                  <a:gd name="T1" fmla="*/ 0 h 47"/>
                  <a:gd name="T2" fmla="*/ 4 w 35"/>
                  <a:gd name="T3" fmla="*/ 1 h 47"/>
                  <a:gd name="T4" fmla="*/ 18 w 35"/>
                  <a:gd name="T5" fmla="*/ 45 h 47"/>
                  <a:gd name="T6" fmla="*/ 32 w 35"/>
                  <a:gd name="T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47">
                    <a:moveTo>
                      <a:pt x="32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0" y="43"/>
                      <a:pt x="18" y="45"/>
                    </a:cubicBezTo>
                    <a:cubicBezTo>
                      <a:pt x="35" y="47"/>
                      <a:pt x="32" y="0"/>
                      <a:pt x="32" y="0"/>
                    </a:cubicBezTo>
                  </a:path>
                </a:pathLst>
              </a:custGeom>
              <a:solidFill>
                <a:srgbClr val="7562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14" name="Freeform 1465"/>
              <p:cNvSpPr>
                <a:spLocks/>
              </p:cNvSpPr>
              <p:nvPr/>
            </p:nvSpPr>
            <p:spPr bwMode="auto">
              <a:xfrm>
                <a:off x="3381" y="771"/>
                <a:ext cx="41" cy="31"/>
              </a:xfrm>
              <a:custGeom>
                <a:avLst/>
                <a:gdLst>
                  <a:gd name="T0" fmla="*/ 39 w 41"/>
                  <a:gd name="T1" fmla="*/ 0 h 31"/>
                  <a:gd name="T2" fmla="*/ 39 w 41"/>
                  <a:gd name="T3" fmla="*/ 28 h 31"/>
                  <a:gd name="T4" fmla="*/ 0 w 41"/>
                  <a:gd name="T5" fmla="*/ 27 h 31"/>
                  <a:gd name="T6" fmla="*/ 41 w 41"/>
                  <a:gd name="T7" fmla="*/ 31 h 31"/>
                  <a:gd name="T8" fmla="*/ 39 w 41"/>
                  <a:gd name="T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1">
                    <a:moveTo>
                      <a:pt x="39" y="0"/>
                    </a:moveTo>
                    <a:lnTo>
                      <a:pt x="39" y="28"/>
                    </a:lnTo>
                    <a:lnTo>
                      <a:pt x="0" y="27"/>
                    </a:lnTo>
                    <a:lnTo>
                      <a:pt x="41" y="31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4B4F6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15" name="Freeform 1466"/>
              <p:cNvSpPr>
                <a:spLocks/>
              </p:cNvSpPr>
              <p:nvPr/>
            </p:nvSpPr>
            <p:spPr bwMode="auto">
              <a:xfrm>
                <a:off x="3448" y="771"/>
                <a:ext cx="42" cy="31"/>
              </a:xfrm>
              <a:custGeom>
                <a:avLst/>
                <a:gdLst>
                  <a:gd name="T0" fmla="*/ 1 w 42"/>
                  <a:gd name="T1" fmla="*/ 0 h 31"/>
                  <a:gd name="T2" fmla="*/ 2 w 42"/>
                  <a:gd name="T3" fmla="*/ 28 h 31"/>
                  <a:gd name="T4" fmla="*/ 42 w 42"/>
                  <a:gd name="T5" fmla="*/ 27 h 31"/>
                  <a:gd name="T6" fmla="*/ 0 w 42"/>
                  <a:gd name="T7" fmla="*/ 31 h 31"/>
                  <a:gd name="T8" fmla="*/ 1 w 42"/>
                  <a:gd name="T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1">
                    <a:moveTo>
                      <a:pt x="1" y="0"/>
                    </a:moveTo>
                    <a:lnTo>
                      <a:pt x="2" y="28"/>
                    </a:lnTo>
                    <a:lnTo>
                      <a:pt x="42" y="27"/>
                    </a:lnTo>
                    <a:lnTo>
                      <a:pt x="0" y="3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3514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16" name="Freeform 1467"/>
              <p:cNvSpPr>
                <a:spLocks/>
              </p:cNvSpPr>
              <p:nvPr/>
            </p:nvSpPr>
            <p:spPr bwMode="auto">
              <a:xfrm>
                <a:off x="3411" y="599"/>
                <a:ext cx="22" cy="35"/>
              </a:xfrm>
              <a:custGeom>
                <a:avLst/>
                <a:gdLst>
                  <a:gd name="T0" fmla="*/ 22 w 22"/>
                  <a:gd name="T1" fmla="*/ 15 h 34"/>
                  <a:gd name="T2" fmla="*/ 17 w 22"/>
                  <a:gd name="T3" fmla="*/ 34 h 34"/>
                  <a:gd name="T4" fmla="*/ 1 w 22"/>
                  <a:gd name="T5" fmla="*/ 13 h 34"/>
                  <a:gd name="T6" fmla="*/ 0 w 22"/>
                  <a:gd name="T7" fmla="*/ 8 h 34"/>
                  <a:gd name="T8" fmla="*/ 3 w 22"/>
                  <a:gd name="T9" fmla="*/ 0 h 34"/>
                  <a:gd name="T10" fmla="*/ 22 w 22"/>
                  <a:gd name="T11" fmla="*/ 1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4">
                    <a:moveTo>
                      <a:pt x="22" y="15"/>
                    </a:moveTo>
                    <a:cubicBezTo>
                      <a:pt x="17" y="34"/>
                      <a:pt x="17" y="34"/>
                      <a:pt x="17" y="34"/>
                    </a:cubicBezTo>
                    <a:cubicBezTo>
                      <a:pt x="17" y="34"/>
                      <a:pt x="2" y="17"/>
                      <a:pt x="1" y="13"/>
                    </a:cubicBezTo>
                    <a:cubicBezTo>
                      <a:pt x="1" y="10"/>
                      <a:pt x="0" y="8"/>
                      <a:pt x="0" y="8"/>
                    </a:cubicBezTo>
                    <a:cubicBezTo>
                      <a:pt x="3" y="0"/>
                      <a:pt x="3" y="0"/>
                      <a:pt x="3" y="0"/>
                    </a:cubicBezTo>
                    <a:lnTo>
                      <a:pt x="22" y="15"/>
                    </a:lnTo>
                    <a:close/>
                  </a:path>
                </a:pathLst>
              </a:custGeom>
              <a:solidFill>
                <a:srgbClr val="C9C9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17" name="Freeform 1468"/>
              <p:cNvSpPr>
                <a:spLocks/>
              </p:cNvSpPr>
              <p:nvPr/>
            </p:nvSpPr>
            <p:spPr bwMode="auto">
              <a:xfrm>
                <a:off x="3438" y="599"/>
                <a:ext cx="21" cy="35"/>
              </a:xfrm>
              <a:custGeom>
                <a:avLst/>
                <a:gdLst>
                  <a:gd name="T0" fmla="*/ 0 w 21"/>
                  <a:gd name="T1" fmla="*/ 15 h 34"/>
                  <a:gd name="T2" fmla="*/ 4 w 21"/>
                  <a:gd name="T3" fmla="*/ 34 h 34"/>
                  <a:gd name="T4" fmla="*/ 20 w 21"/>
                  <a:gd name="T5" fmla="*/ 13 h 34"/>
                  <a:gd name="T6" fmla="*/ 21 w 21"/>
                  <a:gd name="T7" fmla="*/ 8 h 34"/>
                  <a:gd name="T8" fmla="*/ 19 w 21"/>
                  <a:gd name="T9" fmla="*/ 0 h 34"/>
                  <a:gd name="T10" fmla="*/ 0 w 21"/>
                  <a:gd name="T11" fmla="*/ 1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34">
                    <a:moveTo>
                      <a:pt x="0" y="15"/>
                    </a:moveTo>
                    <a:cubicBezTo>
                      <a:pt x="4" y="34"/>
                      <a:pt x="4" y="34"/>
                      <a:pt x="4" y="34"/>
                    </a:cubicBezTo>
                    <a:cubicBezTo>
                      <a:pt x="4" y="34"/>
                      <a:pt x="20" y="17"/>
                      <a:pt x="20" y="13"/>
                    </a:cubicBezTo>
                    <a:cubicBezTo>
                      <a:pt x="21" y="10"/>
                      <a:pt x="21" y="8"/>
                      <a:pt x="21" y="8"/>
                    </a:cubicBezTo>
                    <a:cubicBezTo>
                      <a:pt x="19" y="0"/>
                      <a:pt x="19" y="0"/>
                      <a:pt x="19" y="0"/>
                    </a:cubicBez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C9C9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18" name="Freeform 1469"/>
              <p:cNvSpPr>
                <a:spLocks/>
              </p:cNvSpPr>
              <p:nvPr/>
            </p:nvSpPr>
            <p:spPr bwMode="auto">
              <a:xfrm>
                <a:off x="3431" y="614"/>
                <a:ext cx="2" cy="11"/>
              </a:xfrm>
              <a:custGeom>
                <a:avLst/>
                <a:gdLst>
                  <a:gd name="T0" fmla="*/ 2 w 2"/>
                  <a:gd name="T1" fmla="*/ 0 h 10"/>
                  <a:gd name="T2" fmla="*/ 2 w 2"/>
                  <a:gd name="T3" fmla="*/ 10 h 10"/>
                  <a:gd name="T4" fmla="*/ 0 w 2"/>
                  <a:gd name="T5" fmla="*/ 10 h 10"/>
                  <a:gd name="T6" fmla="*/ 2 w 2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0">
                    <a:moveTo>
                      <a:pt x="2" y="0"/>
                    </a:moveTo>
                    <a:cubicBezTo>
                      <a:pt x="2" y="10"/>
                      <a:pt x="2" y="10"/>
                      <a:pt x="2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1" y="4"/>
                      <a:pt x="2" y="0"/>
                    </a:cubicBezTo>
                  </a:path>
                </a:pathLst>
              </a:cu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19" name="Freeform 1470"/>
              <p:cNvSpPr>
                <a:spLocks/>
              </p:cNvSpPr>
              <p:nvPr/>
            </p:nvSpPr>
            <p:spPr bwMode="auto">
              <a:xfrm>
                <a:off x="3438" y="614"/>
                <a:ext cx="2" cy="11"/>
              </a:xfrm>
              <a:custGeom>
                <a:avLst/>
                <a:gdLst>
                  <a:gd name="T0" fmla="*/ 0 w 2"/>
                  <a:gd name="T1" fmla="*/ 0 h 10"/>
                  <a:gd name="T2" fmla="*/ 0 w 2"/>
                  <a:gd name="T3" fmla="*/ 10 h 10"/>
                  <a:gd name="T4" fmla="*/ 2 w 2"/>
                  <a:gd name="T5" fmla="*/ 10 h 10"/>
                  <a:gd name="T6" fmla="*/ 0 w 2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0">
                    <a:moveTo>
                      <a:pt x="0" y="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1" y="4"/>
                      <a:pt x="0" y="0"/>
                    </a:cubicBezTo>
                  </a:path>
                </a:pathLst>
              </a:custGeom>
              <a:solidFill>
                <a:srgbClr val="D4D4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20" name="Freeform 1471"/>
              <p:cNvSpPr>
                <a:spLocks/>
              </p:cNvSpPr>
              <p:nvPr/>
            </p:nvSpPr>
            <p:spPr bwMode="auto">
              <a:xfrm>
                <a:off x="3430" y="617"/>
                <a:ext cx="11" cy="17"/>
              </a:xfrm>
              <a:custGeom>
                <a:avLst/>
                <a:gdLst>
                  <a:gd name="T0" fmla="*/ 2 w 11"/>
                  <a:gd name="T1" fmla="*/ 0 h 17"/>
                  <a:gd name="T2" fmla="*/ 8 w 11"/>
                  <a:gd name="T3" fmla="*/ 0 h 17"/>
                  <a:gd name="T4" fmla="*/ 11 w 11"/>
                  <a:gd name="T5" fmla="*/ 11 h 17"/>
                  <a:gd name="T6" fmla="*/ 8 w 11"/>
                  <a:gd name="T7" fmla="*/ 17 h 17"/>
                  <a:gd name="T8" fmla="*/ 2 w 11"/>
                  <a:gd name="T9" fmla="*/ 17 h 17"/>
                  <a:gd name="T10" fmla="*/ 0 w 11"/>
                  <a:gd name="T11" fmla="*/ 10 h 17"/>
                  <a:gd name="T12" fmla="*/ 2 w 11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7">
                    <a:moveTo>
                      <a:pt x="2" y="0"/>
                    </a:moveTo>
                    <a:lnTo>
                      <a:pt x="8" y="0"/>
                    </a:lnTo>
                    <a:lnTo>
                      <a:pt x="11" y="11"/>
                    </a:lnTo>
                    <a:lnTo>
                      <a:pt x="8" y="17"/>
                    </a:lnTo>
                    <a:lnTo>
                      <a:pt x="2" y="17"/>
                    </a:lnTo>
                    <a:lnTo>
                      <a:pt x="0" y="1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3D55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21" name="Freeform 1472"/>
              <p:cNvSpPr>
                <a:spLocks/>
              </p:cNvSpPr>
              <p:nvPr/>
            </p:nvSpPr>
            <p:spPr bwMode="auto">
              <a:xfrm>
                <a:off x="3422" y="634"/>
                <a:ext cx="26" cy="97"/>
              </a:xfrm>
              <a:custGeom>
                <a:avLst/>
                <a:gdLst>
                  <a:gd name="T0" fmla="*/ 13 w 26"/>
                  <a:gd name="T1" fmla="*/ 97 h 97"/>
                  <a:gd name="T2" fmla="*/ 0 w 26"/>
                  <a:gd name="T3" fmla="*/ 80 h 97"/>
                  <a:gd name="T4" fmla="*/ 10 w 26"/>
                  <a:gd name="T5" fmla="*/ 0 h 97"/>
                  <a:gd name="T6" fmla="*/ 16 w 26"/>
                  <a:gd name="T7" fmla="*/ 0 h 97"/>
                  <a:gd name="T8" fmla="*/ 26 w 26"/>
                  <a:gd name="T9" fmla="*/ 81 h 97"/>
                  <a:gd name="T10" fmla="*/ 13 w 26"/>
                  <a:gd name="T11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97">
                    <a:moveTo>
                      <a:pt x="13" y="97"/>
                    </a:moveTo>
                    <a:lnTo>
                      <a:pt x="0" y="80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26" y="81"/>
                    </a:lnTo>
                    <a:lnTo>
                      <a:pt x="13" y="97"/>
                    </a:lnTo>
                    <a:close/>
                  </a:path>
                </a:pathLst>
              </a:custGeom>
              <a:solidFill>
                <a:srgbClr val="3D55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22" name="Freeform 1473"/>
              <p:cNvSpPr>
                <a:spLocks/>
              </p:cNvSpPr>
              <p:nvPr/>
            </p:nvSpPr>
            <p:spPr bwMode="auto">
              <a:xfrm>
                <a:off x="3357" y="837"/>
                <a:ext cx="10" cy="130"/>
              </a:xfrm>
              <a:custGeom>
                <a:avLst/>
                <a:gdLst>
                  <a:gd name="T0" fmla="*/ 8 w 10"/>
                  <a:gd name="T1" fmla="*/ 0 h 130"/>
                  <a:gd name="T2" fmla="*/ 0 w 10"/>
                  <a:gd name="T3" fmla="*/ 130 h 130"/>
                  <a:gd name="T4" fmla="*/ 2 w 10"/>
                  <a:gd name="T5" fmla="*/ 130 h 130"/>
                  <a:gd name="T6" fmla="*/ 10 w 10"/>
                  <a:gd name="T7" fmla="*/ 0 h 130"/>
                  <a:gd name="T8" fmla="*/ 8 w 10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30">
                    <a:moveTo>
                      <a:pt x="8" y="0"/>
                    </a:moveTo>
                    <a:lnTo>
                      <a:pt x="0" y="130"/>
                    </a:lnTo>
                    <a:lnTo>
                      <a:pt x="2" y="130"/>
                    </a:lnTo>
                    <a:lnTo>
                      <a:pt x="10" y="0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23" name="Freeform 1474"/>
              <p:cNvSpPr>
                <a:spLocks/>
              </p:cNvSpPr>
              <p:nvPr/>
            </p:nvSpPr>
            <p:spPr bwMode="auto">
              <a:xfrm>
                <a:off x="3357" y="837"/>
                <a:ext cx="10" cy="130"/>
              </a:xfrm>
              <a:custGeom>
                <a:avLst/>
                <a:gdLst>
                  <a:gd name="T0" fmla="*/ 8 w 10"/>
                  <a:gd name="T1" fmla="*/ 0 h 130"/>
                  <a:gd name="T2" fmla="*/ 0 w 10"/>
                  <a:gd name="T3" fmla="*/ 130 h 130"/>
                  <a:gd name="T4" fmla="*/ 2 w 10"/>
                  <a:gd name="T5" fmla="*/ 130 h 130"/>
                  <a:gd name="T6" fmla="*/ 10 w 10"/>
                  <a:gd name="T7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30">
                    <a:moveTo>
                      <a:pt x="8" y="0"/>
                    </a:moveTo>
                    <a:lnTo>
                      <a:pt x="0" y="130"/>
                    </a:lnTo>
                    <a:lnTo>
                      <a:pt x="2" y="130"/>
                    </a:lnTo>
                    <a:lnTo>
                      <a:pt x="1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24" name="Freeform 1475"/>
              <p:cNvSpPr>
                <a:spLocks/>
              </p:cNvSpPr>
              <p:nvPr/>
            </p:nvSpPr>
            <p:spPr bwMode="auto">
              <a:xfrm>
                <a:off x="3501" y="837"/>
                <a:ext cx="10" cy="130"/>
              </a:xfrm>
              <a:custGeom>
                <a:avLst/>
                <a:gdLst>
                  <a:gd name="T0" fmla="*/ 0 w 10"/>
                  <a:gd name="T1" fmla="*/ 0 h 130"/>
                  <a:gd name="T2" fmla="*/ 9 w 10"/>
                  <a:gd name="T3" fmla="*/ 130 h 130"/>
                  <a:gd name="T4" fmla="*/ 10 w 10"/>
                  <a:gd name="T5" fmla="*/ 130 h 130"/>
                  <a:gd name="T6" fmla="*/ 2 w 10"/>
                  <a:gd name="T7" fmla="*/ 0 h 130"/>
                  <a:gd name="T8" fmla="*/ 0 w 10"/>
                  <a:gd name="T9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30">
                    <a:moveTo>
                      <a:pt x="0" y="0"/>
                    </a:moveTo>
                    <a:lnTo>
                      <a:pt x="9" y="130"/>
                    </a:lnTo>
                    <a:lnTo>
                      <a:pt x="10" y="130"/>
                    </a:lnTo>
                    <a:lnTo>
                      <a:pt x="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25" name="Freeform 1476"/>
              <p:cNvSpPr>
                <a:spLocks/>
              </p:cNvSpPr>
              <p:nvPr/>
            </p:nvSpPr>
            <p:spPr bwMode="auto">
              <a:xfrm>
                <a:off x="3501" y="837"/>
                <a:ext cx="10" cy="130"/>
              </a:xfrm>
              <a:custGeom>
                <a:avLst/>
                <a:gdLst>
                  <a:gd name="T0" fmla="*/ 0 w 10"/>
                  <a:gd name="T1" fmla="*/ 0 h 130"/>
                  <a:gd name="T2" fmla="*/ 9 w 10"/>
                  <a:gd name="T3" fmla="*/ 130 h 130"/>
                  <a:gd name="T4" fmla="*/ 10 w 10"/>
                  <a:gd name="T5" fmla="*/ 130 h 130"/>
                  <a:gd name="T6" fmla="*/ 2 w 10"/>
                  <a:gd name="T7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30">
                    <a:moveTo>
                      <a:pt x="0" y="0"/>
                    </a:moveTo>
                    <a:lnTo>
                      <a:pt x="9" y="130"/>
                    </a:lnTo>
                    <a:lnTo>
                      <a:pt x="10" y="130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26" name="Freeform 1477"/>
              <p:cNvSpPr>
                <a:spLocks/>
              </p:cNvSpPr>
              <p:nvPr/>
            </p:nvSpPr>
            <p:spPr bwMode="auto">
              <a:xfrm>
                <a:off x="3443" y="803"/>
                <a:ext cx="40" cy="71"/>
              </a:xfrm>
              <a:custGeom>
                <a:avLst/>
                <a:gdLst>
                  <a:gd name="T0" fmla="*/ 2 w 39"/>
                  <a:gd name="T1" fmla="*/ 12 h 70"/>
                  <a:gd name="T2" fmla="*/ 21 w 39"/>
                  <a:gd name="T3" fmla="*/ 2 h 70"/>
                  <a:gd name="T4" fmla="*/ 38 w 39"/>
                  <a:gd name="T5" fmla="*/ 70 h 70"/>
                  <a:gd name="T6" fmla="*/ 24 w 39"/>
                  <a:gd name="T7" fmla="*/ 30 h 70"/>
                  <a:gd name="T8" fmla="*/ 12 w 39"/>
                  <a:gd name="T9" fmla="*/ 18 h 70"/>
                  <a:gd name="T10" fmla="*/ 9 w 39"/>
                  <a:gd name="T11" fmla="*/ 15 h 70"/>
                  <a:gd name="T12" fmla="*/ 2 w 39"/>
                  <a:gd name="T13" fmla="*/ 1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70">
                    <a:moveTo>
                      <a:pt x="2" y="12"/>
                    </a:moveTo>
                    <a:cubicBezTo>
                      <a:pt x="0" y="13"/>
                      <a:pt x="11" y="0"/>
                      <a:pt x="21" y="2"/>
                    </a:cubicBezTo>
                    <a:cubicBezTo>
                      <a:pt x="31" y="3"/>
                      <a:pt x="39" y="10"/>
                      <a:pt x="38" y="70"/>
                    </a:cubicBezTo>
                    <a:cubicBezTo>
                      <a:pt x="38" y="70"/>
                      <a:pt x="32" y="34"/>
                      <a:pt x="24" y="30"/>
                    </a:cubicBezTo>
                    <a:cubicBezTo>
                      <a:pt x="15" y="26"/>
                      <a:pt x="15" y="13"/>
                      <a:pt x="12" y="18"/>
                    </a:cubicBezTo>
                    <a:cubicBezTo>
                      <a:pt x="8" y="23"/>
                      <a:pt x="9" y="15"/>
                      <a:pt x="9" y="15"/>
                    </a:cubicBezTo>
                    <a:cubicBezTo>
                      <a:pt x="9" y="15"/>
                      <a:pt x="7" y="9"/>
                      <a:pt x="2" y="12"/>
                    </a:cubicBezTo>
                  </a:path>
                </a:pathLst>
              </a:custGeom>
              <a:solidFill>
                <a:srgbClr val="7562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27" name="Freeform 1478"/>
              <p:cNvSpPr>
                <a:spLocks/>
              </p:cNvSpPr>
              <p:nvPr/>
            </p:nvSpPr>
            <p:spPr bwMode="auto">
              <a:xfrm>
                <a:off x="3382" y="803"/>
                <a:ext cx="38" cy="71"/>
              </a:xfrm>
              <a:custGeom>
                <a:avLst/>
                <a:gdLst>
                  <a:gd name="T0" fmla="*/ 37 w 38"/>
                  <a:gd name="T1" fmla="*/ 12 h 70"/>
                  <a:gd name="T2" fmla="*/ 17 w 38"/>
                  <a:gd name="T3" fmla="*/ 2 h 70"/>
                  <a:gd name="T4" fmla="*/ 0 w 38"/>
                  <a:gd name="T5" fmla="*/ 70 h 70"/>
                  <a:gd name="T6" fmla="*/ 15 w 38"/>
                  <a:gd name="T7" fmla="*/ 30 h 70"/>
                  <a:gd name="T8" fmla="*/ 27 w 38"/>
                  <a:gd name="T9" fmla="*/ 18 h 70"/>
                  <a:gd name="T10" fmla="*/ 30 w 38"/>
                  <a:gd name="T11" fmla="*/ 15 h 70"/>
                  <a:gd name="T12" fmla="*/ 37 w 38"/>
                  <a:gd name="T13" fmla="*/ 1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70">
                    <a:moveTo>
                      <a:pt x="37" y="12"/>
                    </a:moveTo>
                    <a:cubicBezTo>
                      <a:pt x="38" y="13"/>
                      <a:pt x="27" y="0"/>
                      <a:pt x="17" y="2"/>
                    </a:cubicBezTo>
                    <a:cubicBezTo>
                      <a:pt x="7" y="3"/>
                      <a:pt x="0" y="10"/>
                      <a:pt x="0" y="70"/>
                    </a:cubicBezTo>
                    <a:cubicBezTo>
                      <a:pt x="0" y="70"/>
                      <a:pt x="6" y="34"/>
                      <a:pt x="15" y="30"/>
                    </a:cubicBezTo>
                    <a:cubicBezTo>
                      <a:pt x="23" y="26"/>
                      <a:pt x="23" y="13"/>
                      <a:pt x="27" y="18"/>
                    </a:cubicBezTo>
                    <a:cubicBezTo>
                      <a:pt x="31" y="23"/>
                      <a:pt x="30" y="15"/>
                      <a:pt x="30" y="15"/>
                    </a:cubicBezTo>
                    <a:cubicBezTo>
                      <a:pt x="30" y="15"/>
                      <a:pt x="32" y="9"/>
                      <a:pt x="37" y="12"/>
                    </a:cubicBezTo>
                  </a:path>
                </a:pathLst>
              </a:custGeom>
              <a:solidFill>
                <a:srgbClr val="7562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28" name="Freeform 1479"/>
              <p:cNvSpPr>
                <a:spLocks/>
              </p:cNvSpPr>
              <p:nvPr/>
            </p:nvSpPr>
            <p:spPr bwMode="auto">
              <a:xfrm>
                <a:off x="3315" y="620"/>
                <a:ext cx="73" cy="122"/>
              </a:xfrm>
              <a:custGeom>
                <a:avLst/>
                <a:gdLst>
                  <a:gd name="T0" fmla="*/ 48 w 72"/>
                  <a:gd name="T1" fmla="*/ 14 h 120"/>
                  <a:gd name="T2" fmla="*/ 21 w 72"/>
                  <a:gd name="T3" fmla="*/ 109 h 120"/>
                  <a:gd name="T4" fmla="*/ 70 w 72"/>
                  <a:gd name="T5" fmla="*/ 104 h 120"/>
                  <a:gd name="T6" fmla="*/ 72 w 72"/>
                  <a:gd name="T7" fmla="*/ 83 h 120"/>
                  <a:gd name="T8" fmla="*/ 50 w 72"/>
                  <a:gd name="T9" fmla="*/ 80 h 120"/>
                  <a:gd name="T10" fmla="*/ 62 w 72"/>
                  <a:gd name="T11" fmla="*/ 58 h 120"/>
                  <a:gd name="T12" fmla="*/ 48 w 72"/>
                  <a:gd name="T13" fmla="*/ 14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120">
                    <a:moveTo>
                      <a:pt x="48" y="14"/>
                    </a:moveTo>
                    <a:cubicBezTo>
                      <a:pt x="48" y="14"/>
                      <a:pt x="0" y="99"/>
                      <a:pt x="21" y="109"/>
                    </a:cubicBezTo>
                    <a:cubicBezTo>
                      <a:pt x="43" y="120"/>
                      <a:pt x="70" y="104"/>
                      <a:pt x="70" y="104"/>
                    </a:cubicBezTo>
                    <a:cubicBezTo>
                      <a:pt x="72" y="83"/>
                      <a:pt x="72" y="83"/>
                      <a:pt x="72" y="83"/>
                    </a:cubicBezTo>
                    <a:cubicBezTo>
                      <a:pt x="50" y="80"/>
                      <a:pt x="50" y="80"/>
                      <a:pt x="50" y="80"/>
                    </a:cubicBezTo>
                    <a:cubicBezTo>
                      <a:pt x="62" y="58"/>
                      <a:pt x="62" y="58"/>
                      <a:pt x="62" y="58"/>
                    </a:cubicBezTo>
                    <a:cubicBezTo>
                      <a:pt x="62" y="58"/>
                      <a:pt x="65" y="0"/>
                      <a:pt x="48" y="14"/>
                    </a:cubicBezTo>
                  </a:path>
                </a:pathLst>
              </a:custGeom>
              <a:solidFill>
                <a:srgbClr val="7562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29" name="Freeform 1480"/>
              <p:cNvSpPr>
                <a:spLocks/>
              </p:cNvSpPr>
              <p:nvPr/>
            </p:nvSpPr>
            <p:spPr bwMode="auto">
              <a:xfrm>
                <a:off x="3489" y="635"/>
                <a:ext cx="49" cy="106"/>
              </a:xfrm>
              <a:custGeom>
                <a:avLst/>
                <a:gdLst>
                  <a:gd name="T0" fmla="*/ 17 w 49"/>
                  <a:gd name="T1" fmla="*/ 0 h 105"/>
                  <a:gd name="T2" fmla="*/ 32 w 49"/>
                  <a:gd name="T3" fmla="*/ 92 h 105"/>
                  <a:gd name="T4" fmla="*/ 9 w 49"/>
                  <a:gd name="T5" fmla="*/ 89 h 105"/>
                  <a:gd name="T6" fmla="*/ 0 w 49"/>
                  <a:gd name="T7" fmla="*/ 29 h 105"/>
                  <a:gd name="T8" fmla="*/ 17 w 49"/>
                  <a:gd name="T9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105">
                    <a:moveTo>
                      <a:pt x="17" y="0"/>
                    </a:moveTo>
                    <a:cubicBezTo>
                      <a:pt x="17" y="0"/>
                      <a:pt x="49" y="74"/>
                      <a:pt x="32" y="92"/>
                    </a:cubicBezTo>
                    <a:cubicBezTo>
                      <a:pt x="20" y="105"/>
                      <a:pt x="9" y="89"/>
                      <a:pt x="9" y="89"/>
                    </a:cubicBezTo>
                    <a:cubicBezTo>
                      <a:pt x="0" y="29"/>
                      <a:pt x="0" y="29"/>
                      <a:pt x="0" y="29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7562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30" name="Freeform 1481"/>
              <p:cNvSpPr>
                <a:spLocks/>
              </p:cNvSpPr>
              <p:nvPr/>
            </p:nvSpPr>
            <p:spPr bwMode="auto">
              <a:xfrm>
                <a:off x="3404" y="672"/>
                <a:ext cx="94" cy="62"/>
              </a:xfrm>
              <a:custGeom>
                <a:avLst/>
                <a:gdLst>
                  <a:gd name="T0" fmla="*/ 93 w 93"/>
                  <a:gd name="T1" fmla="*/ 54 h 61"/>
                  <a:gd name="T2" fmla="*/ 87 w 93"/>
                  <a:gd name="T3" fmla="*/ 61 h 61"/>
                  <a:gd name="T4" fmla="*/ 7 w 93"/>
                  <a:gd name="T5" fmla="*/ 61 h 61"/>
                  <a:gd name="T6" fmla="*/ 0 w 93"/>
                  <a:gd name="T7" fmla="*/ 54 h 61"/>
                  <a:gd name="T8" fmla="*/ 0 w 93"/>
                  <a:gd name="T9" fmla="*/ 7 h 61"/>
                  <a:gd name="T10" fmla="*/ 7 w 93"/>
                  <a:gd name="T11" fmla="*/ 0 h 61"/>
                  <a:gd name="T12" fmla="*/ 87 w 93"/>
                  <a:gd name="T13" fmla="*/ 0 h 61"/>
                  <a:gd name="T14" fmla="*/ 93 w 93"/>
                  <a:gd name="T15" fmla="*/ 7 h 61"/>
                  <a:gd name="T16" fmla="*/ 93 w 93"/>
                  <a:gd name="T17" fmla="*/ 5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61">
                    <a:moveTo>
                      <a:pt x="93" y="54"/>
                    </a:moveTo>
                    <a:cubicBezTo>
                      <a:pt x="93" y="58"/>
                      <a:pt x="90" y="61"/>
                      <a:pt x="87" y="61"/>
                    </a:cubicBezTo>
                    <a:cubicBezTo>
                      <a:pt x="7" y="61"/>
                      <a:pt x="7" y="61"/>
                      <a:pt x="7" y="61"/>
                    </a:cubicBezTo>
                    <a:cubicBezTo>
                      <a:pt x="3" y="61"/>
                      <a:pt x="0" y="58"/>
                      <a:pt x="0" y="54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3"/>
                      <a:pt x="3" y="0"/>
                      <a:pt x="7" y="0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90" y="0"/>
                      <a:pt x="93" y="3"/>
                      <a:pt x="93" y="7"/>
                    </a:cubicBezTo>
                    <a:lnTo>
                      <a:pt x="93" y="54"/>
                    </a:lnTo>
                    <a:close/>
                  </a:path>
                </a:pathLst>
              </a:cu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31" name="Freeform 1482"/>
              <p:cNvSpPr>
                <a:spLocks/>
              </p:cNvSpPr>
              <p:nvPr/>
            </p:nvSpPr>
            <p:spPr bwMode="auto">
              <a:xfrm>
                <a:off x="3386" y="701"/>
                <a:ext cx="38" cy="25"/>
              </a:xfrm>
              <a:custGeom>
                <a:avLst/>
                <a:gdLst>
                  <a:gd name="T0" fmla="*/ 1 w 38"/>
                  <a:gd name="T1" fmla="*/ 7 h 24"/>
                  <a:gd name="T2" fmla="*/ 22 w 38"/>
                  <a:gd name="T3" fmla="*/ 2 h 24"/>
                  <a:gd name="T4" fmla="*/ 23 w 38"/>
                  <a:gd name="T5" fmla="*/ 2 h 24"/>
                  <a:gd name="T6" fmla="*/ 37 w 38"/>
                  <a:gd name="T7" fmla="*/ 5 h 24"/>
                  <a:gd name="T8" fmla="*/ 24 w 38"/>
                  <a:gd name="T9" fmla="*/ 8 h 24"/>
                  <a:gd name="T10" fmla="*/ 37 w 38"/>
                  <a:gd name="T11" fmla="*/ 10 h 24"/>
                  <a:gd name="T12" fmla="*/ 22 w 38"/>
                  <a:gd name="T13" fmla="*/ 14 h 24"/>
                  <a:gd name="T14" fmla="*/ 37 w 38"/>
                  <a:gd name="T15" fmla="*/ 15 h 24"/>
                  <a:gd name="T16" fmla="*/ 23 w 38"/>
                  <a:gd name="T17" fmla="*/ 18 h 24"/>
                  <a:gd name="T18" fmla="*/ 28 w 38"/>
                  <a:gd name="T19" fmla="*/ 21 h 24"/>
                  <a:gd name="T20" fmla="*/ 14 w 38"/>
                  <a:gd name="T21" fmla="*/ 23 h 24"/>
                  <a:gd name="T22" fmla="*/ 0 w 38"/>
                  <a:gd name="T23" fmla="*/ 22 h 24"/>
                  <a:gd name="T24" fmla="*/ 1 w 38"/>
                  <a:gd name="T25" fmla="*/ 7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24">
                    <a:moveTo>
                      <a:pt x="1" y="7"/>
                    </a:moveTo>
                    <a:cubicBezTo>
                      <a:pt x="1" y="7"/>
                      <a:pt x="13" y="0"/>
                      <a:pt x="22" y="2"/>
                    </a:cubicBezTo>
                    <a:cubicBezTo>
                      <a:pt x="30" y="3"/>
                      <a:pt x="23" y="2"/>
                      <a:pt x="23" y="2"/>
                    </a:cubicBezTo>
                    <a:cubicBezTo>
                      <a:pt x="23" y="2"/>
                      <a:pt x="38" y="1"/>
                      <a:pt x="37" y="5"/>
                    </a:cubicBezTo>
                    <a:cubicBezTo>
                      <a:pt x="37" y="9"/>
                      <a:pt x="24" y="8"/>
                      <a:pt x="24" y="8"/>
                    </a:cubicBezTo>
                    <a:cubicBezTo>
                      <a:pt x="24" y="8"/>
                      <a:pt x="37" y="6"/>
                      <a:pt x="37" y="10"/>
                    </a:cubicBezTo>
                    <a:cubicBezTo>
                      <a:pt x="37" y="13"/>
                      <a:pt x="22" y="14"/>
                      <a:pt x="22" y="14"/>
                    </a:cubicBezTo>
                    <a:cubicBezTo>
                      <a:pt x="22" y="14"/>
                      <a:pt x="37" y="11"/>
                      <a:pt x="37" y="15"/>
                    </a:cubicBezTo>
                    <a:cubicBezTo>
                      <a:pt x="37" y="19"/>
                      <a:pt x="23" y="18"/>
                      <a:pt x="23" y="18"/>
                    </a:cubicBezTo>
                    <a:cubicBezTo>
                      <a:pt x="23" y="18"/>
                      <a:pt x="29" y="19"/>
                      <a:pt x="28" y="21"/>
                    </a:cubicBezTo>
                    <a:cubicBezTo>
                      <a:pt x="28" y="23"/>
                      <a:pt x="18" y="23"/>
                      <a:pt x="14" y="23"/>
                    </a:cubicBezTo>
                    <a:cubicBezTo>
                      <a:pt x="10" y="24"/>
                      <a:pt x="0" y="22"/>
                      <a:pt x="0" y="22"/>
                    </a:cubicBezTo>
                    <a:lnTo>
                      <a:pt x="1" y="7"/>
                    </a:lnTo>
                    <a:close/>
                  </a:path>
                </a:pathLst>
              </a:custGeom>
              <a:solidFill>
                <a:srgbClr val="DFB2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32" name="Freeform 1483"/>
              <p:cNvSpPr>
                <a:spLocks/>
              </p:cNvSpPr>
              <p:nvPr/>
            </p:nvSpPr>
            <p:spPr bwMode="auto">
              <a:xfrm>
                <a:off x="3476" y="701"/>
                <a:ext cx="30" cy="25"/>
              </a:xfrm>
              <a:custGeom>
                <a:avLst/>
                <a:gdLst>
                  <a:gd name="T0" fmla="*/ 29 w 30"/>
                  <a:gd name="T1" fmla="*/ 10 h 24"/>
                  <a:gd name="T2" fmla="*/ 16 w 30"/>
                  <a:gd name="T3" fmla="*/ 2 h 24"/>
                  <a:gd name="T4" fmla="*/ 15 w 30"/>
                  <a:gd name="T5" fmla="*/ 2 h 24"/>
                  <a:gd name="T6" fmla="*/ 0 w 30"/>
                  <a:gd name="T7" fmla="*/ 5 h 24"/>
                  <a:gd name="T8" fmla="*/ 14 w 30"/>
                  <a:gd name="T9" fmla="*/ 8 h 24"/>
                  <a:gd name="T10" fmla="*/ 0 w 30"/>
                  <a:gd name="T11" fmla="*/ 10 h 24"/>
                  <a:gd name="T12" fmla="*/ 15 w 30"/>
                  <a:gd name="T13" fmla="*/ 14 h 24"/>
                  <a:gd name="T14" fmla="*/ 0 w 30"/>
                  <a:gd name="T15" fmla="*/ 15 h 24"/>
                  <a:gd name="T16" fmla="*/ 14 w 30"/>
                  <a:gd name="T17" fmla="*/ 18 h 24"/>
                  <a:gd name="T18" fmla="*/ 9 w 30"/>
                  <a:gd name="T19" fmla="*/ 21 h 24"/>
                  <a:gd name="T20" fmla="*/ 23 w 30"/>
                  <a:gd name="T21" fmla="*/ 23 h 24"/>
                  <a:gd name="T22" fmla="*/ 29 w 30"/>
                  <a:gd name="T23" fmla="*/ 21 h 24"/>
                  <a:gd name="T24" fmla="*/ 29 w 30"/>
                  <a:gd name="T25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" h="24">
                    <a:moveTo>
                      <a:pt x="29" y="10"/>
                    </a:moveTo>
                    <a:cubicBezTo>
                      <a:pt x="28" y="6"/>
                      <a:pt x="24" y="0"/>
                      <a:pt x="16" y="2"/>
                    </a:cubicBezTo>
                    <a:cubicBezTo>
                      <a:pt x="7" y="3"/>
                      <a:pt x="15" y="2"/>
                      <a:pt x="15" y="2"/>
                    </a:cubicBezTo>
                    <a:cubicBezTo>
                      <a:pt x="15" y="2"/>
                      <a:pt x="0" y="1"/>
                      <a:pt x="0" y="5"/>
                    </a:cubicBezTo>
                    <a:cubicBezTo>
                      <a:pt x="1" y="9"/>
                      <a:pt x="14" y="8"/>
                      <a:pt x="14" y="8"/>
                    </a:cubicBezTo>
                    <a:cubicBezTo>
                      <a:pt x="14" y="8"/>
                      <a:pt x="0" y="6"/>
                      <a:pt x="0" y="10"/>
                    </a:cubicBezTo>
                    <a:cubicBezTo>
                      <a:pt x="0" y="13"/>
                      <a:pt x="15" y="14"/>
                      <a:pt x="15" y="14"/>
                    </a:cubicBezTo>
                    <a:cubicBezTo>
                      <a:pt x="15" y="14"/>
                      <a:pt x="1" y="11"/>
                      <a:pt x="0" y="15"/>
                    </a:cubicBezTo>
                    <a:cubicBezTo>
                      <a:pt x="0" y="19"/>
                      <a:pt x="14" y="18"/>
                      <a:pt x="14" y="18"/>
                    </a:cubicBezTo>
                    <a:cubicBezTo>
                      <a:pt x="14" y="18"/>
                      <a:pt x="9" y="19"/>
                      <a:pt x="9" y="21"/>
                    </a:cubicBezTo>
                    <a:cubicBezTo>
                      <a:pt x="10" y="23"/>
                      <a:pt x="20" y="23"/>
                      <a:pt x="23" y="23"/>
                    </a:cubicBezTo>
                    <a:cubicBezTo>
                      <a:pt x="27" y="24"/>
                      <a:pt x="29" y="21"/>
                      <a:pt x="29" y="21"/>
                    </a:cubicBezTo>
                    <a:cubicBezTo>
                      <a:pt x="29" y="21"/>
                      <a:pt x="30" y="15"/>
                      <a:pt x="29" y="10"/>
                    </a:cubicBezTo>
                  </a:path>
                </a:pathLst>
              </a:custGeom>
              <a:solidFill>
                <a:srgbClr val="DFB2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33" name="Freeform 1484"/>
              <p:cNvSpPr>
                <a:spLocks/>
              </p:cNvSpPr>
              <p:nvPr/>
            </p:nvSpPr>
            <p:spPr bwMode="auto">
              <a:xfrm>
                <a:off x="3380" y="484"/>
                <a:ext cx="114" cy="112"/>
              </a:xfrm>
              <a:custGeom>
                <a:avLst/>
                <a:gdLst>
                  <a:gd name="T0" fmla="*/ 0 w 113"/>
                  <a:gd name="T1" fmla="*/ 0 h 111"/>
                  <a:gd name="T2" fmla="*/ 0 w 113"/>
                  <a:gd name="T3" fmla="*/ 64 h 111"/>
                  <a:gd name="T4" fmla="*/ 47 w 113"/>
                  <a:gd name="T5" fmla="*/ 110 h 111"/>
                  <a:gd name="T6" fmla="*/ 66 w 113"/>
                  <a:gd name="T7" fmla="*/ 110 h 111"/>
                  <a:gd name="T8" fmla="*/ 112 w 113"/>
                  <a:gd name="T9" fmla="*/ 63 h 111"/>
                  <a:gd name="T10" fmla="*/ 112 w 113"/>
                  <a:gd name="T11" fmla="*/ 0 h 111"/>
                  <a:gd name="T12" fmla="*/ 0 w 113"/>
                  <a:gd name="T1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3" h="111">
                    <a:moveTo>
                      <a:pt x="0" y="0"/>
                    </a:moveTo>
                    <a:cubicBezTo>
                      <a:pt x="0" y="64"/>
                      <a:pt x="0" y="64"/>
                      <a:pt x="0" y="64"/>
                    </a:cubicBezTo>
                    <a:cubicBezTo>
                      <a:pt x="0" y="90"/>
                      <a:pt x="21" y="111"/>
                      <a:pt x="47" y="110"/>
                    </a:cubicBezTo>
                    <a:cubicBezTo>
                      <a:pt x="66" y="110"/>
                      <a:pt x="66" y="110"/>
                      <a:pt x="66" y="110"/>
                    </a:cubicBezTo>
                    <a:cubicBezTo>
                      <a:pt x="92" y="110"/>
                      <a:pt x="113" y="89"/>
                      <a:pt x="112" y="63"/>
                    </a:cubicBezTo>
                    <a:cubicBezTo>
                      <a:pt x="112" y="0"/>
                      <a:pt x="112" y="0"/>
                      <a:pt x="11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FB2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34" name="Freeform 1485"/>
              <p:cNvSpPr>
                <a:spLocks/>
              </p:cNvSpPr>
              <p:nvPr/>
            </p:nvSpPr>
            <p:spPr bwMode="auto">
              <a:xfrm>
                <a:off x="3369" y="531"/>
                <a:ext cx="18" cy="31"/>
              </a:xfrm>
              <a:custGeom>
                <a:avLst/>
                <a:gdLst>
                  <a:gd name="T0" fmla="*/ 12 w 17"/>
                  <a:gd name="T1" fmla="*/ 6 h 30"/>
                  <a:gd name="T2" fmla="*/ 1 w 17"/>
                  <a:gd name="T3" fmla="*/ 13 h 30"/>
                  <a:gd name="T4" fmla="*/ 13 w 17"/>
                  <a:gd name="T5" fmla="*/ 22 h 30"/>
                  <a:gd name="T6" fmla="*/ 12 w 17"/>
                  <a:gd name="T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0">
                    <a:moveTo>
                      <a:pt x="12" y="6"/>
                    </a:moveTo>
                    <a:cubicBezTo>
                      <a:pt x="12" y="6"/>
                      <a:pt x="0" y="0"/>
                      <a:pt x="1" y="13"/>
                    </a:cubicBezTo>
                    <a:cubicBezTo>
                      <a:pt x="2" y="26"/>
                      <a:pt x="10" y="30"/>
                      <a:pt x="13" y="22"/>
                    </a:cubicBezTo>
                    <a:cubicBezTo>
                      <a:pt x="17" y="14"/>
                      <a:pt x="12" y="6"/>
                      <a:pt x="12" y="6"/>
                    </a:cubicBezTo>
                  </a:path>
                </a:pathLst>
              </a:custGeom>
              <a:solidFill>
                <a:srgbClr val="DFB2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35" name="Freeform 1486"/>
              <p:cNvSpPr>
                <a:spLocks/>
              </p:cNvSpPr>
              <p:nvPr/>
            </p:nvSpPr>
            <p:spPr bwMode="auto">
              <a:xfrm>
                <a:off x="3487" y="531"/>
                <a:ext cx="17" cy="31"/>
              </a:xfrm>
              <a:custGeom>
                <a:avLst/>
                <a:gdLst>
                  <a:gd name="T0" fmla="*/ 5 w 17"/>
                  <a:gd name="T1" fmla="*/ 6 h 30"/>
                  <a:gd name="T2" fmla="*/ 16 w 17"/>
                  <a:gd name="T3" fmla="*/ 13 h 30"/>
                  <a:gd name="T4" fmla="*/ 4 w 17"/>
                  <a:gd name="T5" fmla="*/ 22 h 30"/>
                  <a:gd name="T6" fmla="*/ 5 w 17"/>
                  <a:gd name="T7" fmla="*/ 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0">
                    <a:moveTo>
                      <a:pt x="5" y="6"/>
                    </a:moveTo>
                    <a:cubicBezTo>
                      <a:pt x="5" y="6"/>
                      <a:pt x="17" y="0"/>
                      <a:pt x="16" y="13"/>
                    </a:cubicBezTo>
                    <a:cubicBezTo>
                      <a:pt x="15" y="26"/>
                      <a:pt x="7" y="30"/>
                      <a:pt x="4" y="22"/>
                    </a:cubicBezTo>
                    <a:cubicBezTo>
                      <a:pt x="0" y="14"/>
                      <a:pt x="5" y="6"/>
                      <a:pt x="5" y="6"/>
                    </a:cubicBezTo>
                  </a:path>
                </a:pathLst>
              </a:custGeom>
              <a:solidFill>
                <a:srgbClr val="DFB2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36" name="Freeform 1487"/>
              <p:cNvSpPr>
                <a:spLocks/>
              </p:cNvSpPr>
              <p:nvPr/>
            </p:nvSpPr>
            <p:spPr bwMode="auto">
              <a:xfrm>
                <a:off x="3366" y="458"/>
                <a:ext cx="141" cy="94"/>
              </a:xfrm>
              <a:custGeom>
                <a:avLst/>
                <a:gdLst>
                  <a:gd name="T0" fmla="*/ 33 w 139"/>
                  <a:gd name="T1" fmla="*/ 60 h 93"/>
                  <a:gd name="T2" fmla="*/ 71 w 139"/>
                  <a:gd name="T3" fmla="*/ 84 h 93"/>
                  <a:gd name="T4" fmla="*/ 78 w 139"/>
                  <a:gd name="T5" fmla="*/ 80 h 93"/>
                  <a:gd name="T6" fmla="*/ 120 w 139"/>
                  <a:gd name="T7" fmla="*/ 66 h 93"/>
                  <a:gd name="T8" fmla="*/ 120 w 139"/>
                  <a:gd name="T9" fmla="*/ 82 h 93"/>
                  <a:gd name="T10" fmla="*/ 121 w 139"/>
                  <a:gd name="T11" fmla="*/ 87 h 93"/>
                  <a:gd name="T12" fmla="*/ 125 w 139"/>
                  <a:gd name="T13" fmla="*/ 89 h 93"/>
                  <a:gd name="T14" fmla="*/ 131 w 139"/>
                  <a:gd name="T15" fmla="*/ 78 h 93"/>
                  <a:gd name="T16" fmla="*/ 131 w 139"/>
                  <a:gd name="T17" fmla="*/ 24 h 93"/>
                  <a:gd name="T18" fmla="*/ 66 w 139"/>
                  <a:gd name="T19" fmla="*/ 1 h 93"/>
                  <a:gd name="T20" fmla="*/ 32 w 139"/>
                  <a:gd name="T21" fmla="*/ 10 h 93"/>
                  <a:gd name="T22" fmla="*/ 17 w 139"/>
                  <a:gd name="T23" fmla="*/ 13 h 93"/>
                  <a:gd name="T24" fmla="*/ 14 w 139"/>
                  <a:gd name="T25" fmla="*/ 18 h 93"/>
                  <a:gd name="T26" fmla="*/ 7 w 139"/>
                  <a:gd name="T27" fmla="*/ 25 h 93"/>
                  <a:gd name="T28" fmla="*/ 8 w 139"/>
                  <a:gd name="T29" fmla="*/ 77 h 93"/>
                  <a:gd name="T30" fmla="*/ 14 w 139"/>
                  <a:gd name="T31" fmla="*/ 86 h 93"/>
                  <a:gd name="T32" fmla="*/ 21 w 139"/>
                  <a:gd name="T33" fmla="*/ 86 h 93"/>
                  <a:gd name="T34" fmla="*/ 33 w 139"/>
                  <a:gd name="T35" fmla="*/ 6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9" h="93">
                    <a:moveTo>
                      <a:pt x="33" y="60"/>
                    </a:moveTo>
                    <a:cubicBezTo>
                      <a:pt x="33" y="60"/>
                      <a:pt x="61" y="85"/>
                      <a:pt x="71" y="84"/>
                    </a:cubicBezTo>
                    <a:cubicBezTo>
                      <a:pt x="81" y="84"/>
                      <a:pt x="78" y="80"/>
                      <a:pt x="78" y="80"/>
                    </a:cubicBezTo>
                    <a:cubicBezTo>
                      <a:pt x="78" y="80"/>
                      <a:pt x="101" y="93"/>
                      <a:pt x="120" y="66"/>
                    </a:cubicBezTo>
                    <a:cubicBezTo>
                      <a:pt x="126" y="57"/>
                      <a:pt x="119" y="78"/>
                      <a:pt x="120" y="82"/>
                    </a:cubicBezTo>
                    <a:cubicBezTo>
                      <a:pt x="121" y="87"/>
                      <a:pt x="121" y="87"/>
                      <a:pt x="121" y="87"/>
                    </a:cubicBezTo>
                    <a:cubicBezTo>
                      <a:pt x="125" y="89"/>
                      <a:pt x="125" y="89"/>
                      <a:pt x="125" y="89"/>
                    </a:cubicBezTo>
                    <a:cubicBezTo>
                      <a:pt x="131" y="78"/>
                      <a:pt x="131" y="78"/>
                      <a:pt x="131" y="78"/>
                    </a:cubicBezTo>
                    <a:cubicBezTo>
                      <a:pt x="131" y="78"/>
                      <a:pt x="139" y="44"/>
                      <a:pt x="131" y="24"/>
                    </a:cubicBezTo>
                    <a:cubicBezTo>
                      <a:pt x="126" y="13"/>
                      <a:pt x="96" y="0"/>
                      <a:pt x="66" y="1"/>
                    </a:cubicBezTo>
                    <a:cubicBezTo>
                      <a:pt x="46" y="2"/>
                      <a:pt x="32" y="10"/>
                      <a:pt x="32" y="10"/>
                    </a:cubicBezTo>
                    <a:cubicBezTo>
                      <a:pt x="32" y="10"/>
                      <a:pt x="22" y="13"/>
                      <a:pt x="17" y="13"/>
                    </a:cubicBezTo>
                    <a:cubicBezTo>
                      <a:pt x="11" y="14"/>
                      <a:pt x="14" y="18"/>
                      <a:pt x="14" y="18"/>
                    </a:cubicBezTo>
                    <a:cubicBezTo>
                      <a:pt x="14" y="18"/>
                      <a:pt x="9" y="22"/>
                      <a:pt x="7" y="25"/>
                    </a:cubicBezTo>
                    <a:cubicBezTo>
                      <a:pt x="0" y="35"/>
                      <a:pt x="8" y="77"/>
                      <a:pt x="8" y="77"/>
                    </a:cubicBezTo>
                    <a:cubicBezTo>
                      <a:pt x="14" y="86"/>
                      <a:pt x="14" y="86"/>
                      <a:pt x="14" y="86"/>
                    </a:cubicBezTo>
                    <a:cubicBezTo>
                      <a:pt x="21" y="86"/>
                      <a:pt x="21" y="86"/>
                      <a:pt x="21" y="86"/>
                    </a:cubicBezTo>
                    <a:lnTo>
                      <a:pt x="33" y="60"/>
                    </a:lnTo>
                    <a:close/>
                  </a:path>
                </a:pathLst>
              </a:custGeom>
              <a:solidFill>
                <a:srgbClr val="8B5E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37" name="Rectangle 1488"/>
              <p:cNvSpPr>
                <a:spLocks noChangeArrowheads="1"/>
              </p:cNvSpPr>
              <p:nvPr/>
            </p:nvSpPr>
            <p:spPr bwMode="auto">
              <a:xfrm>
                <a:off x="3652" y="777"/>
                <a:ext cx="27" cy="213"/>
              </a:xfrm>
              <a:prstGeom prst="rect">
                <a:avLst/>
              </a:pr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38" name="Rectangle 1489"/>
              <p:cNvSpPr>
                <a:spLocks noChangeArrowheads="1"/>
              </p:cNvSpPr>
              <p:nvPr/>
            </p:nvSpPr>
            <p:spPr bwMode="auto">
              <a:xfrm>
                <a:off x="3656" y="777"/>
                <a:ext cx="7" cy="213"/>
              </a:xfrm>
              <a:prstGeom prst="rect">
                <a:avLst/>
              </a:prstGeom>
              <a:solidFill>
                <a:srgbClr val="D1D3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39" name="Rectangle 1490"/>
              <p:cNvSpPr>
                <a:spLocks noChangeArrowheads="1"/>
              </p:cNvSpPr>
              <p:nvPr/>
            </p:nvSpPr>
            <p:spPr bwMode="auto">
              <a:xfrm>
                <a:off x="3670" y="777"/>
                <a:ext cx="6" cy="213"/>
              </a:xfrm>
              <a:prstGeom prst="rect">
                <a:avLst/>
              </a:prstGeom>
              <a:solidFill>
                <a:srgbClr val="D1D3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40" name="Rectangle 1491"/>
              <p:cNvSpPr>
                <a:spLocks noChangeArrowheads="1"/>
              </p:cNvSpPr>
              <p:nvPr/>
            </p:nvSpPr>
            <p:spPr bwMode="auto">
              <a:xfrm>
                <a:off x="3153" y="777"/>
                <a:ext cx="26" cy="213"/>
              </a:xfrm>
              <a:prstGeom prst="rect">
                <a:avLst/>
              </a:prstGeom>
              <a:solidFill>
                <a:srgbClr val="BCBE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41" name="Rectangle 1492"/>
              <p:cNvSpPr>
                <a:spLocks noChangeArrowheads="1"/>
              </p:cNvSpPr>
              <p:nvPr/>
            </p:nvSpPr>
            <p:spPr bwMode="auto">
              <a:xfrm>
                <a:off x="3157" y="777"/>
                <a:ext cx="7" cy="213"/>
              </a:xfrm>
              <a:prstGeom prst="rect">
                <a:avLst/>
              </a:prstGeom>
              <a:solidFill>
                <a:srgbClr val="D1D3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42" name="Rectangle 1493"/>
              <p:cNvSpPr>
                <a:spLocks noChangeArrowheads="1"/>
              </p:cNvSpPr>
              <p:nvPr/>
            </p:nvSpPr>
            <p:spPr bwMode="auto">
              <a:xfrm>
                <a:off x="3171" y="777"/>
                <a:ext cx="6" cy="213"/>
              </a:xfrm>
              <a:prstGeom prst="rect">
                <a:avLst/>
              </a:prstGeom>
              <a:solidFill>
                <a:srgbClr val="D1D3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43" name="Rectangle 1494"/>
              <p:cNvSpPr>
                <a:spLocks noChangeArrowheads="1"/>
              </p:cNvSpPr>
              <p:nvPr/>
            </p:nvSpPr>
            <p:spPr bwMode="auto">
              <a:xfrm>
                <a:off x="3100" y="739"/>
                <a:ext cx="642" cy="38"/>
              </a:xfrm>
              <a:prstGeom prst="rect">
                <a:avLst/>
              </a:prstGeom>
              <a:solidFill>
                <a:srgbClr val="ACE3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44" name="Rectangle 1495"/>
              <p:cNvSpPr>
                <a:spLocks noChangeArrowheads="1"/>
              </p:cNvSpPr>
              <p:nvPr/>
            </p:nvSpPr>
            <p:spPr bwMode="auto">
              <a:xfrm>
                <a:off x="3100" y="739"/>
                <a:ext cx="642" cy="18"/>
              </a:xfrm>
              <a:prstGeom prst="rect">
                <a:avLst/>
              </a:prstGeom>
              <a:solidFill>
                <a:srgbClr val="CDEE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45" name="Freeform 1496"/>
              <p:cNvSpPr>
                <a:spLocks/>
              </p:cNvSpPr>
              <p:nvPr/>
            </p:nvSpPr>
            <p:spPr bwMode="auto">
              <a:xfrm>
                <a:off x="3574" y="678"/>
                <a:ext cx="27" cy="61"/>
              </a:xfrm>
              <a:custGeom>
                <a:avLst/>
                <a:gdLst>
                  <a:gd name="T0" fmla="*/ 23 w 27"/>
                  <a:gd name="T1" fmla="*/ 14 h 60"/>
                  <a:gd name="T2" fmla="*/ 17 w 27"/>
                  <a:gd name="T3" fmla="*/ 0 h 60"/>
                  <a:gd name="T4" fmla="*/ 15 w 27"/>
                  <a:gd name="T5" fmla="*/ 0 h 60"/>
                  <a:gd name="T6" fmla="*/ 13 w 27"/>
                  <a:gd name="T7" fmla="*/ 0 h 60"/>
                  <a:gd name="T8" fmla="*/ 11 w 27"/>
                  <a:gd name="T9" fmla="*/ 0 h 60"/>
                  <a:gd name="T10" fmla="*/ 5 w 27"/>
                  <a:gd name="T11" fmla="*/ 14 h 60"/>
                  <a:gd name="T12" fmla="*/ 3 w 27"/>
                  <a:gd name="T13" fmla="*/ 23 h 60"/>
                  <a:gd name="T14" fmla="*/ 4 w 27"/>
                  <a:gd name="T15" fmla="*/ 31 h 60"/>
                  <a:gd name="T16" fmla="*/ 3 w 27"/>
                  <a:gd name="T17" fmla="*/ 52 h 60"/>
                  <a:gd name="T18" fmla="*/ 11 w 27"/>
                  <a:gd name="T19" fmla="*/ 60 h 60"/>
                  <a:gd name="T20" fmla="*/ 14 w 27"/>
                  <a:gd name="T21" fmla="*/ 60 h 60"/>
                  <a:gd name="T22" fmla="*/ 14 w 27"/>
                  <a:gd name="T23" fmla="*/ 60 h 60"/>
                  <a:gd name="T24" fmla="*/ 14 w 27"/>
                  <a:gd name="T25" fmla="*/ 60 h 60"/>
                  <a:gd name="T26" fmla="*/ 14 w 27"/>
                  <a:gd name="T27" fmla="*/ 60 h 60"/>
                  <a:gd name="T28" fmla="*/ 14 w 27"/>
                  <a:gd name="T29" fmla="*/ 60 h 60"/>
                  <a:gd name="T30" fmla="*/ 17 w 27"/>
                  <a:gd name="T31" fmla="*/ 60 h 60"/>
                  <a:gd name="T32" fmla="*/ 26 w 27"/>
                  <a:gd name="T33" fmla="*/ 52 h 60"/>
                  <a:gd name="T34" fmla="*/ 24 w 27"/>
                  <a:gd name="T35" fmla="*/ 31 h 60"/>
                  <a:gd name="T36" fmla="*/ 25 w 27"/>
                  <a:gd name="T37" fmla="*/ 23 h 60"/>
                  <a:gd name="T38" fmla="*/ 23 w 27"/>
                  <a:gd name="T39" fmla="*/ 1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7" h="60">
                    <a:moveTo>
                      <a:pt x="23" y="14"/>
                    </a:moveTo>
                    <a:cubicBezTo>
                      <a:pt x="15" y="8"/>
                      <a:pt x="17" y="0"/>
                      <a:pt x="17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8"/>
                      <a:pt x="5" y="14"/>
                    </a:cubicBezTo>
                    <a:cubicBezTo>
                      <a:pt x="1" y="16"/>
                      <a:pt x="1" y="22"/>
                      <a:pt x="3" y="23"/>
                    </a:cubicBezTo>
                    <a:cubicBezTo>
                      <a:pt x="3" y="23"/>
                      <a:pt x="0" y="29"/>
                      <a:pt x="4" y="31"/>
                    </a:cubicBezTo>
                    <a:cubicBezTo>
                      <a:pt x="8" y="32"/>
                      <a:pt x="3" y="47"/>
                      <a:pt x="3" y="52"/>
                    </a:cubicBezTo>
                    <a:cubicBezTo>
                      <a:pt x="2" y="57"/>
                      <a:pt x="8" y="60"/>
                      <a:pt x="11" y="60"/>
                    </a:cubicBezTo>
                    <a:cubicBezTo>
                      <a:pt x="12" y="60"/>
                      <a:pt x="13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5" y="60"/>
                      <a:pt x="15" y="60"/>
                      <a:pt x="17" y="60"/>
                    </a:cubicBezTo>
                    <a:cubicBezTo>
                      <a:pt x="20" y="60"/>
                      <a:pt x="26" y="57"/>
                      <a:pt x="26" y="52"/>
                    </a:cubicBezTo>
                    <a:cubicBezTo>
                      <a:pt x="26" y="47"/>
                      <a:pt x="20" y="32"/>
                      <a:pt x="24" y="31"/>
                    </a:cubicBezTo>
                    <a:cubicBezTo>
                      <a:pt x="27" y="29"/>
                      <a:pt x="25" y="23"/>
                      <a:pt x="25" y="23"/>
                    </a:cubicBezTo>
                    <a:cubicBezTo>
                      <a:pt x="27" y="22"/>
                      <a:pt x="27" y="16"/>
                      <a:pt x="23" y="14"/>
                    </a:cubicBezTo>
                  </a:path>
                </a:pathLst>
              </a:custGeom>
              <a:solidFill>
                <a:srgbClr val="BADC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46" name="Freeform 1497"/>
              <p:cNvSpPr>
                <a:spLocks/>
              </p:cNvSpPr>
              <p:nvPr/>
            </p:nvSpPr>
            <p:spPr bwMode="auto">
              <a:xfrm>
                <a:off x="3576" y="679"/>
                <a:ext cx="13" cy="60"/>
              </a:xfrm>
              <a:custGeom>
                <a:avLst/>
                <a:gdLst>
                  <a:gd name="T0" fmla="*/ 11 w 13"/>
                  <a:gd name="T1" fmla="*/ 58 h 59"/>
                  <a:gd name="T2" fmla="*/ 4 w 13"/>
                  <a:gd name="T3" fmla="*/ 51 h 59"/>
                  <a:gd name="T4" fmla="*/ 5 w 13"/>
                  <a:gd name="T5" fmla="*/ 44 h 59"/>
                  <a:gd name="T6" fmla="*/ 5 w 13"/>
                  <a:gd name="T7" fmla="*/ 29 h 59"/>
                  <a:gd name="T8" fmla="*/ 4 w 13"/>
                  <a:gd name="T9" fmla="*/ 22 h 59"/>
                  <a:gd name="T10" fmla="*/ 4 w 13"/>
                  <a:gd name="T11" fmla="*/ 22 h 59"/>
                  <a:gd name="T12" fmla="*/ 4 w 13"/>
                  <a:gd name="T13" fmla="*/ 21 h 59"/>
                  <a:gd name="T14" fmla="*/ 2 w 13"/>
                  <a:gd name="T15" fmla="*/ 19 h 59"/>
                  <a:gd name="T16" fmla="*/ 5 w 13"/>
                  <a:gd name="T17" fmla="*/ 13 h 59"/>
                  <a:gd name="T18" fmla="*/ 12 w 13"/>
                  <a:gd name="T19" fmla="*/ 0 h 59"/>
                  <a:gd name="T20" fmla="*/ 10 w 13"/>
                  <a:gd name="T21" fmla="*/ 0 h 59"/>
                  <a:gd name="T22" fmla="*/ 3 w 13"/>
                  <a:gd name="T23" fmla="*/ 13 h 59"/>
                  <a:gd name="T24" fmla="*/ 0 w 13"/>
                  <a:gd name="T25" fmla="*/ 19 h 59"/>
                  <a:gd name="T26" fmla="*/ 1 w 13"/>
                  <a:gd name="T27" fmla="*/ 21 h 59"/>
                  <a:gd name="T28" fmla="*/ 2 w 13"/>
                  <a:gd name="T29" fmla="*/ 22 h 59"/>
                  <a:gd name="T30" fmla="*/ 2 w 13"/>
                  <a:gd name="T31" fmla="*/ 22 h 59"/>
                  <a:gd name="T32" fmla="*/ 2 w 13"/>
                  <a:gd name="T33" fmla="*/ 29 h 59"/>
                  <a:gd name="T34" fmla="*/ 3 w 13"/>
                  <a:gd name="T35" fmla="*/ 44 h 59"/>
                  <a:gd name="T36" fmla="*/ 2 w 13"/>
                  <a:gd name="T37" fmla="*/ 51 h 59"/>
                  <a:gd name="T38" fmla="*/ 9 w 13"/>
                  <a:gd name="T39" fmla="*/ 58 h 59"/>
                  <a:gd name="T40" fmla="*/ 12 w 13"/>
                  <a:gd name="T41" fmla="*/ 59 h 59"/>
                  <a:gd name="T42" fmla="*/ 12 w 13"/>
                  <a:gd name="T43" fmla="*/ 59 h 59"/>
                  <a:gd name="T44" fmla="*/ 13 w 13"/>
                  <a:gd name="T45" fmla="*/ 59 h 59"/>
                  <a:gd name="T46" fmla="*/ 11 w 13"/>
                  <a:gd name="T47" fmla="*/ 5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" h="59">
                    <a:moveTo>
                      <a:pt x="11" y="58"/>
                    </a:moveTo>
                    <a:cubicBezTo>
                      <a:pt x="9" y="58"/>
                      <a:pt x="3" y="56"/>
                      <a:pt x="4" y="51"/>
                    </a:cubicBezTo>
                    <a:cubicBezTo>
                      <a:pt x="4" y="50"/>
                      <a:pt x="4" y="47"/>
                      <a:pt x="5" y="44"/>
                    </a:cubicBezTo>
                    <a:cubicBezTo>
                      <a:pt x="6" y="38"/>
                      <a:pt x="7" y="31"/>
                      <a:pt x="5" y="29"/>
                    </a:cubicBezTo>
                    <a:cubicBezTo>
                      <a:pt x="2" y="27"/>
                      <a:pt x="4" y="22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1"/>
                      <a:pt x="3" y="20"/>
                      <a:pt x="2" y="19"/>
                    </a:cubicBezTo>
                    <a:cubicBezTo>
                      <a:pt x="2" y="17"/>
                      <a:pt x="3" y="15"/>
                      <a:pt x="5" y="13"/>
                    </a:cubicBezTo>
                    <a:cubicBezTo>
                      <a:pt x="12" y="9"/>
                      <a:pt x="12" y="2"/>
                      <a:pt x="12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2"/>
                      <a:pt x="10" y="9"/>
                      <a:pt x="3" y="13"/>
                    </a:cubicBezTo>
                    <a:cubicBezTo>
                      <a:pt x="1" y="15"/>
                      <a:pt x="0" y="17"/>
                      <a:pt x="0" y="19"/>
                    </a:cubicBezTo>
                    <a:cubicBezTo>
                      <a:pt x="0" y="20"/>
                      <a:pt x="1" y="21"/>
                      <a:pt x="1" y="21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" y="22"/>
                      <a:pt x="0" y="27"/>
                      <a:pt x="2" y="29"/>
                    </a:cubicBezTo>
                    <a:cubicBezTo>
                      <a:pt x="5" y="31"/>
                      <a:pt x="4" y="38"/>
                      <a:pt x="3" y="44"/>
                    </a:cubicBezTo>
                    <a:cubicBezTo>
                      <a:pt x="2" y="47"/>
                      <a:pt x="2" y="50"/>
                      <a:pt x="2" y="51"/>
                    </a:cubicBezTo>
                    <a:cubicBezTo>
                      <a:pt x="1" y="56"/>
                      <a:pt x="7" y="58"/>
                      <a:pt x="9" y="58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13" y="59"/>
                      <a:pt x="13" y="59"/>
                      <a:pt x="13" y="59"/>
                    </a:cubicBezTo>
                    <a:lnTo>
                      <a:pt x="11" y="58"/>
                    </a:lnTo>
                    <a:close/>
                  </a:path>
                </a:pathLst>
              </a:custGeom>
              <a:solidFill>
                <a:srgbClr val="D6EA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47" name="Freeform 1498"/>
              <p:cNvSpPr>
                <a:spLocks/>
              </p:cNvSpPr>
              <p:nvPr/>
            </p:nvSpPr>
            <p:spPr bwMode="auto">
              <a:xfrm>
                <a:off x="3587" y="679"/>
                <a:ext cx="13" cy="60"/>
              </a:xfrm>
              <a:custGeom>
                <a:avLst/>
                <a:gdLst>
                  <a:gd name="T0" fmla="*/ 1 w 13"/>
                  <a:gd name="T1" fmla="*/ 58 h 59"/>
                  <a:gd name="T2" fmla="*/ 9 w 13"/>
                  <a:gd name="T3" fmla="*/ 51 h 59"/>
                  <a:gd name="T4" fmla="*/ 9 w 13"/>
                  <a:gd name="T5" fmla="*/ 44 h 59"/>
                  <a:gd name="T6" fmla="*/ 8 w 13"/>
                  <a:gd name="T7" fmla="*/ 29 h 59"/>
                  <a:gd name="T8" fmla="*/ 10 w 13"/>
                  <a:gd name="T9" fmla="*/ 22 h 59"/>
                  <a:gd name="T10" fmla="*/ 10 w 13"/>
                  <a:gd name="T11" fmla="*/ 22 h 59"/>
                  <a:gd name="T12" fmla="*/ 11 w 13"/>
                  <a:gd name="T13" fmla="*/ 21 h 59"/>
                  <a:gd name="T14" fmla="*/ 10 w 13"/>
                  <a:gd name="T15" fmla="*/ 19 h 59"/>
                  <a:gd name="T16" fmla="*/ 8 w 13"/>
                  <a:gd name="T17" fmla="*/ 13 h 59"/>
                  <a:gd name="T18" fmla="*/ 3 w 13"/>
                  <a:gd name="T19" fmla="*/ 0 h 59"/>
                  <a:gd name="T20" fmla="*/ 3 w 13"/>
                  <a:gd name="T21" fmla="*/ 0 h 59"/>
                  <a:gd name="T22" fmla="*/ 9 w 13"/>
                  <a:gd name="T23" fmla="*/ 13 h 59"/>
                  <a:gd name="T24" fmla="*/ 12 w 13"/>
                  <a:gd name="T25" fmla="*/ 19 h 59"/>
                  <a:gd name="T26" fmla="*/ 11 w 13"/>
                  <a:gd name="T27" fmla="*/ 21 h 59"/>
                  <a:gd name="T28" fmla="*/ 11 w 13"/>
                  <a:gd name="T29" fmla="*/ 22 h 59"/>
                  <a:gd name="T30" fmla="*/ 11 w 13"/>
                  <a:gd name="T31" fmla="*/ 22 h 59"/>
                  <a:gd name="T32" fmla="*/ 10 w 13"/>
                  <a:gd name="T33" fmla="*/ 29 h 59"/>
                  <a:gd name="T34" fmla="*/ 10 w 13"/>
                  <a:gd name="T35" fmla="*/ 44 h 59"/>
                  <a:gd name="T36" fmla="*/ 11 w 13"/>
                  <a:gd name="T37" fmla="*/ 51 h 59"/>
                  <a:gd name="T38" fmla="*/ 4 w 13"/>
                  <a:gd name="T39" fmla="*/ 58 h 59"/>
                  <a:gd name="T40" fmla="*/ 1 w 13"/>
                  <a:gd name="T41" fmla="*/ 59 h 59"/>
                  <a:gd name="T42" fmla="*/ 1 w 13"/>
                  <a:gd name="T43" fmla="*/ 59 h 59"/>
                  <a:gd name="T44" fmla="*/ 0 w 13"/>
                  <a:gd name="T45" fmla="*/ 59 h 59"/>
                  <a:gd name="T46" fmla="*/ 1 w 13"/>
                  <a:gd name="T47" fmla="*/ 5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" h="59">
                    <a:moveTo>
                      <a:pt x="1" y="58"/>
                    </a:moveTo>
                    <a:cubicBezTo>
                      <a:pt x="4" y="58"/>
                      <a:pt x="10" y="56"/>
                      <a:pt x="9" y="51"/>
                    </a:cubicBezTo>
                    <a:cubicBezTo>
                      <a:pt x="9" y="50"/>
                      <a:pt x="10" y="47"/>
                      <a:pt x="9" y="44"/>
                    </a:cubicBezTo>
                    <a:cubicBezTo>
                      <a:pt x="8" y="38"/>
                      <a:pt x="5" y="31"/>
                      <a:pt x="8" y="29"/>
                    </a:cubicBezTo>
                    <a:cubicBezTo>
                      <a:pt x="11" y="27"/>
                      <a:pt x="10" y="22"/>
                      <a:pt x="10" y="22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0" y="20"/>
                      <a:pt x="10" y="19"/>
                    </a:cubicBezTo>
                    <a:cubicBezTo>
                      <a:pt x="10" y="17"/>
                      <a:pt x="11" y="15"/>
                      <a:pt x="8" y="13"/>
                    </a:cubicBezTo>
                    <a:cubicBezTo>
                      <a:pt x="2" y="9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2"/>
                      <a:pt x="3" y="9"/>
                      <a:pt x="9" y="13"/>
                    </a:cubicBezTo>
                    <a:cubicBezTo>
                      <a:pt x="12" y="15"/>
                      <a:pt x="12" y="17"/>
                      <a:pt x="12" y="19"/>
                    </a:cubicBezTo>
                    <a:cubicBezTo>
                      <a:pt x="12" y="20"/>
                      <a:pt x="12" y="21"/>
                      <a:pt x="11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2"/>
                      <a:pt x="13" y="27"/>
                      <a:pt x="10" y="29"/>
                    </a:cubicBezTo>
                    <a:cubicBezTo>
                      <a:pt x="7" y="31"/>
                      <a:pt x="9" y="38"/>
                      <a:pt x="10" y="44"/>
                    </a:cubicBezTo>
                    <a:cubicBezTo>
                      <a:pt x="11" y="47"/>
                      <a:pt x="11" y="50"/>
                      <a:pt x="11" y="51"/>
                    </a:cubicBezTo>
                    <a:cubicBezTo>
                      <a:pt x="11" y="56"/>
                      <a:pt x="6" y="58"/>
                      <a:pt x="4" y="58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0" y="59"/>
                      <a:pt x="0" y="59"/>
                      <a:pt x="0" y="59"/>
                    </a:cubicBezTo>
                    <a:lnTo>
                      <a:pt x="1" y="58"/>
                    </a:lnTo>
                    <a:close/>
                  </a:path>
                </a:pathLst>
              </a:custGeom>
              <a:solidFill>
                <a:srgbClr val="D6EA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48" name="Oval 1499"/>
              <p:cNvSpPr>
                <a:spLocks noChangeArrowheads="1"/>
              </p:cNvSpPr>
              <p:nvPr/>
            </p:nvSpPr>
            <p:spPr bwMode="auto">
              <a:xfrm>
                <a:off x="3584" y="675"/>
                <a:ext cx="7" cy="3"/>
              </a:xfrm>
              <a:prstGeom prst="ellipse">
                <a:avLst/>
              </a:prstGeom>
              <a:solidFill>
                <a:srgbClr val="27A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49" name="Oval 1500"/>
              <p:cNvSpPr>
                <a:spLocks noChangeArrowheads="1"/>
              </p:cNvSpPr>
              <p:nvPr/>
            </p:nvSpPr>
            <p:spPr bwMode="auto">
              <a:xfrm>
                <a:off x="3584" y="679"/>
                <a:ext cx="7" cy="2"/>
              </a:xfrm>
              <a:prstGeom prst="ellipse">
                <a:avLst/>
              </a:prstGeom>
              <a:solidFill>
                <a:srgbClr val="27A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50" name="Rectangle 1501"/>
              <p:cNvSpPr>
                <a:spLocks noChangeArrowheads="1"/>
              </p:cNvSpPr>
              <p:nvPr/>
            </p:nvSpPr>
            <p:spPr bwMode="auto">
              <a:xfrm>
                <a:off x="3584" y="677"/>
                <a:ext cx="7" cy="3"/>
              </a:xfrm>
              <a:prstGeom prst="rect">
                <a:avLst/>
              </a:prstGeom>
              <a:solidFill>
                <a:srgbClr val="27A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51" name="Freeform 1502"/>
              <p:cNvSpPr>
                <a:spLocks/>
              </p:cNvSpPr>
              <p:nvPr/>
            </p:nvSpPr>
            <p:spPr bwMode="auto">
              <a:xfrm>
                <a:off x="3298" y="678"/>
                <a:ext cx="27" cy="61"/>
              </a:xfrm>
              <a:custGeom>
                <a:avLst/>
                <a:gdLst>
                  <a:gd name="T0" fmla="*/ 23 w 27"/>
                  <a:gd name="T1" fmla="*/ 14 h 60"/>
                  <a:gd name="T2" fmla="*/ 16 w 27"/>
                  <a:gd name="T3" fmla="*/ 0 h 60"/>
                  <a:gd name="T4" fmla="*/ 15 w 27"/>
                  <a:gd name="T5" fmla="*/ 0 h 60"/>
                  <a:gd name="T6" fmla="*/ 13 w 27"/>
                  <a:gd name="T7" fmla="*/ 0 h 60"/>
                  <a:gd name="T8" fmla="*/ 11 w 27"/>
                  <a:gd name="T9" fmla="*/ 0 h 60"/>
                  <a:gd name="T10" fmla="*/ 5 w 27"/>
                  <a:gd name="T11" fmla="*/ 14 h 60"/>
                  <a:gd name="T12" fmla="*/ 3 w 27"/>
                  <a:gd name="T13" fmla="*/ 23 h 60"/>
                  <a:gd name="T14" fmla="*/ 4 w 27"/>
                  <a:gd name="T15" fmla="*/ 31 h 60"/>
                  <a:gd name="T16" fmla="*/ 2 w 27"/>
                  <a:gd name="T17" fmla="*/ 52 h 60"/>
                  <a:gd name="T18" fmla="*/ 11 w 27"/>
                  <a:gd name="T19" fmla="*/ 60 h 60"/>
                  <a:gd name="T20" fmla="*/ 13 w 27"/>
                  <a:gd name="T21" fmla="*/ 60 h 60"/>
                  <a:gd name="T22" fmla="*/ 13 w 27"/>
                  <a:gd name="T23" fmla="*/ 60 h 60"/>
                  <a:gd name="T24" fmla="*/ 14 w 27"/>
                  <a:gd name="T25" fmla="*/ 60 h 60"/>
                  <a:gd name="T26" fmla="*/ 14 w 27"/>
                  <a:gd name="T27" fmla="*/ 60 h 60"/>
                  <a:gd name="T28" fmla="*/ 14 w 27"/>
                  <a:gd name="T29" fmla="*/ 60 h 60"/>
                  <a:gd name="T30" fmla="*/ 16 w 27"/>
                  <a:gd name="T31" fmla="*/ 60 h 60"/>
                  <a:gd name="T32" fmla="*/ 25 w 27"/>
                  <a:gd name="T33" fmla="*/ 52 h 60"/>
                  <a:gd name="T34" fmla="*/ 23 w 27"/>
                  <a:gd name="T35" fmla="*/ 31 h 60"/>
                  <a:gd name="T36" fmla="*/ 25 w 27"/>
                  <a:gd name="T37" fmla="*/ 23 h 60"/>
                  <a:gd name="T38" fmla="*/ 23 w 27"/>
                  <a:gd name="T39" fmla="*/ 1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7" h="60">
                    <a:moveTo>
                      <a:pt x="23" y="14"/>
                    </a:moveTo>
                    <a:cubicBezTo>
                      <a:pt x="15" y="8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8"/>
                      <a:pt x="5" y="14"/>
                    </a:cubicBezTo>
                    <a:cubicBezTo>
                      <a:pt x="1" y="16"/>
                      <a:pt x="1" y="22"/>
                      <a:pt x="3" y="23"/>
                    </a:cubicBezTo>
                    <a:cubicBezTo>
                      <a:pt x="3" y="23"/>
                      <a:pt x="0" y="29"/>
                      <a:pt x="4" y="31"/>
                    </a:cubicBezTo>
                    <a:cubicBezTo>
                      <a:pt x="7" y="32"/>
                      <a:pt x="3" y="47"/>
                      <a:pt x="2" y="52"/>
                    </a:cubicBezTo>
                    <a:cubicBezTo>
                      <a:pt x="2" y="57"/>
                      <a:pt x="8" y="60"/>
                      <a:pt x="11" y="60"/>
                    </a:cubicBezTo>
                    <a:cubicBezTo>
                      <a:pt x="12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5" y="60"/>
                      <a:pt x="16" y="60"/>
                    </a:cubicBezTo>
                    <a:cubicBezTo>
                      <a:pt x="20" y="60"/>
                      <a:pt x="26" y="57"/>
                      <a:pt x="25" y="52"/>
                    </a:cubicBezTo>
                    <a:cubicBezTo>
                      <a:pt x="25" y="47"/>
                      <a:pt x="20" y="32"/>
                      <a:pt x="23" y="31"/>
                    </a:cubicBezTo>
                    <a:cubicBezTo>
                      <a:pt x="27" y="29"/>
                      <a:pt x="25" y="23"/>
                      <a:pt x="25" y="23"/>
                    </a:cubicBezTo>
                    <a:cubicBezTo>
                      <a:pt x="27" y="22"/>
                      <a:pt x="27" y="16"/>
                      <a:pt x="23" y="14"/>
                    </a:cubicBezTo>
                  </a:path>
                </a:pathLst>
              </a:custGeom>
              <a:solidFill>
                <a:srgbClr val="BADC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52" name="Freeform 1503"/>
              <p:cNvSpPr>
                <a:spLocks/>
              </p:cNvSpPr>
              <p:nvPr/>
            </p:nvSpPr>
            <p:spPr bwMode="auto">
              <a:xfrm>
                <a:off x="3299" y="679"/>
                <a:ext cx="14" cy="60"/>
              </a:xfrm>
              <a:custGeom>
                <a:avLst/>
                <a:gdLst>
                  <a:gd name="T0" fmla="*/ 12 w 14"/>
                  <a:gd name="T1" fmla="*/ 58 h 59"/>
                  <a:gd name="T2" fmla="*/ 4 w 14"/>
                  <a:gd name="T3" fmla="*/ 51 h 59"/>
                  <a:gd name="T4" fmla="*/ 5 w 14"/>
                  <a:gd name="T5" fmla="*/ 44 h 59"/>
                  <a:gd name="T6" fmla="*/ 5 w 14"/>
                  <a:gd name="T7" fmla="*/ 29 h 59"/>
                  <a:gd name="T8" fmla="*/ 5 w 14"/>
                  <a:gd name="T9" fmla="*/ 22 h 59"/>
                  <a:gd name="T10" fmla="*/ 5 w 14"/>
                  <a:gd name="T11" fmla="*/ 22 h 59"/>
                  <a:gd name="T12" fmla="*/ 4 w 14"/>
                  <a:gd name="T13" fmla="*/ 21 h 59"/>
                  <a:gd name="T14" fmla="*/ 3 w 14"/>
                  <a:gd name="T15" fmla="*/ 19 h 59"/>
                  <a:gd name="T16" fmla="*/ 6 w 14"/>
                  <a:gd name="T17" fmla="*/ 13 h 59"/>
                  <a:gd name="T18" fmla="*/ 13 w 14"/>
                  <a:gd name="T19" fmla="*/ 0 h 59"/>
                  <a:gd name="T20" fmla="*/ 11 w 14"/>
                  <a:gd name="T21" fmla="*/ 0 h 59"/>
                  <a:gd name="T22" fmla="*/ 4 w 14"/>
                  <a:gd name="T23" fmla="*/ 13 h 59"/>
                  <a:gd name="T24" fmla="*/ 1 w 14"/>
                  <a:gd name="T25" fmla="*/ 19 h 59"/>
                  <a:gd name="T26" fmla="*/ 2 w 14"/>
                  <a:gd name="T27" fmla="*/ 21 h 59"/>
                  <a:gd name="T28" fmla="*/ 3 w 14"/>
                  <a:gd name="T29" fmla="*/ 22 h 59"/>
                  <a:gd name="T30" fmla="*/ 2 w 14"/>
                  <a:gd name="T31" fmla="*/ 22 h 59"/>
                  <a:gd name="T32" fmla="*/ 3 w 14"/>
                  <a:gd name="T33" fmla="*/ 29 h 59"/>
                  <a:gd name="T34" fmla="*/ 3 w 14"/>
                  <a:gd name="T35" fmla="*/ 44 h 59"/>
                  <a:gd name="T36" fmla="*/ 2 w 14"/>
                  <a:gd name="T37" fmla="*/ 51 h 59"/>
                  <a:gd name="T38" fmla="*/ 10 w 14"/>
                  <a:gd name="T39" fmla="*/ 58 h 59"/>
                  <a:gd name="T40" fmla="*/ 13 w 14"/>
                  <a:gd name="T41" fmla="*/ 59 h 59"/>
                  <a:gd name="T42" fmla="*/ 13 w 14"/>
                  <a:gd name="T43" fmla="*/ 59 h 59"/>
                  <a:gd name="T44" fmla="*/ 14 w 14"/>
                  <a:gd name="T45" fmla="*/ 59 h 59"/>
                  <a:gd name="T46" fmla="*/ 12 w 14"/>
                  <a:gd name="T47" fmla="*/ 5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" h="59">
                    <a:moveTo>
                      <a:pt x="12" y="58"/>
                    </a:moveTo>
                    <a:cubicBezTo>
                      <a:pt x="10" y="58"/>
                      <a:pt x="4" y="56"/>
                      <a:pt x="4" y="51"/>
                    </a:cubicBezTo>
                    <a:cubicBezTo>
                      <a:pt x="4" y="50"/>
                      <a:pt x="5" y="47"/>
                      <a:pt x="5" y="44"/>
                    </a:cubicBezTo>
                    <a:cubicBezTo>
                      <a:pt x="7" y="38"/>
                      <a:pt x="8" y="31"/>
                      <a:pt x="5" y="29"/>
                    </a:cubicBezTo>
                    <a:cubicBezTo>
                      <a:pt x="2" y="27"/>
                      <a:pt x="5" y="22"/>
                      <a:pt x="5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21"/>
                      <a:pt x="3" y="20"/>
                      <a:pt x="3" y="19"/>
                    </a:cubicBezTo>
                    <a:cubicBezTo>
                      <a:pt x="3" y="17"/>
                      <a:pt x="4" y="15"/>
                      <a:pt x="6" y="13"/>
                    </a:cubicBezTo>
                    <a:cubicBezTo>
                      <a:pt x="13" y="9"/>
                      <a:pt x="13" y="2"/>
                      <a:pt x="13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"/>
                      <a:pt x="11" y="9"/>
                      <a:pt x="4" y="13"/>
                    </a:cubicBezTo>
                    <a:cubicBezTo>
                      <a:pt x="2" y="15"/>
                      <a:pt x="1" y="17"/>
                      <a:pt x="1" y="19"/>
                    </a:cubicBezTo>
                    <a:cubicBezTo>
                      <a:pt x="1" y="20"/>
                      <a:pt x="2" y="21"/>
                      <a:pt x="2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" y="22"/>
                      <a:pt x="0" y="27"/>
                      <a:pt x="3" y="29"/>
                    </a:cubicBezTo>
                    <a:cubicBezTo>
                      <a:pt x="6" y="31"/>
                      <a:pt x="5" y="38"/>
                      <a:pt x="3" y="44"/>
                    </a:cubicBezTo>
                    <a:cubicBezTo>
                      <a:pt x="3" y="47"/>
                      <a:pt x="2" y="50"/>
                      <a:pt x="2" y="51"/>
                    </a:cubicBezTo>
                    <a:cubicBezTo>
                      <a:pt x="2" y="56"/>
                      <a:pt x="7" y="58"/>
                      <a:pt x="10" y="58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4" y="59"/>
                      <a:pt x="14" y="59"/>
                      <a:pt x="14" y="59"/>
                    </a:cubicBezTo>
                    <a:lnTo>
                      <a:pt x="12" y="58"/>
                    </a:lnTo>
                    <a:close/>
                  </a:path>
                </a:pathLst>
              </a:custGeom>
              <a:solidFill>
                <a:srgbClr val="D6EA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53" name="Freeform 1504"/>
              <p:cNvSpPr>
                <a:spLocks/>
              </p:cNvSpPr>
              <p:nvPr/>
            </p:nvSpPr>
            <p:spPr bwMode="auto">
              <a:xfrm>
                <a:off x="3310" y="679"/>
                <a:ext cx="14" cy="60"/>
              </a:xfrm>
              <a:custGeom>
                <a:avLst/>
                <a:gdLst>
                  <a:gd name="T0" fmla="*/ 2 w 14"/>
                  <a:gd name="T1" fmla="*/ 58 h 59"/>
                  <a:gd name="T2" fmla="*/ 10 w 14"/>
                  <a:gd name="T3" fmla="*/ 51 h 59"/>
                  <a:gd name="T4" fmla="*/ 10 w 14"/>
                  <a:gd name="T5" fmla="*/ 44 h 59"/>
                  <a:gd name="T6" fmla="*/ 9 w 14"/>
                  <a:gd name="T7" fmla="*/ 29 h 59"/>
                  <a:gd name="T8" fmla="*/ 11 w 14"/>
                  <a:gd name="T9" fmla="*/ 22 h 59"/>
                  <a:gd name="T10" fmla="*/ 11 w 14"/>
                  <a:gd name="T11" fmla="*/ 22 h 59"/>
                  <a:gd name="T12" fmla="*/ 11 w 14"/>
                  <a:gd name="T13" fmla="*/ 21 h 59"/>
                  <a:gd name="T14" fmla="*/ 11 w 14"/>
                  <a:gd name="T15" fmla="*/ 19 h 59"/>
                  <a:gd name="T16" fmla="*/ 9 w 14"/>
                  <a:gd name="T17" fmla="*/ 13 h 59"/>
                  <a:gd name="T18" fmla="*/ 3 w 14"/>
                  <a:gd name="T19" fmla="*/ 0 h 59"/>
                  <a:gd name="T20" fmla="*/ 4 w 14"/>
                  <a:gd name="T21" fmla="*/ 0 h 59"/>
                  <a:gd name="T22" fmla="*/ 10 w 14"/>
                  <a:gd name="T23" fmla="*/ 13 h 59"/>
                  <a:gd name="T24" fmla="*/ 13 w 14"/>
                  <a:gd name="T25" fmla="*/ 19 h 59"/>
                  <a:gd name="T26" fmla="*/ 12 w 14"/>
                  <a:gd name="T27" fmla="*/ 21 h 59"/>
                  <a:gd name="T28" fmla="*/ 11 w 14"/>
                  <a:gd name="T29" fmla="*/ 22 h 59"/>
                  <a:gd name="T30" fmla="*/ 12 w 14"/>
                  <a:gd name="T31" fmla="*/ 22 h 59"/>
                  <a:gd name="T32" fmla="*/ 11 w 14"/>
                  <a:gd name="T33" fmla="*/ 29 h 59"/>
                  <a:gd name="T34" fmla="*/ 11 w 14"/>
                  <a:gd name="T35" fmla="*/ 44 h 59"/>
                  <a:gd name="T36" fmla="*/ 12 w 14"/>
                  <a:gd name="T37" fmla="*/ 51 h 59"/>
                  <a:gd name="T38" fmla="*/ 4 w 14"/>
                  <a:gd name="T39" fmla="*/ 58 h 59"/>
                  <a:gd name="T40" fmla="*/ 2 w 14"/>
                  <a:gd name="T41" fmla="*/ 59 h 59"/>
                  <a:gd name="T42" fmla="*/ 1 w 14"/>
                  <a:gd name="T43" fmla="*/ 59 h 59"/>
                  <a:gd name="T44" fmla="*/ 0 w 14"/>
                  <a:gd name="T45" fmla="*/ 59 h 59"/>
                  <a:gd name="T46" fmla="*/ 2 w 14"/>
                  <a:gd name="T47" fmla="*/ 5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" h="59">
                    <a:moveTo>
                      <a:pt x="2" y="58"/>
                    </a:moveTo>
                    <a:cubicBezTo>
                      <a:pt x="5" y="58"/>
                      <a:pt x="10" y="56"/>
                      <a:pt x="10" y="51"/>
                    </a:cubicBezTo>
                    <a:cubicBezTo>
                      <a:pt x="10" y="50"/>
                      <a:pt x="11" y="47"/>
                      <a:pt x="10" y="44"/>
                    </a:cubicBezTo>
                    <a:cubicBezTo>
                      <a:pt x="9" y="38"/>
                      <a:pt x="6" y="31"/>
                      <a:pt x="9" y="29"/>
                    </a:cubicBezTo>
                    <a:cubicBezTo>
                      <a:pt x="12" y="27"/>
                      <a:pt x="11" y="22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1"/>
                      <a:pt x="11" y="20"/>
                      <a:pt x="11" y="19"/>
                    </a:cubicBezTo>
                    <a:cubicBezTo>
                      <a:pt x="11" y="17"/>
                      <a:pt x="11" y="15"/>
                      <a:pt x="9" y="13"/>
                    </a:cubicBezTo>
                    <a:cubicBezTo>
                      <a:pt x="3" y="9"/>
                      <a:pt x="3" y="2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2"/>
                      <a:pt x="4" y="9"/>
                      <a:pt x="10" y="13"/>
                    </a:cubicBezTo>
                    <a:cubicBezTo>
                      <a:pt x="12" y="15"/>
                      <a:pt x="13" y="17"/>
                      <a:pt x="13" y="19"/>
                    </a:cubicBezTo>
                    <a:cubicBezTo>
                      <a:pt x="13" y="20"/>
                      <a:pt x="13" y="21"/>
                      <a:pt x="12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2"/>
                      <a:pt x="14" y="27"/>
                      <a:pt x="11" y="29"/>
                    </a:cubicBezTo>
                    <a:cubicBezTo>
                      <a:pt x="8" y="31"/>
                      <a:pt x="9" y="38"/>
                      <a:pt x="11" y="44"/>
                    </a:cubicBezTo>
                    <a:cubicBezTo>
                      <a:pt x="11" y="47"/>
                      <a:pt x="12" y="50"/>
                      <a:pt x="12" y="51"/>
                    </a:cubicBezTo>
                    <a:cubicBezTo>
                      <a:pt x="12" y="56"/>
                      <a:pt x="7" y="58"/>
                      <a:pt x="4" y="58"/>
                    </a:cubicBezTo>
                    <a:cubicBezTo>
                      <a:pt x="2" y="59"/>
                      <a:pt x="2" y="59"/>
                      <a:pt x="2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0" y="59"/>
                      <a:pt x="0" y="59"/>
                      <a:pt x="0" y="59"/>
                    </a:cubicBezTo>
                    <a:lnTo>
                      <a:pt x="2" y="58"/>
                    </a:lnTo>
                    <a:close/>
                  </a:path>
                </a:pathLst>
              </a:custGeom>
              <a:solidFill>
                <a:srgbClr val="D6EA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54" name="Oval 1505"/>
              <p:cNvSpPr>
                <a:spLocks noChangeArrowheads="1"/>
              </p:cNvSpPr>
              <p:nvPr/>
            </p:nvSpPr>
            <p:spPr bwMode="auto">
              <a:xfrm>
                <a:off x="3308" y="675"/>
                <a:ext cx="7" cy="3"/>
              </a:xfrm>
              <a:prstGeom prst="ellipse">
                <a:avLst/>
              </a:prstGeom>
              <a:solidFill>
                <a:srgbClr val="27A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55" name="Oval 1506"/>
              <p:cNvSpPr>
                <a:spLocks noChangeArrowheads="1"/>
              </p:cNvSpPr>
              <p:nvPr/>
            </p:nvSpPr>
            <p:spPr bwMode="auto">
              <a:xfrm>
                <a:off x="3308" y="679"/>
                <a:ext cx="7" cy="2"/>
              </a:xfrm>
              <a:prstGeom prst="ellipse">
                <a:avLst/>
              </a:prstGeom>
              <a:solidFill>
                <a:srgbClr val="27A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56" name="Rectangle 1507"/>
              <p:cNvSpPr>
                <a:spLocks noChangeArrowheads="1"/>
              </p:cNvSpPr>
              <p:nvPr/>
            </p:nvSpPr>
            <p:spPr bwMode="auto">
              <a:xfrm>
                <a:off x="3308" y="677"/>
                <a:ext cx="7" cy="3"/>
              </a:xfrm>
              <a:prstGeom prst="rect">
                <a:avLst/>
              </a:prstGeom>
              <a:solidFill>
                <a:srgbClr val="27A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57" name="Freeform 1508"/>
              <p:cNvSpPr>
                <a:spLocks/>
              </p:cNvSpPr>
              <p:nvPr/>
            </p:nvSpPr>
            <p:spPr bwMode="auto">
              <a:xfrm>
                <a:off x="3188" y="678"/>
                <a:ext cx="28" cy="61"/>
              </a:xfrm>
              <a:custGeom>
                <a:avLst/>
                <a:gdLst>
                  <a:gd name="T0" fmla="*/ 23 w 27"/>
                  <a:gd name="T1" fmla="*/ 14 h 60"/>
                  <a:gd name="T2" fmla="*/ 17 w 27"/>
                  <a:gd name="T3" fmla="*/ 0 h 60"/>
                  <a:gd name="T4" fmla="*/ 15 w 27"/>
                  <a:gd name="T5" fmla="*/ 0 h 60"/>
                  <a:gd name="T6" fmla="*/ 13 w 27"/>
                  <a:gd name="T7" fmla="*/ 0 h 60"/>
                  <a:gd name="T8" fmla="*/ 11 w 27"/>
                  <a:gd name="T9" fmla="*/ 0 h 60"/>
                  <a:gd name="T10" fmla="*/ 5 w 27"/>
                  <a:gd name="T11" fmla="*/ 14 h 60"/>
                  <a:gd name="T12" fmla="*/ 3 w 27"/>
                  <a:gd name="T13" fmla="*/ 23 h 60"/>
                  <a:gd name="T14" fmla="*/ 4 w 27"/>
                  <a:gd name="T15" fmla="*/ 31 h 60"/>
                  <a:gd name="T16" fmla="*/ 3 w 27"/>
                  <a:gd name="T17" fmla="*/ 52 h 60"/>
                  <a:gd name="T18" fmla="*/ 11 w 27"/>
                  <a:gd name="T19" fmla="*/ 60 h 60"/>
                  <a:gd name="T20" fmla="*/ 14 w 27"/>
                  <a:gd name="T21" fmla="*/ 60 h 60"/>
                  <a:gd name="T22" fmla="*/ 14 w 27"/>
                  <a:gd name="T23" fmla="*/ 60 h 60"/>
                  <a:gd name="T24" fmla="*/ 14 w 27"/>
                  <a:gd name="T25" fmla="*/ 60 h 60"/>
                  <a:gd name="T26" fmla="*/ 14 w 27"/>
                  <a:gd name="T27" fmla="*/ 60 h 60"/>
                  <a:gd name="T28" fmla="*/ 14 w 27"/>
                  <a:gd name="T29" fmla="*/ 60 h 60"/>
                  <a:gd name="T30" fmla="*/ 17 w 27"/>
                  <a:gd name="T31" fmla="*/ 60 h 60"/>
                  <a:gd name="T32" fmla="*/ 26 w 27"/>
                  <a:gd name="T33" fmla="*/ 52 h 60"/>
                  <a:gd name="T34" fmla="*/ 24 w 27"/>
                  <a:gd name="T35" fmla="*/ 31 h 60"/>
                  <a:gd name="T36" fmla="*/ 25 w 27"/>
                  <a:gd name="T37" fmla="*/ 23 h 60"/>
                  <a:gd name="T38" fmla="*/ 23 w 27"/>
                  <a:gd name="T39" fmla="*/ 1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7" h="60">
                    <a:moveTo>
                      <a:pt x="23" y="14"/>
                    </a:moveTo>
                    <a:cubicBezTo>
                      <a:pt x="15" y="8"/>
                      <a:pt x="17" y="0"/>
                      <a:pt x="17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2" y="8"/>
                      <a:pt x="5" y="14"/>
                    </a:cubicBezTo>
                    <a:cubicBezTo>
                      <a:pt x="1" y="16"/>
                      <a:pt x="1" y="22"/>
                      <a:pt x="3" y="23"/>
                    </a:cubicBezTo>
                    <a:cubicBezTo>
                      <a:pt x="3" y="23"/>
                      <a:pt x="0" y="29"/>
                      <a:pt x="4" y="31"/>
                    </a:cubicBezTo>
                    <a:cubicBezTo>
                      <a:pt x="7" y="32"/>
                      <a:pt x="3" y="47"/>
                      <a:pt x="3" y="52"/>
                    </a:cubicBezTo>
                    <a:cubicBezTo>
                      <a:pt x="2" y="57"/>
                      <a:pt x="8" y="60"/>
                      <a:pt x="11" y="60"/>
                    </a:cubicBezTo>
                    <a:cubicBezTo>
                      <a:pt x="12" y="60"/>
                      <a:pt x="13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4" y="60"/>
                      <a:pt x="15" y="60"/>
                      <a:pt x="17" y="60"/>
                    </a:cubicBezTo>
                    <a:cubicBezTo>
                      <a:pt x="20" y="60"/>
                      <a:pt x="26" y="57"/>
                      <a:pt x="26" y="52"/>
                    </a:cubicBezTo>
                    <a:cubicBezTo>
                      <a:pt x="25" y="47"/>
                      <a:pt x="20" y="32"/>
                      <a:pt x="24" y="31"/>
                    </a:cubicBezTo>
                    <a:cubicBezTo>
                      <a:pt x="27" y="29"/>
                      <a:pt x="25" y="23"/>
                      <a:pt x="25" y="23"/>
                    </a:cubicBezTo>
                    <a:cubicBezTo>
                      <a:pt x="27" y="22"/>
                      <a:pt x="27" y="16"/>
                      <a:pt x="23" y="14"/>
                    </a:cubicBezTo>
                  </a:path>
                </a:pathLst>
              </a:custGeom>
              <a:solidFill>
                <a:srgbClr val="BADC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58" name="Freeform 1509"/>
              <p:cNvSpPr>
                <a:spLocks/>
              </p:cNvSpPr>
              <p:nvPr/>
            </p:nvSpPr>
            <p:spPr bwMode="auto">
              <a:xfrm>
                <a:off x="3189" y="679"/>
                <a:ext cx="14" cy="60"/>
              </a:xfrm>
              <a:custGeom>
                <a:avLst/>
                <a:gdLst>
                  <a:gd name="T0" fmla="*/ 12 w 14"/>
                  <a:gd name="T1" fmla="*/ 58 h 59"/>
                  <a:gd name="T2" fmla="*/ 5 w 14"/>
                  <a:gd name="T3" fmla="*/ 51 h 59"/>
                  <a:gd name="T4" fmla="*/ 6 w 14"/>
                  <a:gd name="T5" fmla="*/ 44 h 59"/>
                  <a:gd name="T6" fmla="*/ 5 w 14"/>
                  <a:gd name="T7" fmla="*/ 29 h 59"/>
                  <a:gd name="T8" fmla="*/ 5 w 14"/>
                  <a:gd name="T9" fmla="*/ 22 h 59"/>
                  <a:gd name="T10" fmla="*/ 5 w 14"/>
                  <a:gd name="T11" fmla="*/ 22 h 59"/>
                  <a:gd name="T12" fmla="*/ 4 w 14"/>
                  <a:gd name="T13" fmla="*/ 21 h 59"/>
                  <a:gd name="T14" fmla="*/ 3 w 14"/>
                  <a:gd name="T15" fmla="*/ 19 h 59"/>
                  <a:gd name="T16" fmla="*/ 6 w 14"/>
                  <a:gd name="T17" fmla="*/ 13 h 59"/>
                  <a:gd name="T18" fmla="*/ 13 w 14"/>
                  <a:gd name="T19" fmla="*/ 0 h 59"/>
                  <a:gd name="T20" fmla="*/ 11 w 14"/>
                  <a:gd name="T21" fmla="*/ 0 h 59"/>
                  <a:gd name="T22" fmla="*/ 4 w 14"/>
                  <a:gd name="T23" fmla="*/ 13 h 59"/>
                  <a:gd name="T24" fmla="*/ 1 w 14"/>
                  <a:gd name="T25" fmla="*/ 19 h 59"/>
                  <a:gd name="T26" fmla="*/ 2 w 14"/>
                  <a:gd name="T27" fmla="*/ 21 h 59"/>
                  <a:gd name="T28" fmla="*/ 3 w 14"/>
                  <a:gd name="T29" fmla="*/ 22 h 59"/>
                  <a:gd name="T30" fmla="*/ 3 w 14"/>
                  <a:gd name="T31" fmla="*/ 22 h 59"/>
                  <a:gd name="T32" fmla="*/ 3 w 14"/>
                  <a:gd name="T33" fmla="*/ 29 h 59"/>
                  <a:gd name="T34" fmla="*/ 4 w 14"/>
                  <a:gd name="T35" fmla="*/ 44 h 59"/>
                  <a:gd name="T36" fmla="*/ 2 w 14"/>
                  <a:gd name="T37" fmla="*/ 51 h 59"/>
                  <a:gd name="T38" fmla="*/ 10 w 14"/>
                  <a:gd name="T39" fmla="*/ 58 h 59"/>
                  <a:gd name="T40" fmla="*/ 13 w 14"/>
                  <a:gd name="T41" fmla="*/ 59 h 59"/>
                  <a:gd name="T42" fmla="*/ 13 w 14"/>
                  <a:gd name="T43" fmla="*/ 59 h 59"/>
                  <a:gd name="T44" fmla="*/ 14 w 14"/>
                  <a:gd name="T45" fmla="*/ 59 h 59"/>
                  <a:gd name="T46" fmla="*/ 12 w 14"/>
                  <a:gd name="T47" fmla="*/ 5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" h="59">
                    <a:moveTo>
                      <a:pt x="12" y="58"/>
                    </a:moveTo>
                    <a:cubicBezTo>
                      <a:pt x="10" y="58"/>
                      <a:pt x="4" y="56"/>
                      <a:pt x="5" y="51"/>
                    </a:cubicBezTo>
                    <a:cubicBezTo>
                      <a:pt x="5" y="50"/>
                      <a:pt x="5" y="47"/>
                      <a:pt x="6" y="44"/>
                    </a:cubicBezTo>
                    <a:cubicBezTo>
                      <a:pt x="7" y="38"/>
                      <a:pt x="8" y="31"/>
                      <a:pt x="5" y="29"/>
                    </a:cubicBezTo>
                    <a:cubicBezTo>
                      <a:pt x="2" y="27"/>
                      <a:pt x="5" y="22"/>
                      <a:pt x="5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21"/>
                      <a:pt x="3" y="20"/>
                      <a:pt x="3" y="19"/>
                    </a:cubicBezTo>
                    <a:cubicBezTo>
                      <a:pt x="3" y="17"/>
                      <a:pt x="4" y="15"/>
                      <a:pt x="6" y="13"/>
                    </a:cubicBezTo>
                    <a:cubicBezTo>
                      <a:pt x="13" y="9"/>
                      <a:pt x="13" y="2"/>
                      <a:pt x="13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"/>
                      <a:pt x="11" y="9"/>
                      <a:pt x="4" y="13"/>
                    </a:cubicBezTo>
                    <a:cubicBezTo>
                      <a:pt x="2" y="15"/>
                      <a:pt x="1" y="17"/>
                      <a:pt x="1" y="19"/>
                    </a:cubicBezTo>
                    <a:cubicBezTo>
                      <a:pt x="1" y="20"/>
                      <a:pt x="2" y="21"/>
                      <a:pt x="2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22"/>
                      <a:pt x="0" y="27"/>
                      <a:pt x="3" y="29"/>
                    </a:cubicBezTo>
                    <a:cubicBezTo>
                      <a:pt x="6" y="31"/>
                      <a:pt x="5" y="38"/>
                      <a:pt x="4" y="44"/>
                    </a:cubicBezTo>
                    <a:cubicBezTo>
                      <a:pt x="3" y="47"/>
                      <a:pt x="3" y="50"/>
                      <a:pt x="2" y="51"/>
                    </a:cubicBezTo>
                    <a:cubicBezTo>
                      <a:pt x="2" y="56"/>
                      <a:pt x="8" y="58"/>
                      <a:pt x="10" y="58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4" y="59"/>
                      <a:pt x="14" y="59"/>
                      <a:pt x="14" y="59"/>
                    </a:cubicBezTo>
                    <a:lnTo>
                      <a:pt x="12" y="58"/>
                    </a:lnTo>
                    <a:close/>
                  </a:path>
                </a:pathLst>
              </a:custGeom>
              <a:solidFill>
                <a:srgbClr val="D6EA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59" name="Freeform 1510"/>
              <p:cNvSpPr>
                <a:spLocks/>
              </p:cNvSpPr>
              <p:nvPr/>
            </p:nvSpPr>
            <p:spPr bwMode="auto">
              <a:xfrm>
                <a:off x="3201" y="679"/>
                <a:ext cx="14" cy="60"/>
              </a:xfrm>
              <a:custGeom>
                <a:avLst/>
                <a:gdLst>
                  <a:gd name="T0" fmla="*/ 1 w 13"/>
                  <a:gd name="T1" fmla="*/ 58 h 59"/>
                  <a:gd name="T2" fmla="*/ 9 w 13"/>
                  <a:gd name="T3" fmla="*/ 51 h 59"/>
                  <a:gd name="T4" fmla="*/ 9 w 13"/>
                  <a:gd name="T5" fmla="*/ 44 h 59"/>
                  <a:gd name="T6" fmla="*/ 8 w 13"/>
                  <a:gd name="T7" fmla="*/ 29 h 59"/>
                  <a:gd name="T8" fmla="*/ 10 w 13"/>
                  <a:gd name="T9" fmla="*/ 22 h 59"/>
                  <a:gd name="T10" fmla="*/ 10 w 13"/>
                  <a:gd name="T11" fmla="*/ 22 h 59"/>
                  <a:gd name="T12" fmla="*/ 11 w 13"/>
                  <a:gd name="T13" fmla="*/ 21 h 59"/>
                  <a:gd name="T14" fmla="*/ 10 w 13"/>
                  <a:gd name="T15" fmla="*/ 19 h 59"/>
                  <a:gd name="T16" fmla="*/ 8 w 13"/>
                  <a:gd name="T17" fmla="*/ 13 h 59"/>
                  <a:gd name="T18" fmla="*/ 3 w 13"/>
                  <a:gd name="T19" fmla="*/ 0 h 59"/>
                  <a:gd name="T20" fmla="*/ 3 w 13"/>
                  <a:gd name="T21" fmla="*/ 0 h 59"/>
                  <a:gd name="T22" fmla="*/ 9 w 13"/>
                  <a:gd name="T23" fmla="*/ 13 h 59"/>
                  <a:gd name="T24" fmla="*/ 12 w 13"/>
                  <a:gd name="T25" fmla="*/ 19 h 59"/>
                  <a:gd name="T26" fmla="*/ 11 w 13"/>
                  <a:gd name="T27" fmla="*/ 21 h 59"/>
                  <a:gd name="T28" fmla="*/ 11 w 13"/>
                  <a:gd name="T29" fmla="*/ 22 h 59"/>
                  <a:gd name="T30" fmla="*/ 11 w 13"/>
                  <a:gd name="T31" fmla="*/ 22 h 59"/>
                  <a:gd name="T32" fmla="*/ 10 w 13"/>
                  <a:gd name="T33" fmla="*/ 29 h 59"/>
                  <a:gd name="T34" fmla="*/ 10 w 13"/>
                  <a:gd name="T35" fmla="*/ 44 h 59"/>
                  <a:gd name="T36" fmla="*/ 11 w 13"/>
                  <a:gd name="T37" fmla="*/ 51 h 59"/>
                  <a:gd name="T38" fmla="*/ 3 w 13"/>
                  <a:gd name="T39" fmla="*/ 58 h 59"/>
                  <a:gd name="T40" fmla="*/ 1 w 13"/>
                  <a:gd name="T41" fmla="*/ 59 h 59"/>
                  <a:gd name="T42" fmla="*/ 1 w 13"/>
                  <a:gd name="T43" fmla="*/ 59 h 59"/>
                  <a:gd name="T44" fmla="*/ 0 w 13"/>
                  <a:gd name="T45" fmla="*/ 59 h 59"/>
                  <a:gd name="T46" fmla="*/ 1 w 13"/>
                  <a:gd name="T47" fmla="*/ 5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" h="59">
                    <a:moveTo>
                      <a:pt x="1" y="58"/>
                    </a:moveTo>
                    <a:cubicBezTo>
                      <a:pt x="4" y="58"/>
                      <a:pt x="9" y="56"/>
                      <a:pt x="9" y="51"/>
                    </a:cubicBezTo>
                    <a:cubicBezTo>
                      <a:pt x="9" y="50"/>
                      <a:pt x="10" y="47"/>
                      <a:pt x="9" y="44"/>
                    </a:cubicBezTo>
                    <a:cubicBezTo>
                      <a:pt x="8" y="38"/>
                      <a:pt x="5" y="31"/>
                      <a:pt x="8" y="29"/>
                    </a:cubicBezTo>
                    <a:cubicBezTo>
                      <a:pt x="11" y="27"/>
                      <a:pt x="10" y="22"/>
                      <a:pt x="10" y="22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0" y="20"/>
                      <a:pt x="10" y="19"/>
                    </a:cubicBezTo>
                    <a:cubicBezTo>
                      <a:pt x="10" y="17"/>
                      <a:pt x="11" y="15"/>
                      <a:pt x="8" y="13"/>
                    </a:cubicBezTo>
                    <a:cubicBezTo>
                      <a:pt x="2" y="9"/>
                      <a:pt x="2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2"/>
                      <a:pt x="3" y="9"/>
                      <a:pt x="9" y="13"/>
                    </a:cubicBezTo>
                    <a:cubicBezTo>
                      <a:pt x="12" y="15"/>
                      <a:pt x="12" y="17"/>
                      <a:pt x="12" y="19"/>
                    </a:cubicBezTo>
                    <a:cubicBezTo>
                      <a:pt x="12" y="20"/>
                      <a:pt x="12" y="21"/>
                      <a:pt x="11" y="21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1" y="22"/>
                      <a:pt x="13" y="27"/>
                      <a:pt x="10" y="29"/>
                    </a:cubicBezTo>
                    <a:cubicBezTo>
                      <a:pt x="7" y="31"/>
                      <a:pt x="9" y="38"/>
                      <a:pt x="10" y="44"/>
                    </a:cubicBezTo>
                    <a:cubicBezTo>
                      <a:pt x="10" y="47"/>
                      <a:pt x="11" y="50"/>
                      <a:pt x="11" y="51"/>
                    </a:cubicBezTo>
                    <a:cubicBezTo>
                      <a:pt x="11" y="56"/>
                      <a:pt x="6" y="58"/>
                      <a:pt x="3" y="58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1" y="59"/>
                      <a:pt x="1" y="59"/>
                      <a:pt x="1" y="59"/>
                    </a:cubicBezTo>
                    <a:cubicBezTo>
                      <a:pt x="0" y="59"/>
                      <a:pt x="0" y="59"/>
                      <a:pt x="0" y="59"/>
                    </a:cubicBezTo>
                    <a:lnTo>
                      <a:pt x="1" y="58"/>
                    </a:lnTo>
                    <a:close/>
                  </a:path>
                </a:pathLst>
              </a:custGeom>
              <a:solidFill>
                <a:srgbClr val="D6EAF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60" name="Oval 1511"/>
              <p:cNvSpPr>
                <a:spLocks noChangeArrowheads="1"/>
              </p:cNvSpPr>
              <p:nvPr/>
            </p:nvSpPr>
            <p:spPr bwMode="auto">
              <a:xfrm>
                <a:off x="3198" y="675"/>
                <a:ext cx="7" cy="3"/>
              </a:xfrm>
              <a:prstGeom prst="ellipse">
                <a:avLst/>
              </a:prstGeom>
              <a:solidFill>
                <a:srgbClr val="27A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61" name="Oval 1512"/>
              <p:cNvSpPr>
                <a:spLocks noChangeArrowheads="1"/>
              </p:cNvSpPr>
              <p:nvPr/>
            </p:nvSpPr>
            <p:spPr bwMode="auto">
              <a:xfrm>
                <a:off x="3198" y="679"/>
                <a:ext cx="7" cy="2"/>
              </a:xfrm>
              <a:prstGeom prst="ellipse">
                <a:avLst/>
              </a:prstGeom>
              <a:solidFill>
                <a:srgbClr val="27A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62" name="Rectangle 1513"/>
              <p:cNvSpPr>
                <a:spLocks noChangeArrowheads="1"/>
              </p:cNvSpPr>
              <p:nvPr/>
            </p:nvSpPr>
            <p:spPr bwMode="auto">
              <a:xfrm>
                <a:off x="3198" y="677"/>
                <a:ext cx="7" cy="3"/>
              </a:xfrm>
              <a:prstGeom prst="rect">
                <a:avLst/>
              </a:prstGeom>
              <a:solidFill>
                <a:srgbClr val="27A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63" name="Freeform 1514"/>
              <p:cNvSpPr>
                <a:spLocks/>
              </p:cNvSpPr>
              <p:nvPr/>
            </p:nvSpPr>
            <p:spPr bwMode="auto">
              <a:xfrm>
                <a:off x="3886" y="530"/>
                <a:ext cx="254" cy="158"/>
              </a:xfrm>
              <a:custGeom>
                <a:avLst/>
                <a:gdLst>
                  <a:gd name="T0" fmla="*/ 221 w 251"/>
                  <a:gd name="T1" fmla="*/ 0 h 156"/>
                  <a:gd name="T2" fmla="*/ 231 w 251"/>
                  <a:gd name="T3" fmla="*/ 112 h 156"/>
                  <a:gd name="T4" fmla="*/ 251 w 251"/>
                  <a:gd name="T5" fmla="*/ 128 h 156"/>
                  <a:gd name="T6" fmla="*/ 77 w 251"/>
                  <a:gd name="T7" fmla="*/ 134 h 156"/>
                  <a:gd name="T8" fmla="*/ 32 w 251"/>
                  <a:gd name="T9" fmla="*/ 52 h 156"/>
                  <a:gd name="T10" fmla="*/ 221 w 251"/>
                  <a:gd name="T11" fmla="*/ 0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1" h="156">
                    <a:moveTo>
                      <a:pt x="221" y="0"/>
                    </a:moveTo>
                    <a:cubicBezTo>
                      <a:pt x="238" y="2"/>
                      <a:pt x="224" y="84"/>
                      <a:pt x="231" y="112"/>
                    </a:cubicBezTo>
                    <a:cubicBezTo>
                      <a:pt x="235" y="128"/>
                      <a:pt x="251" y="128"/>
                      <a:pt x="251" y="128"/>
                    </a:cubicBezTo>
                    <a:cubicBezTo>
                      <a:pt x="251" y="128"/>
                      <a:pt x="155" y="156"/>
                      <a:pt x="77" y="134"/>
                    </a:cubicBezTo>
                    <a:cubicBezTo>
                      <a:pt x="0" y="113"/>
                      <a:pt x="32" y="52"/>
                      <a:pt x="32" y="52"/>
                    </a:cubicBezTo>
                    <a:lnTo>
                      <a:pt x="221" y="0"/>
                    </a:lnTo>
                    <a:close/>
                  </a:path>
                </a:pathLst>
              </a:custGeom>
              <a:solidFill>
                <a:srgbClr val="D1D3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64" name="Freeform 1515"/>
              <p:cNvSpPr>
                <a:spLocks/>
              </p:cNvSpPr>
              <p:nvPr/>
            </p:nvSpPr>
            <p:spPr bwMode="auto">
              <a:xfrm>
                <a:off x="3883" y="593"/>
                <a:ext cx="139" cy="387"/>
              </a:xfrm>
              <a:custGeom>
                <a:avLst/>
                <a:gdLst>
                  <a:gd name="T0" fmla="*/ 139 w 139"/>
                  <a:gd name="T1" fmla="*/ 0 h 387"/>
                  <a:gd name="T2" fmla="*/ 122 w 139"/>
                  <a:gd name="T3" fmla="*/ 0 h 387"/>
                  <a:gd name="T4" fmla="*/ 0 w 139"/>
                  <a:gd name="T5" fmla="*/ 387 h 387"/>
                  <a:gd name="T6" fmla="*/ 17 w 139"/>
                  <a:gd name="T7" fmla="*/ 387 h 387"/>
                  <a:gd name="T8" fmla="*/ 139 w 139"/>
                  <a:gd name="T9" fmla="*/ 0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387">
                    <a:moveTo>
                      <a:pt x="139" y="0"/>
                    </a:moveTo>
                    <a:lnTo>
                      <a:pt x="122" y="0"/>
                    </a:lnTo>
                    <a:lnTo>
                      <a:pt x="0" y="387"/>
                    </a:lnTo>
                    <a:lnTo>
                      <a:pt x="17" y="387"/>
                    </a:lnTo>
                    <a:lnTo>
                      <a:pt x="139" y="0"/>
                    </a:ln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65" name="Freeform 1516"/>
              <p:cNvSpPr>
                <a:spLocks/>
              </p:cNvSpPr>
              <p:nvPr/>
            </p:nvSpPr>
            <p:spPr bwMode="auto">
              <a:xfrm>
                <a:off x="3981" y="593"/>
                <a:ext cx="139" cy="387"/>
              </a:xfrm>
              <a:custGeom>
                <a:avLst/>
                <a:gdLst>
                  <a:gd name="T0" fmla="*/ 0 w 139"/>
                  <a:gd name="T1" fmla="*/ 0 h 387"/>
                  <a:gd name="T2" fmla="*/ 17 w 139"/>
                  <a:gd name="T3" fmla="*/ 0 h 387"/>
                  <a:gd name="T4" fmla="*/ 139 w 139"/>
                  <a:gd name="T5" fmla="*/ 387 h 387"/>
                  <a:gd name="T6" fmla="*/ 122 w 139"/>
                  <a:gd name="T7" fmla="*/ 387 h 387"/>
                  <a:gd name="T8" fmla="*/ 0 w 139"/>
                  <a:gd name="T9" fmla="*/ 0 h 3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387">
                    <a:moveTo>
                      <a:pt x="0" y="0"/>
                    </a:moveTo>
                    <a:lnTo>
                      <a:pt x="17" y="0"/>
                    </a:lnTo>
                    <a:lnTo>
                      <a:pt x="139" y="387"/>
                    </a:lnTo>
                    <a:lnTo>
                      <a:pt x="122" y="38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66" name="Rectangle 1517"/>
              <p:cNvSpPr>
                <a:spLocks noChangeArrowheads="1"/>
              </p:cNvSpPr>
              <p:nvPr/>
            </p:nvSpPr>
            <p:spPr bwMode="auto">
              <a:xfrm>
                <a:off x="3893" y="558"/>
                <a:ext cx="219" cy="186"/>
              </a:xfrm>
              <a:prstGeom prst="rect">
                <a:avLst/>
              </a:pr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67" name="Rectangle 1518"/>
              <p:cNvSpPr>
                <a:spLocks noChangeArrowheads="1"/>
              </p:cNvSpPr>
              <p:nvPr/>
            </p:nvSpPr>
            <p:spPr bwMode="auto">
              <a:xfrm>
                <a:off x="3903" y="564"/>
                <a:ext cx="199" cy="170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68" name="Rectangle 1519"/>
              <p:cNvSpPr>
                <a:spLocks noChangeArrowheads="1"/>
              </p:cNvSpPr>
              <p:nvPr/>
            </p:nvSpPr>
            <p:spPr bwMode="auto">
              <a:xfrm>
                <a:off x="3892" y="738"/>
                <a:ext cx="222" cy="6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69" name="Rectangle 1520"/>
              <p:cNvSpPr>
                <a:spLocks noChangeArrowheads="1"/>
              </p:cNvSpPr>
              <p:nvPr/>
            </p:nvSpPr>
            <p:spPr bwMode="auto">
              <a:xfrm>
                <a:off x="3929" y="594"/>
                <a:ext cx="1" cy="100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70" name="Rectangle 1521"/>
              <p:cNvSpPr>
                <a:spLocks noChangeArrowheads="1"/>
              </p:cNvSpPr>
              <p:nvPr/>
            </p:nvSpPr>
            <p:spPr bwMode="auto">
              <a:xfrm>
                <a:off x="3924" y="687"/>
                <a:ext cx="158" cy="2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71" name="Rectangle 1522"/>
              <p:cNvSpPr>
                <a:spLocks noChangeArrowheads="1"/>
              </p:cNvSpPr>
              <p:nvPr/>
            </p:nvSpPr>
            <p:spPr bwMode="auto">
              <a:xfrm>
                <a:off x="3967" y="634"/>
                <a:ext cx="9" cy="53"/>
              </a:xfrm>
              <a:prstGeom prst="rect">
                <a:avLst/>
              </a:prstGeom>
              <a:solidFill>
                <a:srgbClr val="F9ED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72" name="Rectangle 1523"/>
              <p:cNvSpPr>
                <a:spLocks noChangeArrowheads="1"/>
              </p:cNvSpPr>
              <p:nvPr/>
            </p:nvSpPr>
            <p:spPr bwMode="auto">
              <a:xfrm>
                <a:off x="3988" y="619"/>
                <a:ext cx="9" cy="68"/>
              </a:xfrm>
              <a:prstGeom prst="rect">
                <a:avLst/>
              </a:prstGeom>
              <a:solidFill>
                <a:srgbClr val="F794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73" name="Rectangle 1524"/>
              <p:cNvSpPr>
                <a:spLocks noChangeArrowheads="1"/>
              </p:cNvSpPr>
              <p:nvPr/>
            </p:nvSpPr>
            <p:spPr bwMode="auto">
              <a:xfrm>
                <a:off x="4010" y="619"/>
                <a:ext cx="10" cy="68"/>
              </a:xfrm>
              <a:prstGeom prst="rect">
                <a:avLst/>
              </a:prstGeom>
              <a:solidFill>
                <a:srgbClr val="27AAE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74" name="Rectangle 1525"/>
              <p:cNvSpPr>
                <a:spLocks noChangeArrowheads="1"/>
              </p:cNvSpPr>
              <p:nvPr/>
            </p:nvSpPr>
            <p:spPr bwMode="auto">
              <a:xfrm>
                <a:off x="4030" y="616"/>
                <a:ext cx="10" cy="71"/>
              </a:xfrm>
              <a:prstGeom prst="rect">
                <a:avLst/>
              </a:prstGeom>
              <a:solidFill>
                <a:srgbClr val="ED1C2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75" name="Rectangle 1526"/>
              <p:cNvSpPr>
                <a:spLocks noChangeArrowheads="1"/>
              </p:cNvSpPr>
              <p:nvPr/>
            </p:nvSpPr>
            <p:spPr bwMode="auto">
              <a:xfrm>
                <a:off x="4052" y="604"/>
                <a:ext cx="10" cy="83"/>
              </a:xfrm>
              <a:prstGeom prst="rect">
                <a:avLst/>
              </a:prstGeom>
              <a:solidFill>
                <a:srgbClr val="662D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76" name="Rectangle 1527"/>
              <p:cNvSpPr>
                <a:spLocks noChangeArrowheads="1"/>
              </p:cNvSpPr>
              <p:nvPr/>
            </p:nvSpPr>
            <p:spPr bwMode="auto">
              <a:xfrm>
                <a:off x="3944" y="644"/>
                <a:ext cx="10" cy="43"/>
              </a:xfrm>
              <a:prstGeom prst="rect">
                <a:avLst/>
              </a:prstGeom>
              <a:solidFill>
                <a:srgbClr val="8DC6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77" name="Rectangle 1528"/>
              <p:cNvSpPr>
                <a:spLocks noChangeArrowheads="1"/>
              </p:cNvSpPr>
              <p:nvPr/>
            </p:nvSpPr>
            <p:spPr bwMode="auto">
              <a:xfrm>
                <a:off x="3938" y="689"/>
                <a:ext cx="1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78" name="Rectangle 1529"/>
              <p:cNvSpPr>
                <a:spLocks noChangeArrowheads="1"/>
              </p:cNvSpPr>
              <p:nvPr/>
            </p:nvSpPr>
            <p:spPr bwMode="auto">
              <a:xfrm>
                <a:off x="3947" y="689"/>
                <a:ext cx="2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79" name="Rectangle 1530"/>
              <p:cNvSpPr>
                <a:spLocks noChangeArrowheads="1"/>
              </p:cNvSpPr>
              <p:nvPr/>
            </p:nvSpPr>
            <p:spPr bwMode="auto">
              <a:xfrm>
                <a:off x="3957" y="689"/>
                <a:ext cx="1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80" name="Rectangle 1531"/>
              <p:cNvSpPr>
                <a:spLocks noChangeArrowheads="1"/>
              </p:cNvSpPr>
              <p:nvPr/>
            </p:nvSpPr>
            <p:spPr bwMode="auto">
              <a:xfrm>
                <a:off x="3967" y="689"/>
                <a:ext cx="2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81" name="Rectangle 1532"/>
              <p:cNvSpPr>
                <a:spLocks noChangeArrowheads="1"/>
              </p:cNvSpPr>
              <p:nvPr/>
            </p:nvSpPr>
            <p:spPr bwMode="auto">
              <a:xfrm>
                <a:off x="3977" y="689"/>
                <a:ext cx="1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82" name="Rectangle 1533"/>
              <p:cNvSpPr>
                <a:spLocks noChangeArrowheads="1"/>
              </p:cNvSpPr>
              <p:nvPr/>
            </p:nvSpPr>
            <p:spPr bwMode="auto">
              <a:xfrm>
                <a:off x="3986" y="689"/>
                <a:ext cx="1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83" name="Rectangle 1534"/>
              <p:cNvSpPr>
                <a:spLocks noChangeArrowheads="1"/>
              </p:cNvSpPr>
              <p:nvPr/>
            </p:nvSpPr>
            <p:spPr bwMode="auto">
              <a:xfrm>
                <a:off x="3995" y="689"/>
                <a:ext cx="2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84" name="Rectangle 1535"/>
              <p:cNvSpPr>
                <a:spLocks noChangeArrowheads="1"/>
              </p:cNvSpPr>
              <p:nvPr/>
            </p:nvSpPr>
            <p:spPr bwMode="auto">
              <a:xfrm>
                <a:off x="4005" y="689"/>
                <a:ext cx="1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85" name="Rectangle 1536"/>
              <p:cNvSpPr>
                <a:spLocks noChangeArrowheads="1"/>
              </p:cNvSpPr>
              <p:nvPr/>
            </p:nvSpPr>
            <p:spPr bwMode="auto">
              <a:xfrm>
                <a:off x="4014" y="689"/>
                <a:ext cx="1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86" name="Rectangle 1537"/>
              <p:cNvSpPr>
                <a:spLocks noChangeArrowheads="1"/>
              </p:cNvSpPr>
              <p:nvPr/>
            </p:nvSpPr>
            <p:spPr bwMode="auto">
              <a:xfrm>
                <a:off x="4023" y="689"/>
                <a:ext cx="2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87" name="Rectangle 1538"/>
              <p:cNvSpPr>
                <a:spLocks noChangeArrowheads="1"/>
              </p:cNvSpPr>
              <p:nvPr/>
            </p:nvSpPr>
            <p:spPr bwMode="auto">
              <a:xfrm>
                <a:off x="4033" y="689"/>
                <a:ext cx="1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88" name="Rectangle 1539"/>
              <p:cNvSpPr>
                <a:spLocks noChangeArrowheads="1"/>
              </p:cNvSpPr>
              <p:nvPr/>
            </p:nvSpPr>
            <p:spPr bwMode="auto">
              <a:xfrm>
                <a:off x="4043" y="689"/>
                <a:ext cx="1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89" name="Rectangle 1540"/>
              <p:cNvSpPr>
                <a:spLocks noChangeArrowheads="1"/>
              </p:cNvSpPr>
              <p:nvPr/>
            </p:nvSpPr>
            <p:spPr bwMode="auto">
              <a:xfrm>
                <a:off x="4052" y="689"/>
                <a:ext cx="2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90" name="Rectangle 1541"/>
              <p:cNvSpPr>
                <a:spLocks noChangeArrowheads="1"/>
              </p:cNvSpPr>
              <p:nvPr/>
            </p:nvSpPr>
            <p:spPr bwMode="auto">
              <a:xfrm>
                <a:off x="4062" y="689"/>
                <a:ext cx="1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91" name="Rectangle 1542"/>
              <p:cNvSpPr>
                <a:spLocks noChangeArrowheads="1"/>
              </p:cNvSpPr>
              <p:nvPr/>
            </p:nvSpPr>
            <p:spPr bwMode="auto">
              <a:xfrm>
                <a:off x="4071" y="689"/>
                <a:ext cx="2" cy="4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92" name="Rectangle 1543"/>
              <p:cNvSpPr>
                <a:spLocks noChangeArrowheads="1"/>
              </p:cNvSpPr>
              <p:nvPr/>
            </p:nvSpPr>
            <p:spPr bwMode="auto">
              <a:xfrm>
                <a:off x="3924" y="678"/>
                <a:ext cx="4" cy="1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93" name="Rectangle 1544"/>
              <p:cNvSpPr>
                <a:spLocks noChangeArrowheads="1"/>
              </p:cNvSpPr>
              <p:nvPr/>
            </p:nvSpPr>
            <p:spPr bwMode="auto">
              <a:xfrm>
                <a:off x="3924" y="669"/>
                <a:ext cx="4" cy="1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94" name="Rectangle 1545"/>
              <p:cNvSpPr>
                <a:spLocks noChangeArrowheads="1"/>
              </p:cNvSpPr>
              <p:nvPr/>
            </p:nvSpPr>
            <p:spPr bwMode="auto">
              <a:xfrm>
                <a:off x="3924" y="659"/>
                <a:ext cx="4" cy="2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95" name="Rectangle 1546"/>
              <p:cNvSpPr>
                <a:spLocks noChangeArrowheads="1"/>
              </p:cNvSpPr>
              <p:nvPr/>
            </p:nvSpPr>
            <p:spPr bwMode="auto">
              <a:xfrm>
                <a:off x="3924" y="650"/>
                <a:ext cx="4" cy="1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96" name="Rectangle 1547"/>
              <p:cNvSpPr>
                <a:spLocks noChangeArrowheads="1"/>
              </p:cNvSpPr>
              <p:nvPr/>
            </p:nvSpPr>
            <p:spPr bwMode="auto">
              <a:xfrm>
                <a:off x="3924" y="641"/>
                <a:ext cx="4" cy="1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97" name="Rectangle 1548"/>
              <p:cNvSpPr>
                <a:spLocks noChangeArrowheads="1"/>
              </p:cNvSpPr>
              <p:nvPr/>
            </p:nvSpPr>
            <p:spPr bwMode="auto">
              <a:xfrm>
                <a:off x="3924" y="631"/>
                <a:ext cx="4" cy="2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98" name="Rectangle 1549"/>
              <p:cNvSpPr>
                <a:spLocks noChangeArrowheads="1"/>
              </p:cNvSpPr>
              <p:nvPr/>
            </p:nvSpPr>
            <p:spPr bwMode="auto">
              <a:xfrm>
                <a:off x="3924" y="622"/>
                <a:ext cx="4" cy="1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099" name="Rectangle 1550"/>
              <p:cNvSpPr>
                <a:spLocks noChangeArrowheads="1"/>
              </p:cNvSpPr>
              <p:nvPr/>
            </p:nvSpPr>
            <p:spPr bwMode="auto">
              <a:xfrm>
                <a:off x="3924" y="612"/>
                <a:ext cx="4" cy="1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00" name="Rectangle 1551"/>
              <p:cNvSpPr>
                <a:spLocks noChangeArrowheads="1"/>
              </p:cNvSpPr>
              <p:nvPr/>
            </p:nvSpPr>
            <p:spPr bwMode="auto">
              <a:xfrm>
                <a:off x="3924" y="602"/>
                <a:ext cx="4" cy="2"/>
              </a:xfrm>
              <a:prstGeom prst="rect">
                <a:avLst/>
              </a:prstGeom>
              <a:solidFill>
                <a:srgbClr val="231F2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01" name="Freeform 1552"/>
              <p:cNvSpPr>
                <a:spLocks/>
              </p:cNvSpPr>
              <p:nvPr/>
            </p:nvSpPr>
            <p:spPr bwMode="auto">
              <a:xfrm>
                <a:off x="3890" y="530"/>
                <a:ext cx="231" cy="34"/>
              </a:xfrm>
              <a:custGeom>
                <a:avLst/>
                <a:gdLst>
                  <a:gd name="T0" fmla="*/ 210 w 229"/>
                  <a:gd name="T1" fmla="*/ 33 h 33"/>
                  <a:gd name="T2" fmla="*/ 218 w 229"/>
                  <a:gd name="T3" fmla="*/ 0 h 33"/>
                  <a:gd name="T4" fmla="*/ 14 w 229"/>
                  <a:gd name="T5" fmla="*/ 12 h 33"/>
                  <a:gd name="T6" fmla="*/ 13 w 229"/>
                  <a:gd name="T7" fmla="*/ 33 h 33"/>
                  <a:gd name="T8" fmla="*/ 210 w 229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33">
                    <a:moveTo>
                      <a:pt x="210" y="33"/>
                    </a:moveTo>
                    <a:cubicBezTo>
                      <a:pt x="210" y="33"/>
                      <a:pt x="229" y="22"/>
                      <a:pt x="218" y="0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0" y="22"/>
                      <a:pt x="13" y="33"/>
                    </a:cubicBezTo>
                    <a:lnTo>
                      <a:pt x="210" y="33"/>
                    </a:lnTo>
                    <a:close/>
                  </a:path>
                </a:pathLst>
              </a:cu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02" name="Freeform 1553"/>
              <p:cNvSpPr>
                <a:spLocks/>
              </p:cNvSpPr>
              <p:nvPr/>
            </p:nvSpPr>
            <p:spPr bwMode="auto">
              <a:xfrm>
                <a:off x="3501" y="735"/>
                <a:ext cx="7" cy="5"/>
              </a:xfrm>
              <a:custGeom>
                <a:avLst/>
                <a:gdLst>
                  <a:gd name="T0" fmla="*/ 2 w 7"/>
                  <a:gd name="T1" fmla="*/ 1 h 5"/>
                  <a:gd name="T2" fmla="*/ 0 w 7"/>
                  <a:gd name="T3" fmla="*/ 2 h 5"/>
                  <a:gd name="T4" fmla="*/ 0 w 7"/>
                  <a:gd name="T5" fmla="*/ 2 h 5"/>
                  <a:gd name="T6" fmla="*/ 0 w 7"/>
                  <a:gd name="T7" fmla="*/ 2 h 5"/>
                  <a:gd name="T8" fmla="*/ 0 w 7"/>
                  <a:gd name="T9" fmla="*/ 2 h 5"/>
                  <a:gd name="T10" fmla="*/ 0 w 7"/>
                  <a:gd name="T11" fmla="*/ 2 h 5"/>
                  <a:gd name="T12" fmla="*/ 2 w 7"/>
                  <a:gd name="T13" fmla="*/ 3 h 5"/>
                  <a:gd name="T14" fmla="*/ 7 w 7"/>
                  <a:gd name="T15" fmla="*/ 4 h 5"/>
                  <a:gd name="T16" fmla="*/ 7 w 7"/>
                  <a:gd name="T17" fmla="*/ 2 h 5"/>
                  <a:gd name="T18" fmla="*/ 7 w 7"/>
                  <a:gd name="T19" fmla="*/ 2 h 5"/>
                  <a:gd name="T20" fmla="*/ 7 w 7"/>
                  <a:gd name="T21" fmla="*/ 2 h 5"/>
                  <a:gd name="T22" fmla="*/ 7 w 7"/>
                  <a:gd name="T23" fmla="*/ 0 h 5"/>
                  <a:gd name="T24" fmla="*/ 2 w 7"/>
                  <a:gd name="T2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" h="5">
                    <a:moveTo>
                      <a:pt x="2" y="1"/>
                    </a:moveTo>
                    <a:cubicBezTo>
                      <a:pt x="1" y="3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3"/>
                      <a:pt x="1" y="2"/>
                      <a:pt x="2" y="3"/>
                    </a:cubicBezTo>
                    <a:cubicBezTo>
                      <a:pt x="3" y="5"/>
                      <a:pt x="7" y="4"/>
                      <a:pt x="7" y="4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3" y="0"/>
                      <a:pt x="2" y="1"/>
                    </a:cubicBezTo>
                  </a:path>
                </a:pathLst>
              </a:custGeom>
              <a:solidFill>
                <a:srgbClr val="F7BA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03" name="Rectangle 1554"/>
              <p:cNvSpPr>
                <a:spLocks noChangeArrowheads="1"/>
              </p:cNvSpPr>
              <p:nvPr/>
            </p:nvSpPr>
            <p:spPr bwMode="auto">
              <a:xfrm>
                <a:off x="3505" y="737"/>
                <a:ext cx="4" cy="1"/>
              </a:xfrm>
              <a:prstGeom prst="rect">
                <a:avLst/>
              </a:prstGeom>
              <a:solidFill>
                <a:srgbClr val="553E0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04" name="Rectangle 1555"/>
              <p:cNvSpPr>
                <a:spLocks noChangeArrowheads="1"/>
              </p:cNvSpPr>
              <p:nvPr/>
            </p:nvSpPr>
            <p:spPr bwMode="auto">
              <a:xfrm>
                <a:off x="3508" y="735"/>
                <a:ext cx="27" cy="4"/>
              </a:xfrm>
              <a:prstGeom prst="rect">
                <a:avLst/>
              </a:pr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05" name="Freeform 1556"/>
              <p:cNvSpPr>
                <a:spLocks/>
              </p:cNvSpPr>
              <p:nvPr/>
            </p:nvSpPr>
            <p:spPr bwMode="auto">
              <a:xfrm>
                <a:off x="3532" y="735"/>
                <a:ext cx="13" cy="4"/>
              </a:xfrm>
              <a:custGeom>
                <a:avLst/>
                <a:gdLst>
                  <a:gd name="T0" fmla="*/ 10 w 12"/>
                  <a:gd name="T1" fmla="*/ 0 h 4"/>
                  <a:gd name="T2" fmla="*/ 0 w 12"/>
                  <a:gd name="T3" fmla="*/ 0 h 4"/>
                  <a:gd name="T4" fmla="*/ 0 w 12"/>
                  <a:gd name="T5" fmla="*/ 4 h 4"/>
                  <a:gd name="T6" fmla="*/ 10 w 12"/>
                  <a:gd name="T7" fmla="*/ 4 h 4"/>
                  <a:gd name="T8" fmla="*/ 12 w 12"/>
                  <a:gd name="T9" fmla="*/ 3 h 4"/>
                  <a:gd name="T10" fmla="*/ 12 w 12"/>
                  <a:gd name="T11" fmla="*/ 1 h 4"/>
                  <a:gd name="T12" fmla="*/ 10 w 12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4">
                    <a:moveTo>
                      <a:pt x="1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1" y="4"/>
                      <a:pt x="12" y="4"/>
                      <a:pt x="12" y="3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1" y="0"/>
                      <a:pt x="10" y="0"/>
                    </a:cubicBezTo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06" name="Oval 1557"/>
              <p:cNvSpPr>
                <a:spLocks noChangeArrowheads="1"/>
              </p:cNvSpPr>
              <p:nvPr/>
            </p:nvSpPr>
            <p:spPr bwMode="auto">
              <a:xfrm>
                <a:off x="3531" y="735"/>
                <a:ext cx="1" cy="4"/>
              </a:xfrm>
              <a:prstGeom prst="ellipse">
                <a:avLst/>
              </a:prstGeom>
              <a:solidFill>
                <a:srgbClr val="4140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07" name="Rectangle 1558"/>
              <p:cNvSpPr>
                <a:spLocks noChangeArrowheads="1"/>
              </p:cNvSpPr>
              <p:nvPr/>
            </p:nvSpPr>
            <p:spPr bwMode="auto">
              <a:xfrm>
                <a:off x="3535" y="735"/>
                <a:ext cx="1" cy="5"/>
              </a:xfrm>
              <a:prstGeom prst="rect">
                <a:avLst/>
              </a:prstGeom>
              <a:solidFill>
                <a:srgbClr val="F7BA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08" name="Freeform 1559"/>
              <p:cNvSpPr>
                <a:spLocks/>
              </p:cNvSpPr>
              <p:nvPr/>
            </p:nvSpPr>
            <p:spPr bwMode="auto">
              <a:xfrm>
                <a:off x="3521" y="739"/>
                <a:ext cx="21" cy="1"/>
              </a:xfrm>
              <a:custGeom>
                <a:avLst/>
                <a:gdLst>
                  <a:gd name="T0" fmla="*/ 19 w 21"/>
                  <a:gd name="T1" fmla="*/ 1 h 1"/>
                  <a:gd name="T2" fmla="*/ 4 w 21"/>
                  <a:gd name="T3" fmla="*/ 1 h 1"/>
                  <a:gd name="T4" fmla="*/ 1 w 21"/>
                  <a:gd name="T5" fmla="*/ 1 h 1"/>
                  <a:gd name="T6" fmla="*/ 1 w 21"/>
                  <a:gd name="T7" fmla="*/ 1 h 1"/>
                  <a:gd name="T8" fmla="*/ 8 w 21"/>
                  <a:gd name="T9" fmla="*/ 1 h 1"/>
                  <a:gd name="T10" fmla="*/ 19 w 21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">
                    <a:moveTo>
                      <a:pt x="19" y="1"/>
                    </a:moveTo>
                    <a:cubicBezTo>
                      <a:pt x="19" y="1"/>
                      <a:pt x="6" y="1"/>
                      <a:pt x="4" y="1"/>
                    </a:cubicBezTo>
                    <a:cubicBezTo>
                      <a:pt x="2" y="1"/>
                      <a:pt x="1" y="0"/>
                      <a:pt x="1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0"/>
                      <a:pt x="2" y="1"/>
                      <a:pt x="8" y="1"/>
                    </a:cubicBezTo>
                    <a:cubicBezTo>
                      <a:pt x="14" y="1"/>
                      <a:pt x="21" y="1"/>
                      <a:pt x="19" y="1"/>
                    </a:cubicBezTo>
                  </a:path>
                </a:pathLst>
              </a:custGeom>
              <a:solidFill>
                <a:srgbClr val="F7BA1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09" name="Freeform 1560"/>
              <p:cNvSpPr>
                <a:spLocks/>
              </p:cNvSpPr>
              <p:nvPr/>
            </p:nvSpPr>
            <p:spPr bwMode="auto">
              <a:xfrm>
                <a:off x="3552" y="678"/>
                <a:ext cx="16" cy="46"/>
              </a:xfrm>
              <a:custGeom>
                <a:avLst/>
                <a:gdLst>
                  <a:gd name="T0" fmla="*/ 3 w 16"/>
                  <a:gd name="T1" fmla="*/ 45 h 45"/>
                  <a:gd name="T2" fmla="*/ 1 w 16"/>
                  <a:gd name="T3" fmla="*/ 45 h 45"/>
                  <a:gd name="T4" fmla="*/ 0 w 16"/>
                  <a:gd name="T5" fmla="*/ 44 h 45"/>
                  <a:gd name="T6" fmla="*/ 12 w 16"/>
                  <a:gd name="T7" fmla="*/ 3 h 45"/>
                  <a:gd name="T8" fmla="*/ 15 w 16"/>
                  <a:gd name="T9" fmla="*/ 0 h 45"/>
                  <a:gd name="T10" fmla="*/ 16 w 16"/>
                  <a:gd name="T11" fmla="*/ 4 h 45"/>
                  <a:gd name="T12" fmla="*/ 3 w 16"/>
                  <a:gd name="T13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45">
                    <a:moveTo>
                      <a:pt x="3" y="45"/>
                    </a:moveTo>
                    <a:cubicBezTo>
                      <a:pt x="2" y="45"/>
                      <a:pt x="2" y="45"/>
                      <a:pt x="1" y="45"/>
                    </a:cubicBezTo>
                    <a:cubicBezTo>
                      <a:pt x="1" y="45"/>
                      <a:pt x="0" y="45"/>
                      <a:pt x="0" y="44"/>
                    </a:cubicBezTo>
                    <a:cubicBezTo>
                      <a:pt x="0" y="42"/>
                      <a:pt x="12" y="3"/>
                      <a:pt x="12" y="3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4" y="43"/>
                      <a:pt x="3" y="45"/>
                    </a:cubicBezTo>
                    <a:close/>
                  </a:path>
                </a:pathLst>
              </a:custGeom>
              <a:solidFill>
                <a:srgbClr val="F0ED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10" name="Freeform 1561"/>
              <p:cNvSpPr>
                <a:spLocks/>
              </p:cNvSpPr>
              <p:nvPr/>
            </p:nvSpPr>
            <p:spPr bwMode="auto">
              <a:xfrm>
                <a:off x="3552" y="681"/>
                <a:ext cx="16" cy="43"/>
              </a:xfrm>
              <a:custGeom>
                <a:avLst/>
                <a:gdLst>
                  <a:gd name="T0" fmla="*/ 16 w 16"/>
                  <a:gd name="T1" fmla="*/ 1 h 42"/>
                  <a:gd name="T2" fmla="*/ 16 w 16"/>
                  <a:gd name="T3" fmla="*/ 1 h 42"/>
                  <a:gd name="T4" fmla="*/ 14 w 16"/>
                  <a:gd name="T5" fmla="*/ 1 h 42"/>
                  <a:gd name="T6" fmla="*/ 12 w 16"/>
                  <a:gd name="T7" fmla="*/ 0 h 42"/>
                  <a:gd name="T8" fmla="*/ 0 w 16"/>
                  <a:gd name="T9" fmla="*/ 41 h 42"/>
                  <a:gd name="T10" fmla="*/ 1 w 16"/>
                  <a:gd name="T11" fmla="*/ 42 h 42"/>
                  <a:gd name="T12" fmla="*/ 3 w 16"/>
                  <a:gd name="T13" fmla="*/ 42 h 42"/>
                  <a:gd name="T14" fmla="*/ 16 w 16"/>
                  <a:gd name="T1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42">
                    <a:moveTo>
                      <a:pt x="16" y="1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5" y="2"/>
                      <a:pt x="14" y="2"/>
                      <a:pt x="14" y="1"/>
                    </a:cubicBezTo>
                    <a:cubicBezTo>
                      <a:pt x="13" y="1"/>
                      <a:pt x="13" y="1"/>
                      <a:pt x="12" y="0"/>
                    </a:cubicBezTo>
                    <a:cubicBezTo>
                      <a:pt x="11" y="3"/>
                      <a:pt x="0" y="39"/>
                      <a:pt x="0" y="41"/>
                    </a:cubicBezTo>
                    <a:cubicBezTo>
                      <a:pt x="0" y="42"/>
                      <a:pt x="1" y="42"/>
                      <a:pt x="1" y="42"/>
                    </a:cubicBezTo>
                    <a:cubicBezTo>
                      <a:pt x="2" y="42"/>
                      <a:pt x="2" y="42"/>
                      <a:pt x="3" y="42"/>
                    </a:cubicBezTo>
                    <a:cubicBezTo>
                      <a:pt x="4" y="40"/>
                      <a:pt x="16" y="1"/>
                      <a:pt x="16" y="1"/>
                    </a:cubicBezTo>
                    <a:close/>
                  </a:path>
                </a:pathLst>
              </a:custGeom>
              <a:solidFill>
                <a:srgbClr val="2EB2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21" name="Rectangle 1562"/>
              <p:cNvSpPr>
                <a:spLocks noChangeArrowheads="1"/>
              </p:cNvSpPr>
              <p:nvPr/>
            </p:nvSpPr>
            <p:spPr bwMode="auto">
              <a:xfrm>
                <a:off x="3566" y="680"/>
                <a:ext cx="1" cy="1"/>
              </a:xfrm>
              <a:prstGeom prst="rect">
                <a:avLst/>
              </a:prstGeom>
              <a:solidFill>
                <a:srgbClr val="F0ED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22" name="Freeform 1563"/>
              <p:cNvSpPr>
                <a:spLocks/>
              </p:cNvSpPr>
              <p:nvPr/>
            </p:nvSpPr>
            <p:spPr bwMode="auto">
              <a:xfrm>
                <a:off x="3566" y="678"/>
                <a:ext cx="1" cy="2"/>
              </a:xfrm>
              <a:custGeom>
                <a:avLst/>
                <a:gdLst>
                  <a:gd name="T0" fmla="*/ 0 w 1"/>
                  <a:gd name="T1" fmla="*/ 2 h 2"/>
                  <a:gd name="T2" fmla="*/ 1 w 1"/>
                  <a:gd name="T3" fmla="*/ 2 h 2"/>
                  <a:gd name="T4" fmla="*/ 1 w 1"/>
                  <a:gd name="T5" fmla="*/ 2 h 2"/>
                  <a:gd name="T6" fmla="*/ 1 w 1"/>
                  <a:gd name="T7" fmla="*/ 0 h 2"/>
                  <a:gd name="T8" fmla="*/ 0 w 1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2EB2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23" name="Freeform 1564"/>
              <p:cNvSpPr>
                <a:spLocks/>
              </p:cNvSpPr>
              <p:nvPr/>
            </p:nvSpPr>
            <p:spPr bwMode="auto">
              <a:xfrm>
                <a:off x="3558" y="686"/>
                <a:ext cx="2" cy="42"/>
              </a:xfrm>
              <a:custGeom>
                <a:avLst/>
                <a:gdLst>
                  <a:gd name="T0" fmla="*/ 2 w 2"/>
                  <a:gd name="T1" fmla="*/ 41 h 41"/>
                  <a:gd name="T2" fmla="*/ 1 w 2"/>
                  <a:gd name="T3" fmla="*/ 0 h 41"/>
                  <a:gd name="T4" fmla="*/ 0 w 2"/>
                  <a:gd name="T5" fmla="*/ 1 h 41"/>
                  <a:gd name="T6" fmla="*/ 2 w 2"/>
                  <a:gd name="T7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41">
                    <a:moveTo>
                      <a:pt x="2" y="4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2" y="41"/>
                      <a:pt x="2" y="41"/>
                      <a:pt x="2" y="41"/>
                    </a:cubicBezTo>
                    <a:close/>
                  </a:path>
                </a:pathLst>
              </a:custGeom>
              <a:solidFill>
                <a:srgbClr val="476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24" name="Freeform 1565"/>
              <p:cNvSpPr>
                <a:spLocks/>
              </p:cNvSpPr>
              <p:nvPr/>
            </p:nvSpPr>
            <p:spPr bwMode="auto">
              <a:xfrm>
                <a:off x="3556" y="686"/>
                <a:ext cx="4" cy="42"/>
              </a:xfrm>
              <a:custGeom>
                <a:avLst/>
                <a:gdLst>
                  <a:gd name="T0" fmla="*/ 1 w 4"/>
                  <a:gd name="T1" fmla="*/ 41 h 41"/>
                  <a:gd name="T2" fmla="*/ 4 w 4"/>
                  <a:gd name="T3" fmla="*/ 41 h 41"/>
                  <a:gd name="T4" fmla="*/ 2 w 4"/>
                  <a:gd name="T5" fmla="*/ 1 h 41"/>
                  <a:gd name="T6" fmla="*/ 2 w 4"/>
                  <a:gd name="T7" fmla="*/ 1 h 41"/>
                  <a:gd name="T8" fmla="*/ 2 w 4"/>
                  <a:gd name="T9" fmla="*/ 1 h 41"/>
                  <a:gd name="T10" fmla="*/ 2 w 4"/>
                  <a:gd name="T11" fmla="*/ 1 h 41"/>
                  <a:gd name="T12" fmla="*/ 1 w 4"/>
                  <a:gd name="T13" fmla="*/ 0 h 41"/>
                  <a:gd name="T14" fmla="*/ 0 w 4"/>
                  <a:gd name="T15" fmla="*/ 2 h 41"/>
                  <a:gd name="T16" fmla="*/ 0 w 4"/>
                  <a:gd name="T17" fmla="*/ 2 h 41"/>
                  <a:gd name="T18" fmla="*/ 0 w 4"/>
                  <a:gd name="T19" fmla="*/ 2 h 41"/>
                  <a:gd name="T20" fmla="*/ 0 w 4"/>
                  <a:gd name="T21" fmla="*/ 2 h 41"/>
                  <a:gd name="T22" fmla="*/ 1 w 4"/>
                  <a:gd name="T23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1">
                    <a:moveTo>
                      <a:pt x="1" y="41"/>
                    </a:moveTo>
                    <a:cubicBezTo>
                      <a:pt x="4" y="41"/>
                      <a:pt x="4" y="41"/>
                      <a:pt x="4" y="4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41"/>
                    </a:lnTo>
                    <a:close/>
                  </a:path>
                </a:pathLst>
              </a:custGeom>
              <a:solidFill>
                <a:srgbClr val="5C828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25" name="Freeform 1566"/>
              <p:cNvSpPr>
                <a:spLocks/>
              </p:cNvSpPr>
              <p:nvPr/>
            </p:nvSpPr>
            <p:spPr bwMode="auto">
              <a:xfrm>
                <a:off x="3555" y="687"/>
                <a:ext cx="2" cy="41"/>
              </a:xfrm>
              <a:custGeom>
                <a:avLst/>
                <a:gdLst>
                  <a:gd name="T0" fmla="*/ 1 w 2"/>
                  <a:gd name="T1" fmla="*/ 1 h 40"/>
                  <a:gd name="T2" fmla="*/ 0 w 2"/>
                  <a:gd name="T3" fmla="*/ 0 h 40"/>
                  <a:gd name="T4" fmla="*/ 1 w 2"/>
                  <a:gd name="T5" fmla="*/ 40 h 40"/>
                  <a:gd name="T6" fmla="*/ 2 w 2"/>
                  <a:gd name="T7" fmla="*/ 40 h 40"/>
                  <a:gd name="T8" fmla="*/ 1 w 2"/>
                  <a:gd name="T9" fmla="*/ 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0">
                    <a:moveTo>
                      <a:pt x="1" y="1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0"/>
                      <a:pt x="2" y="40"/>
                      <a:pt x="2" y="40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76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26" name="Freeform 1567"/>
              <p:cNvSpPr>
                <a:spLocks/>
              </p:cNvSpPr>
              <p:nvPr/>
            </p:nvSpPr>
            <p:spPr bwMode="auto">
              <a:xfrm>
                <a:off x="3555" y="684"/>
                <a:ext cx="4" cy="4"/>
              </a:xfrm>
              <a:custGeom>
                <a:avLst/>
                <a:gdLst>
                  <a:gd name="T0" fmla="*/ 0 w 4"/>
                  <a:gd name="T1" fmla="*/ 3 h 4"/>
                  <a:gd name="T2" fmla="*/ 1 w 4"/>
                  <a:gd name="T3" fmla="*/ 4 h 4"/>
                  <a:gd name="T4" fmla="*/ 1 w 4"/>
                  <a:gd name="T5" fmla="*/ 4 h 4"/>
                  <a:gd name="T6" fmla="*/ 1 w 4"/>
                  <a:gd name="T7" fmla="*/ 4 h 4"/>
                  <a:gd name="T8" fmla="*/ 2 w 4"/>
                  <a:gd name="T9" fmla="*/ 2 h 4"/>
                  <a:gd name="T10" fmla="*/ 3 w 4"/>
                  <a:gd name="T11" fmla="*/ 3 h 4"/>
                  <a:gd name="T12" fmla="*/ 3 w 4"/>
                  <a:gd name="T13" fmla="*/ 3 h 4"/>
                  <a:gd name="T14" fmla="*/ 3 w 4"/>
                  <a:gd name="T15" fmla="*/ 3 h 4"/>
                  <a:gd name="T16" fmla="*/ 3 w 4"/>
                  <a:gd name="T17" fmla="*/ 3 h 4"/>
                  <a:gd name="T18" fmla="*/ 4 w 4"/>
                  <a:gd name="T19" fmla="*/ 2 h 4"/>
                  <a:gd name="T20" fmla="*/ 2 w 4"/>
                  <a:gd name="T21" fmla="*/ 0 h 4"/>
                  <a:gd name="T22" fmla="*/ 0 w 4"/>
                  <a:gd name="T23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4">
                    <a:moveTo>
                      <a:pt x="0" y="3"/>
                    </a:moveTo>
                    <a:cubicBezTo>
                      <a:pt x="0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3"/>
                      <a:pt x="2" y="2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2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F0ED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27" name="Freeform 1568"/>
              <p:cNvSpPr>
                <a:spLocks/>
              </p:cNvSpPr>
              <p:nvPr/>
            </p:nvSpPr>
            <p:spPr bwMode="auto">
              <a:xfrm>
                <a:off x="3556" y="684"/>
                <a:ext cx="2" cy="1"/>
              </a:xfrm>
              <a:custGeom>
                <a:avLst/>
                <a:gdLst>
                  <a:gd name="T0" fmla="*/ 2 w 2"/>
                  <a:gd name="T1" fmla="*/ 1 h 1"/>
                  <a:gd name="T2" fmla="*/ 1 w 2"/>
                  <a:gd name="T3" fmla="*/ 0 h 1"/>
                  <a:gd name="T4" fmla="*/ 0 w 2"/>
                  <a:gd name="T5" fmla="*/ 1 h 1"/>
                  <a:gd name="T6" fmla="*/ 1 w 2"/>
                  <a:gd name="T7" fmla="*/ 1 h 1"/>
                  <a:gd name="T8" fmla="*/ 2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476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28" name="Freeform 1569"/>
              <p:cNvSpPr>
                <a:spLocks/>
              </p:cNvSpPr>
              <p:nvPr/>
            </p:nvSpPr>
            <p:spPr bwMode="auto">
              <a:xfrm>
                <a:off x="3560" y="728"/>
                <a:ext cx="1" cy="1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  <a:gd name="T8" fmla="*/ 0 w 1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  <a:lnTo>
                      <a:pt x="0" y="1"/>
                    </a:lnTo>
                    <a:lnTo>
                      <a:pt x="1" y="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75B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29" name="Rectangle 1570"/>
              <p:cNvSpPr>
                <a:spLocks noChangeArrowheads="1"/>
              </p:cNvSpPr>
              <p:nvPr/>
            </p:nvSpPr>
            <p:spPr bwMode="auto">
              <a:xfrm>
                <a:off x="3557" y="728"/>
                <a:ext cx="3" cy="1"/>
              </a:xfrm>
              <a:prstGeom prst="rect">
                <a:avLst/>
              </a:prstGeom>
              <a:solidFill>
                <a:srgbClr val="EF6A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30" name="Rectangle 1571"/>
              <p:cNvSpPr>
                <a:spLocks noChangeArrowheads="1"/>
              </p:cNvSpPr>
              <p:nvPr/>
            </p:nvSpPr>
            <p:spPr bwMode="auto">
              <a:xfrm>
                <a:off x="3556" y="728"/>
                <a:ext cx="1" cy="1"/>
              </a:xfrm>
              <a:prstGeom prst="rect">
                <a:avLst/>
              </a:prstGeom>
              <a:solidFill>
                <a:srgbClr val="D75B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31" name="Freeform 1572"/>
              <p:cNvSpPr>
                <a:spLocks/>
              </p:cNvSpPr>
              <p:nvPr/>
            </p:nvSpPr>
            <p:spPr bwMode="auto">
              <a:xfrm>
                <a:off x="3544" y="692"/>
                <a:ext cx="13" cy="39"/>
              </a:xfrm>
              <a:custGeom>
                <a:avLst/>
                <a:gdLst>
                  <a:gd name="T0" fmla="*/ 0 w 13"/>
                  <a:gd name="T1" fmla="*/ 0 h 38"/>
                  <a:gd name="T2" fmla="*/ 13 w 13"/>
                  <a:gd name="T3" fmla="*/ 38 h 38"/>
                  <a:gd name="T4" fmla="*/ 13 w 13"/>
                  <a:gd name="T5" fmla="*/ 37 h 38"/>
                  <a:gd name="T6" fmla="*/ 1 w 13"/>
                  <a:gd name="T7" fmla="*/ 0 h 38"/>
                  <a:gd name="T8" fmla="*/ 0 w 13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8">
                    <a:moveTo>
                      <a:pt x="0" y="0"/>
                    </a:moveTo>
                    <a:cubicBezTo>
                      <a:pt x="13" y="38"/>
                      <a:pt x="13" y="38"/>
                      <a:pt x="13" y="38"/>
                    </a:cubicBezTo>
                    <a:cubicBezTo>
                      <a:pt x="13" y="38"/>
                      <a:pt x="13" y="38"/>
                      <a:pt x="13" y="37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9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32" name="Freeform 1573"/>
              <p:cNvSpPr>
                <a:spLocks/>
              </p:cNvSpPr>
              <p:nvPr/>
            </p:nvSpPr>
            <p:spPr bwMode="auto">
              <a:xfrm>
                <a:off x="3545" y="691"/>
                <a:ext cx="14" cy="40"/>
              </a:xfrm>
              <a:custGeom>
                <a:avLst/>
                <a:gdLst>
                  <a:gd name="T0" fmla="*/ 2 w 14"/>
                  <a:gd name="T1" fmla="*/ 0 h 39"/>
                  <a:gd name="T2" fmla="*/ 0 w 14"/>
                  <a:gd name="T3" fmla="*/ 1 h 39"/>
                  <a:gd name="T4" fmla="*/ 12 w 14"/>
                  <a:gd name="T5" fmla="*/ 38 h 39"/>
                  <a:gd name="T6" fmla="*/ 12 w 14"/>
                  <a:gd name="T7" fmla="*/ 38 h 39"/>
                  <a:gd name="T8" fmla="*/ 12 w 14"/>
                  <a:gd name="T9" fmla="*/ 38 h 39"/>
                  <a:gd name="T10" fmla="*/ 12 w 14"/>
                  <a:gd name="T11" fmla="*/ 38 h 39"/>
                  <a:gd name="T12" fmla="*/ 14 w 14"/>
                  <a:gd name="T13" fmla="*/ 39 h 39"/>
                  <a:gd name="T14" fmla="*/ 14 w 14"/>
                  <a:gd name="T15" fmla="*/ 38 h 39"/>
                  <a:gd name="T16" fmla="*/ 14 w 14"/>
                  <a:gd name="T17" fmla="*/ 38 h 39"/>
                  <a:gd name="T18" fmla="*/ 14 w 14"/>
                  <a:gd name="T19" fmla="*/ 38 h 39"/>
                  <a:gd name="T20" fmla="*/ 14 w 14"/>
                  <a:gd name="T21" fmla="*/ 38 h 39"/>
                  <a:gd name="T22" fmla="*/ 2 w 14"/>
                  <a:gd name="T23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" h="39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2" y="39"/>
                      <a:pt x="13" y="39"/>
                      <a:pt x="14" y="39"/>
                    </a:cubicBezTo>
                    <a:cubicBezTo>
                      <a:pt x="14" y="39"/>
                      <a:pt x="14" y="38"/>
                      <a:pt x="14" y="38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4" y="38"/>
                      <a:pt x="14" y="38"/>
                      <a:pt x="14" y="38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59B3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33" name="Freeform 1574"/>
              <p:cNvSpPr>
                <a:spLocks/>
              </p:cNvSpPr>
              <p:nvPr/>
            </p:nvSpPr>
            <p:spPr bwMode="auto">
              <a:xfrm>
                <a:off x="3547" y="691"/>
                <a:ext cx="14" cy="39"/>
              </a:xfrm>
              <a:custGeom>
                <a:avLst/>
                <a:gdLst>
                  <a:gd name="T0" fmla="*/ 12 w 14"/>
                  <a:gd name="T1" fmla="*/ 38 h 38"/>
                  <a:gd name="T2" fmla="*/ 14 w 14"/>
                  <a:gd name="T3" fmla="*/ 38 h 38"/>
                  <a:gd name="T4" fmla="*/ 1 w 14"/>
                  <a:gd name="T5" fmla="*/ 0 h 38"/>
                  <a:gd name="T6" fmla="*/ 0 w 14"/>
                  <a:gd name="T7" fmla="*/ 0 h 38"/>
                  <a:gd name="T8" fmla="*/ 12 w 14"/>
                  <a:gd name="T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8">
                    <a:moveTo>
                      <a:pt x="12" y="38"/>
                    </a:moveTo>
                    <a:cubicBezTo>
                      <a:pt x="13" y="38"/>
                      <a:pt x="13" y="38"/>
                      <a:pt x="14" y="38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2" y="38"/>
                    </a:lnTo>
                    <a:close/>
                  </a:path>
                </a:pathLst>
              </a:custGeom>
              <a:solidFill>
                <a:srgbClr val="009F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34" name="Freeform 1575"/>
              <p:cNvSpPr>
                <a:spLocks/>
              </p:cNvSpPr>
              <p:nvPr/>
            </p:nvSpPr>
            <p:spPr bwMode="auto">
              <a:xfrm>
                <a:off x="3557" y="730"/>
                <a:ext cx="4" cy="3"/>
              </a:xfrm>
              <a:custGeom>
                <a:avLst/>
                <a:gdLst>
                  <a:gd name="T0" fmla="*/ 4 w 4"/>
                  <a:gd name="T1" fmla="*/ 0 h 3"/>
                  <a:gd name="T2" fmla="*/ 2 w 4"/>
                  <a:gd name="T3" fmla="*/ 0 h 3"/>
                  <a:gd name="T4" fmla="*/ 2 w 4"/>
                  <a:gd name="T5" fmla="*/ 0 h 3"/>
                  <a:gd name="T6" fmla="*/ 2 w 4"/>
                  <a:gd name="T7" fmla="*/ 0 h 3"/>
                  <a:gd name="T8" fmla="*/ 2 w 4"/>
                  <a:gd name="T9" fmla="*/ 1 h 3"/>
                  <a:gd name="T10" fmla="*/ 0 w 4"/>
                  <a:gd name="T11" fmla="*/ 0 h 3"/>
                  <a:gd name="T12" fmla="*/ 0 w 4"/>
                  <a:gd name="T13" fmla="*/ 0 h 3"/>
                  <a:gd name="T14" fmla="*/ 0 w 4"/>
                  <a:gd name="T15" fmla="*/ 0 h 3"/>
                  <a:gd name="T16" fmla="*/ 0 w 4"/>
                  <a:gd name="T17" fmla="*/ 0 h 3"/>
                  <a:gd name="T18" fmla="*/ 0 w 4"/>
                  <a:gd name="T19" fmla="*/ 1 h 3"/>
                  <a:gd name="T20" fmla="*/ 2 w 4"/>
                  <a:gd name="T21" fmla="*/ 3 h 3"/>
                  <a:gd name="T22" fmla="*/ 4 w 4"/>
                  <a:gd name="T2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" h="3">
                    <a:moveTo>
                      <a:pt x="4" y="0"/>
                    </a:move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2" y="3"/>
                      <a:pt x="2" y="3"/>
                      <a:pt x="2" y="3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0ED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35" name="Freeform 1576"/>
              <p:cNvSpPr>
                <a:spLocks/>
              </p:cNvSpPr>
              <p:nvPr/>
            </p:nvSpPr>
            <p:spPr bwMode="auto">
              <a:xfrm>
                <a:off x="3558" y="732"/>
                <a:ext cx="2" cy="1"/>
              </a:xfrm>
              <a:custGeom>
                <a:avLst/>
                <a:gdLst>
                  <a:gd name="T0" fmla="*/ 0 w 2"/>
                  <a:gd name="T1" fmla="*/ 0 h 1"/>
                  <a:gd name="T2" fmla="*/ 1 w 2"/>
                  <a:gd name="T3" fmla="*/ 1 h 1"/>
                  <a:gd name="T4" fmla="*/ 2 w 2"/>
                  <a:gd name="T5" fmla="*/ 0 h 1"/>
                  <a:gd name="T6" fmla="*/ 1 w 2"/>
                  <a:gd name="T7" fmla="*/ 0 h 1"/>
                  <a:gd name="T8" fmla="*/ 0 w 2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lnTo>
                      <a:pt x="1" y="1"/>
                    </a:lnTo>
                    <a:lnTo>
                      <a:pt x="2" y="0"/>
                    </a:lnTo>
                    <a:lnTo>
                      <a:pt x="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76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36" name="Freeform 1577"/>
              <p:cNvSpPr>
                <a:spLocks/>
              </p:cNvSpPr>
              <p:nvPr/>
            </p:nvSpPr>
            <p:spPr bwMode="auto">
              <a:xfrm>
                <a:off x="3542" y="691"/>
                <a:ext cx="3" cy="1"/>
              </a:xfrm>
              <a:custGeom>
                <a:avLst/>
                <a:gdLst>
                  <a:gd name="T0" fmla="*/ 2 w 3"/>
                  <a:gd name="T1" fmla="*/ 1 h 1"/>
                  <a:gd name="T2" fmla="*/ 3 w 3"/>
                  <a:gd name="T3" fmla="*/ 1 h 1"/>
                  <a:gd name="T4" fmla="*/ 2 w 3"/>
                  <a:gd name="T5" fmla="*/ 0 h 1"/>
                  <a:gd name="T6" fmla="*/ 0 w 3"/>
                  <a:gd name="T7" fmla="*/ 0 h 1"/>
                  <a:gd name="T8" fmla="*/ 2 w 3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1">
                    <a:moveTo>
                      <a:pt x="2" y="1"/>
                    </a:moveTo>
                    <a:lnTo>
                      <a:pt x="3" y="1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37" name="Freeform 1578"/>
              <p:cNvSpPr>
                <a:spLocks/>
              </p:cNvSpPr>
              <p:nvPr/>
            </p:nvSpPr>
            <p:spPr bwMode="auto">
              <a:xfrm>
                <a:off x="3544" y="690"/>
                <a:ext cx="3" cy="2"/>
              </a:xfrm>
              <a:custGeom>
                <a:avLst/>
                <a:gdLst>
                  <a:gd name="T0" fmla="*/ 1 w 3"/>
                  <a:gd name="T1" fmla="*/ 2 h 2"/>
                  <a:gd name="T2" fmla="*/ 3 w 3"/>
                  <a:gd name="T3" fmla="*/ 1 h 2"/>
                  <a:gd name="T4" fmla="*/ 3 w 3"/>
                  <a:gd name="T5" fmla="*/ 0 h 2"/>
                  <a:gd name="T6" fmla="*/ 0 w 3"/>
                  <a:gd name="T7" fmla="*/ 1 h 2"/>
                  <a:gd name="T8" fmla="*/ 1 w 3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lnTo>
                      <a:pt x="3" y="1"/>
                    </a:lnTo>
                    <a:lnTo>
                      <a:pt x="3" y="0"/>
                    </a:lnTo>
                    <a:lnTo>
                      <a:pt x="0" y="1"/>
                    </a:ln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B3B3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38" name="Freeform 1579"/>
              <p:cNvSpPr>
                <a:spLocks/>
              </p:cNvSpPr>
              <p:nvPr/>
            </p:nvSpPr>
            <p:spPr bwMode="auto">
              <a:xfrm>
                <a:off x="3547" y="690"/>
                <a:ext cx="1" cy="1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0 w 1"/>
                  <a:gd name="T7" fmla="*/ 0 h 1"/>
                  <a:gd name="T8" fmla="*/ 0 w 1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lnTo>
                      <a:pt x="1" y="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39" name="Freeform 1580"/>
              <p:cNvSpPr>
                <a:spLocks/>
              </p:cNvSpPr>
              <p:nvPr/>
            </p:nvSpPr>
            <p:spPr bwMode="auto">
              <a:xfrm>
                <a:off x="3547" y="680"/>
                <a:ext cx="5" cy="10"/>
              </a:xfrm>
              <a:custGeom>
                <a:avLst/>
                <a:gdLst>
                  <a:gd name="T0" fmla="*/ 0 w 5"/>
                  <a:gd name="T1" fmla="*/ 2 h 10"/>
                  <a:gd name="T2" fmla="*/ 2 w 5"/>
                  <a:gd name="T3" fmla="*/ 1 h 10"/>
                  <a:gd name="T4" fmla="*/ 5 w 5"/>
                  <a:gd name="T5" fmla="*/ 9 h 10"/>
                  <a:gd name="T6" fmla="*/ 2 w 5"/>
                  <a:gd name="T7" fmla="*/ 10 h 10"/>
                  <a:gd name="T8" fmla="*/ 0 w 5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0">
                    <a:moveTo>
                      <a:pt x="0" y="2"/>
                    </a:moveTo>
                    <a:cubicBezTo>
                      <a:pt x="0" y="0"/>
                      <a:pt x="2" y="0"/>
                      <a:pt x="2" y="1"/>
                    </a:cubicBezTo>
                    <a:cubicBezTo>
                      <a:pt x="3" y="4"/>
                      <a:pt x="4" y="6"/>
                      <a:pt x="5" y="9"/>
                    </a:cubicBezTo>
                    <a:cubicBezTo>
                      <a:pt x="4" y="9"/>
                      <a:pt x="3" y="10"/>
                      <a:pt x="2" y="10"/>
                    </a:cubicBezTo>
                    <a:cubicBezTo>
                      <a:pt x="1" y="7"/>
                      <a:pt x="1" y="5"/>
                      <a:pt x="0" y="2"/>
                    </a:cubicBezTo>
                    <a:close/>
                  </a:path>
                </a:pathLst>
              </a:custGeom>
              <a:solidFill>
                <a:srgbClr val="F3E8D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40" name="Freeform 1581"/>
              <p:cNvSpPr>
                <a:spLocks/>
              </p:cNvSpPr>
              <p:nvPr/>
            </p:nvSpPr>
            <p:spPr bwMode="auto">
              <a:xfrm>
                <a:off x="3549" y="689"/>
                <a:ext cx="13" cy="39"/>
              </a:xfrm>
              <a:custGeom>
                <a:avLst/>
                <a:gdLst>
                  <a:gd name="T0" fmla="*/ 9 w 13"/>
                  <a:gd name="T1" fmla="*/ 34 h 38"/>
                  <a:gd name="T2" fmla="*/ 12 w 13"/>
                  <a:gd name="T3" fmla="*/ 33 h 38"/>
                  <a:gd name="T4" fmla="*/ 3 w 13"/>
                  <a:gd name="T5" fmla="*/ 0 h 38"/>
                  <a:gd name="T6" fmla="*/ 0 w 13"/>
                  <a:gd name="T7" fmla="*/ 1 h 38"/>
                  <a:gd name="T8" fmla="*/ 9 w 13"/>
                  <a:gd name="T9" fmla="*/ 3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8">
                    <a:moveTo>
                      <a:pt x="9" y="34"/>
                    </a:moveTo>
                    <a:cubicBezTo>
                      <a:pt x="11" y="38"/>
                      <a:pt x="13" y="38"/>
                      <a:pt x="12" y="33"/>
                    </a:cubicBezTo>
                    <a:cubicBezTo>
                      <a:pt x="10" y="26"/>
                      <a:pt x="5" y="7"/>
                      <a:pt x="3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2" y="8"/>
                      <a:pt x="7" y="27"/>
                      <a:pt x="9" y="34"/>
                    </a:cubicBezTo>
                    <a:close/>
                  </a:path>
                </a:pathLst>
              </a:custGeom>
              <a:solidFill>
                <a:srgbClr val="E2C5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41" name="Freeform 1582"/>
              <p:cNvSpPr>
                <a:spLocks/>
              </p:cNvSpPr>
              <p:nvPr/>
            </p:nvSpPr>
            <p:spPr bwMode="auto">
              <a:xfrm>
                <a:off x="3548" y="688"/>
                <a:ext cx="4" cy="2"/>
              </a:xfrm>
              <a:custGeom>
                <a:avLst/>
                <a:gdLst>
                  <a:gd name="T0" fmla="*/ 1 w 4"/>
                  <a:gd name="T1" fmla="*/ 2 h 2"/>
                  <a:gd name="T2" fmla="*/ 4 w 4"/>
                  <a:gd name="T3" fmla="*/ 1 h 2"/>
                  <a:gd name="T4" fmla="*/ 4 w 4"/>
                  <a:gd name="T5" fmla="*/ 0 h 2"/>
                  <a:gd name="T6" fmla="*/ 0 w 4"/>
                  <a:gd name="T7" fmla="*/ 1 h 2"/>
                  <a:gd name="T8" fmla="*/ 1 w 4"/>
                  <a:gd name="T9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">
                    <a:moveTo>
                      <a:pt x="1" y="2"/>
                    </a:moveTo>
                    <a:lnTo>
                      <a:pt x="4" y="1"/>
                    </a:lnTo>
                    <a:lnTo>
                      <a:pt x="4" y="0"/>
                    </a:lnTo>
                    <a:lnTo>
                      <a:pt x="0" y="1"/>
                    </a:lnTo>
                    <a:lnTo>
                      <a:pt x="1" y="2"/>
                    </a:lnTo>
                    <a:close/>
                  </a:path>
                </a:pathLst>
              </a:custGeom>
              <a:solidFill>
                <a:srgbClr val="BDA7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42" name="Freeform 1583"/>
              <p:cNvSpPr>
                <a:spLocks/>
              </p:cNvSpPr>
              <p:nvPr/>
            </p:nvSpPr>
            <p:spPr bwMode="auto">
              <a:xfrm>
                <a:off x="3549" y="682"/>
                <a:ext cx="3" cy="6"/>
              </a:xfrm>
              <a:custGeom>
                <a:avLst/>
                <a:gdLst>
                  <a:gd name="T0" fmla="*/ 0 w 3"/>
                  <a:gd name="T1" fmla="*/ 0 h 6"/>
                  <a:gd name="T2" fmla="*/ 1 w 3"/>
                  <a:gd name="T3" fmla="*/ 6 h 6"/>
                  <a:gd name="T4" fmla="*/ 3 w 3"/>
                  <a:gd name="T5" fmla="*/ 6 h 6"/>
                  <a:gd name="T6" fmla="*/ 1 w 3"/>
                  <a:gd name="T7" fmla="*/ 0 h 6"/>
                  <a:gd name="T8" fmla="*/ 0 w 3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6">
                    <a:moveTo>
                      <a:pt x="0" y="0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4"/>
                      <a:pt x="1" y="0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43" name="Freeform 1584"/>
              <p:cNvSpPr>
                <a:spLocks/>
              </p:cNvSpPr>
              <p:nvPr/>
            </p:nvSpPr>
            <p:spPr bwMode="auto">
              <a:xfrm>
                <a:off x="3551" y="689"/>
                <a:ext cx="10" cy="38"/>
              </a:xfrm>
              <a:custGeom>
                <a:avLst/>
                <a:gdLst>
                  <a:gd name="T0" fmla="*/ 0 w 10"/>
                  <a:gd name="T1" fmla="*/ 0 h 37"/>
                  <a:gd name="T2" fmla="*/ 9 w 10"/>
                  <a:gd name="T3" fmla="*/ 37 h 37"/>
                  <a:gd name="T4" fmla="*/ 10 w 10"/>
                  <a:gd name="T5" fmla="*/ 33 h 37"/>
                  <a:gd name="T6" fmla="*/ 1 w 10"/>
                  <a:gd name="T7" fmla="*/ 0 h 37"/>
                  <a:gd name="T8" fmla="*/ 0 w 10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7">
                    <a:moveTo>
                      <a:pt x="0" y="0"/>
                    </a:moveTo>
                    <a:cubicBezTo>
                      <a:pt x="9" y="37"/>
                      <a:pt x="9" y="37"/>
                      <a:pt x="9" y="37"/>
                    </a:cubicBezTo>
                    <a:cubicBezTo>
                      <a:pt x="10" y="37"/>
                      <a:pt x="10" y="36"/>
                      <a:pt x="10" y="33"/>
                    </a:cubicBezTo>
                    <a:cubicBezTo>
                      <a:pt x="8" y="26"/>
                      <a:pt x="3" y="7"/>
                      <a:pt x="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9D6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44" name="Freeform 1585"/>
              <p:cNvSpPr>
                <a:spLocks/>
              </p:cNvSpPr>
              <p:nvPr/>
            </p:nvSpPr>
            <p:spPr bwMode="auto">
              <a:xfrm>
                <a:off x="3550" y="688"/>
                <a:ext cx="2" cy="1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2 w 2"/>
                  <a:gd name="T5" fmla="*/ 1 h 1"/>
                  <a:gd name="T6" fmla="*/ 2 w 2"/>
                  <a:gd name="T7" fmla="*/ 0 h 1"/>
                  <a:gd name="T8" fmla="*/ 2 w 2"/>
                  <a:gd name="T9" fmla="*/ 0 h 1"/>
                  <a:gd name="T10" fmla="*/ 0 w 2"/>
                  <a:gd name="T11" fmla="*/ 0 h 1"/>
                  <a:gd name="T12" fmla="*/ 1 w 2"/>
                  <a:gd name="T13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lnTo>
                      <a:pt x="2" y="1"/>
                    </a:lnTo>
                    <a:lnTo>
                      <a:pt x="2" y="1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FB48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45" name="Freeform 1586"/>
              <p:cNvSpPr>
                <a:spLocks/>
              </p:cNvSpPr>
              <p:nvPr/>
            </p:nvSpPr>
            <p:spPr bwMode="auto">
              <a:xfrm>
                <a:off x="3545" y="674"/>
                <a:ext cx="5" cy="9"/>
              </a:xfrm>
              <a:custGeom>
                <a:avLst/>
                <a:gdLst>
                  <a:gd name="T0" fmla="*/ 3 w 5"/>
                  <a:gd name="T1" fmla="*/ 9 h 9"/>
                  <a:gd name="T2" fmla="*/ 5 w 5"/>
                  <a:gd name="T3" fmla="*/ 8 h 9"/>
                  <a:gd name="T4" fmla="*/ 4 w 5"/>
                  <a:gd name="T5" fmla="*/ 5 h 9"/>
                  <a:gd name="T6" fmla="*/ 4 w 5"/>
                  <a:gd name="T7" fmla="*/ 3 h 9"/>
                  <a:gd name="T8" fmla="*/ 2 w 5"/>
                  <a:gd name="T9" fmla="*/ 0 h 9"/>
                  <a:gd name="T10" fmla="*/ 1 w 5"/>
                  <a:gd name="T11" fmla="*/ 4 h 9"/>
                  <a:gd name="T12" fmla="*/ 1 w 5"/>
                  <a:gd name="T13" fmla="*/ 6 h 9"/>
                  <a:gd name="T14" fmla="*/ 3 w 5"/>
                  <a:gd name="T15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9">
                    <a:moveTo>
                      <a:pt x="3" y="9"/>
                    </a:moveTo>
                    <a:cubicBezTo>
                      <a:pt x="5" y="8"/>
                      <a:pt x="5" y="8"/>
                      <a:pt x="5" y="8"/>
                    </a:cubicBezTo>
                    <a:cubicBezTo>
                      <a:pt x="5" y="7"/>
                      <a:pt x="5" y="6"/>
                      <a:pt x="4" y="5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3" y="2"/>
                      <a:pt x="2" y="1"/>
                      <a:pt x="2" y="0"/>
                    </a:cubicBezTo>
                    <a:cubicBezTo>
                      <a:pt x="2" y="0"/>
                      <a:pt x="0" y="1"/>
                      <a:pt x="1" y="4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7"/>
                      <a:pt x="2" y="8"/>
                      <a:pt x="3" y="9"/>
                    </a:cubicBezTo>
                    <a:close/>
                  </a:path>
                </a:pathLst>
              </a:custGeom>
              <a:solidFill>
                <a:srgbClr val="E2C5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46" name="Freeform 1587"/>
              <p:cNvSpPr>
                <a:spLocks/>
              </p:cNvSpPr>
              <p:nvPr/>
            </p:nvSpPr>
            <p:spPr bwMode="auto">
              <a:xfrm>
                <a:off x="3546" y="674"/>
                <a:ext cx="4" cy="8"/>
              </a:xfrm>
              <a:custGeom>
                <a:avLst/>
                <a:gdLst>
                  <a:gd name="T0" fmla="*/ 3 w 4"/>
                  <a:gd name="T1" fmla="*/ 8 h 8"/>
                  <a:gd name="T2" fmla="*/ 3 w 4"/>
                  <a:gd name="T3" fmla="*/ 8 h 8"/>
                  <a:gd name="T4" fmla="*/ 4 w 4"/>
                  <a:gd name="T5" fmla="*/ 8 h 8"/>
                  <a:gd name="T6" fmla="*/ 3 w 4"/>
                  <a:gd name="T7" fmla="*/ 5 h 8"/>
                  <a:gd name="T8" fmla="*/ 3 w 4"/>
                  <a:gd name="T9" fmla="*/ 3 h 8"/>
                  <a:gd name="T10" fmla="*/ 1 w 4"/>
                  <a:gd name="T11" fmla="*/ 0 h 8"/>
                  <a:gd name="T12" fmla="*/ 2 w 4"/>
                  <a:gd name="T13" fmla="*/ 4 h 8"/>
                  <a:gd name="T14" fmla="*/ 3 w 4"/>
                  <a:gd name="T1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" h="8"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7"/>
                      <a:pt x="4" y="6"/>
                      <a:pt x="3" y="5"/>
                    </a:cubicBezTo>
                    <a:cubicBezTo>
                      <a:pt x="3" y="4"/>
                      <a:pt x="3" y="3"/>
                      <a:pt x="3" y="3"/>
                    </a:cubicBezTo>
                    <a:cubicBezTo>
                      <a:pt x="2" y="2"/>
                      <a:pt x="1" y="1"/>
                      <a:pt x="1" y="0"/>
                    </a:cubicBezTo>
                    <a:cubicBezTo>
                      <a:pt x="1" y="0"/>
                      <a:pt x="0" y="1"/>
                      <a:pt x="2" y="4"/>
                    </a:cubicBezTo>
                    <a:cubicBezTo>
                      <a:pt x="3" y="6"/>
                      <a:pt x="3" y="7"/>
                      <a:pt x="3" y="8"/>
                    </a:cubicBezTo>
                    <a:close/>
                  </a:path>
                </a:pathLst>
              </a:custGeom>
              <a:solidFill>
                <a:srgbClr val="E8D1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47" name="Freeform 1588"/>
              <p:cNvSpPr>
                <a:spLocks/>
              </p:cNvSpPr>
              <p:nvPr/>
            </p:nvSpPr>
            <p:spPr bwMode="auto">
              <a:xfrm>
                <a:off x="3559" y="721"/>
                <a:ext cx="5" cy="8"/>
              </a:xfrm>
              <a:custGeom>
                <a:avLst/>
                <a:gdLst>
                  <a:gd name="T0" fmla="*/ 5 w 5"/>
                  <a:gd name="T1" fmla="*/ 5 h 8"/>
                  <a:gd name="T2" fmla="*/ 2 w 5"/>
                  <a:gd name="T3" fmla="*/ 8 h 8"/>
                  <a:gd name="T4" fmla="*/ 2 w 5"/>
                  <a:gd name="T5" fmla="*/ 8 h 8"/>
                  <a:gd name="T6" fmla="*/ 2 w 5"/>
                  <a:gd name="T7" fmla="*/ 8 h 8"/>
                  <a:gd name="T8" fmla="*/ 3 w 5"/>
                  <a:gd name="T9" fmla="*/ 4 h 8"/>
                  <a:gd name="T10" fmla="*/ 3 w 5"/>
                  <a:gd name="T11" fmla="*/ 4 h 8"/>
                  <a:gd name="T12" fmla="*/ 3 w 5"/>
                  <a:gd name="T13" fmla="*/ 3 h 8"/>
                  <a:gd name="T14" fmla="*/ 2 w 5"/>
                  <a:gd name="T15" fmla="*/ 3 h 8"/>
                  <a:gd name="T16" fmla="*/ 2 w 5"/>
                  <a:gd name="T17" fmla="*/ 4 h 8"/>
                  <a:gd name="T18" fmla="*/ 2 w 5"/>
                  <a:gd name="T19" fmla="*/ 8 h 8"/>
                  <a:gd name="T20" fmla="*/ 2 w 5"/>
                  <a:gd name="T21" fmla="*/ 8 h 8"/>
                  <a:gd name="T22" fmla="*/ 1 w 5"/>
                  <a:gd name="T23" fmla="*/ 8 h 8"/>
                  <a:gd name="T24" fmla="*/ 0 w 5"/>
                  <a:gd name="T25" fmla="*/ 4 h 8"/>
                  <a:gd name="T26" fmla="*/ 1 w 5"/>
                  <a:gd name="T27" fmla="*/ 2 h 8"/>
                  <a:gd name="T28" fmla="*/ 1 w 5"/>
                  <a:gd name="T29" fmla="*/ 0 h 8"/>
                  <a:gd name="T30" fmla="*/ 3 w 5"/>
                  <a:gd name="T31" fmla="*/ 0 h 8"/>
                  <a:gd name="T32" fmla="*/ 5 w 5"/>
                  <a:gd name="T33" fmla="*/ 0 h 8"/>
                  <a:gd name="T34" fmla="*/ 5 w 5"/>
                  <a:gd name="T35" fmla="*/ 3 h 8"/>
                  <a:gd name="T36" fmla="*/ 5 w 5"/>
                  <a:gd name="T37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" h="8">
                    <a:moveTo>
                      <a:pt x="5" y="5"/>
                    </a:moveTo>
                    <a:cubicBezTo>
                      <a:pt x="4" y="5"/>
                      <a:pt x="3" y="6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6"/>
                      <a:pt x="1" y="4"/>
                      <a:pt x="0" y="4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5" y="3"/>
                      <a:pt x="5" y="4"/>
                      <a:pt x="5" y="5"/>
                    </a:cubicBez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48" name="Freeform 1589"/>
              <p:cNvSpPr>
                <a:spLocks noEditPoints="1"/>
              </p:cNvSpPr>
              <p:nvPr/>
            </p:nvSpPr>
            <p:spPr bwMode="auto">
              <a:xfrm>
                <a:off x="3559" y="721"/>
                <a:ext cx="5" cy="8"/>
              </a:xfrm>
              <a:custGeom>
                <a:avLst/>
                <a:gdLst>
                  <a:gd name="T0" fmla="*/ 2 w 5"/>
                  <a:gd name="T1" fmla="*/ 8 h 8"/>
                  <a:gd name="T2" fmla="*/ 2 w 5"/>
                  <a:gd name="T3" fmla="*/ 8 h 8"/>
                  <a:gd name="T4" fmla="*/ 2 w 5"/>
                  <a:gd name="T5" fmla="*/ 8 h 8"/>
                  <a:gd name="T6" fmla="*/ 2 w 5"/>
                  <a:gd name="T7" fmla="*/ 8 h 8"/>
                  <a:gd name="T8" fmla="*/ 1 w 5"/>
                  <a:gd name="T9" fmla="*/ 8 h 8"/>
                  <a:gd name="T10" fmla="*/ 1 w 5"/>
                  <a:gd name="T11" fmla="*/ 8 h 8"/>
                  <a:gd name="T12" fmla="*/ 0 w 5"/>
                  <a:gd name="T13" fmla="*/ 4 h 8"/>
                  <a:gd name="T14" fmla="*/ 0 w 5"/>
                  <a:gd name="T15" fmla="*/ 4 h 8"/>
                  <a:gd name="T16" fmla="*/ 0 w 5"/>
                  <a:gd name="T17" fmla="*/ 4 h 8"/>
                  <a:gd name="T18" fmla="*/ 1 w 5"/>
                  <a:gd name="T19" fmla="*/ 2 h 8"/>
                  <a:gd name="T20" fmla="*/ 1 w 5"/>
                  <a:gd name="T21" fmla="*/ 0 h 8"/>
                  <a:gd name="T22" fmla="*/ 1 w 5"/>
                  <a:gd name="T23" fmla="*/ 0 h 8"/>
                  <a:gd name="T24" fmla="*/ 1 w 5"/>
                  <a:gd name="T25" fmla="*/ 0 h 8"/>
                  <a:gd name="T26" fmla="*/ 3 w 5"/>
                  <a:gd name="T27" fmla="*/ 0 h 8"/>
                  <a:gd name="T28" fmla="*/ 5 w 5"/>
                  <a:gd name="T29" fmla="*/ 0 h 8"/>
                  <a:gd name="T30" fmla="*/ 5 w 5"/>
                  <a:gd name="T31" fmla="*/ 0 h 8"/>
                  <a:gd name="T32" fmla="*/ 5 w 5"/>
                  <a:gd name="T33" fmla="*/ 0 h 8"/>
                  <a:gd name="T34" fmla="*/ 5 w 5"/>
                  <a:gd name="T35" fmla="*/ 3 h 8"/>
                  <a:gd name="T36" fmla="*/ 5 w 5"/>
                  <a:gd name="T37" fmla="*/ 5 h 8"/>
                  <a:gd name="T38" fmla="*/ 5 w 5"/>
                  <a:gd name="T39" fmla="*/ 5 h 8"/>
                  <a:gd name="T40" fmla="*/ 5 w 5"/>
                  <a:gd name="T41" fmla="*/ 5 h 8"/>
                  <a:gd name="T42" fmla="*/ 2 w 5"/>
                  <a:gd name="T43" fmla="*/ 8 h 8"/>
                  <a:gd name="T44" fmla="*/ 3 w 5"/>
                  <a:gd name="T45" fmla="*/ 4 h 8"/>
                  <a:gd name="T46" fmla="*/ 2 w 5"/>
                  <a:gd name="T47" fmla="*/ 7 h 8"/>
                  <a:gd name="T48" fmla="*/ 5 w 5"/>
                  <a:gd name="T49" fmla="*/ 5 h 8"/>
                  <a:gd name="T50" fmla="*/ 5 w 5"/>
                  <a:gd name="T51" fmla="*/ 3 h 8"/>
                  <a:gd name="T52" fmla="*/ 5 w 5"/>
                  <a:gd name="T53" fmla="*/ 1 h 8"/>
                  <a:gd name="T54" fmla="*/ 3 w 5"/>
                  <a:gd name="T55" fmla="*/ 0 h 8"/>
                  <a:gd name="T56" fmla="*/ 1 w 5"/>
                  <a:gd name="T57" fmla="*/ 0 h 8"/>
                  <a:gd name="T58" fmla="*/ 1 w 5"/>
                  <a:gd name="T59" fmla="*/ 2 h 8"/>
                  <a:gd name="T60" fmla="*/ 0 w 5"/>
                  <a:gd name="T61" fmla="*/ 4 h 8"/>
                  <a:gd name="T62" fmla="*/ 2 w 5"/>
                  <a:gd name="T63" fmla="*/ 7 h 8"/>
                  <a:gd name="T64" fmla="*/ 2 w 5"/>
                  <a:gd name="T65" fmla="*/ 4 h 8"/>
                  <a:gd name="T66" fmla="*/ 2 w 5"/>
                  <a:gd name="T67" fmla="*/ 3 h 8"/>
                  <a:gd name="T68" fmla="*/ 3 w 5"/>
                  <a:gd name="T69" fmla="*/ 3 h 8"/>
                  <a:gd name="T70" fmla="*/ 3 w 5"/>
                  <a:gd name="T71" fmla="*/ 4 h 8"/>
                  <a:gd name="T72" fmla="*/ 3 w 5"/>
                  <a:gd name="T73" fmla="*/ 3 h 8"/>
                  <a:gd name="T74" fmla="*/ 2 w 5"/>
                  <a:gd name="T75" fmla="*/ 4 h 8"/>
                  <a:gd name="T76" fmla="*/ 2 w 5"/>
                  <a:gd name="T77" fmla="*/ 4 h 8"/>
                  <a:gd name="T78" fmla="*/ 3 w 5"/>
                  <a:gd name="T79" fmla="*/ 4 h 8"/>
                  <a:gd name="T80" fmla="*/ 3 w 5"/>
                  <a:gd name="T81" fmla="*/ 4 h 8"/>
                  <a:gd name="T82" fmla="*/ 3 w 5"/>
                  <a:gd name="T83" fmla="*/ 4 h 8"/>
                  <a:gd name="T84" fmla="*/ 3 w 5"/>
                  <a:gd name="T85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" h="8">
                    <a:moveTo>
                      <a:pt x="2" y="8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6"/>
                      <a:pt x="1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3"/>
                      <a:pt x="1" y="3"/>
                      <a:pt x="1" y="2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3" y="0"/>
                    </a:cubicBezTo>
                    <a:cubicBezTo>
                      <a:pt x="4" y="0"/>
                      <a:pt x="4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5" y="3"/>
                      <a:pt x="5" y="4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5"/>
                      <a:pt x="3" y="6"/>
                      <a:pt x="2" y="8"/>
                    </a:cubicBezTo>
                    <a:close/>
                    <a:moveTo>
                      <a:pt x="3" y="4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3" y="6"/>
                      <a:pt x="4" y="5"/>
                      <a:pt x="5" y="5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4" y="1"/>
                      <a:pt x="4" y="1"/>
                      <a:pt x="3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3"/>
                      <a:pt x="1" y="3"/>
                      <a:pt x="0" y="4"/>
                    </a:cubicBezTo>
                    <a:cubicBezTo>
                      <a:pt x="1" y="4"/>
                      <a:pt x="2" y="6"/>
                      <a:pt x="2" y="7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lose/>
                    <a:moveTo>
                      <a:pt x="3" y="3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lose/>
                  </a:path>
                </a:pathLst>
              </a:custGeom>
              <a:solidFill>
                <a:srgbClr val="B3B3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49" name="Freeform 1590"/>
              <p:cNvSpPr>
                <a:spLocks/>
              </p:cNvSpPr>
              <p:nvPr/>
            </p:nvSpPr>
            <p:spPr bwMode="auto">
              <a:xfrm>
                <a:off x="3560" y="698"/>
                <a:ext cx="7" cy="23"/>
              </a:xfrm>
              <a:custGeom>
                <a:avLst/>
                <a:gdLst>
                  <a:gd name="T0" fmla="*/ 3 w 7"/>
                  <a:gd name="T1" fmla="*/ 4 h 22"/>
                  <a:gd name="T2" fmla="*/ 7 w 7"/>
                  <a:gd name="T3" fmla="*/ 4 h 22"/>
                  <a:gd name="T4" fmla="*/ 4 w 7"/>
                  <a:gd name="T5" fmla="*/ 22 h 22"/>
                  <a:gd name="T6" fmla="*/ 0 w 7"/>
                  <a:gd name="T7" fmla="*/ 22 h 22"/>
                  <a:gd name="T8" fmla="*/ 3 w 7"/>
                  <a:gd name="T9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2">
                    <a:moveTo>
                      <a:pt x="3" y="4"/>
                    </a:moveTo>
                    <a:cubicBezTo>
                      <a:pt x="4" y="0"/>
                      <a:pt x="7" y="1"/>
                      <a:pt x="7" y="4"/>
                    </a:cubicBezTo>
                    <a:cubicBezTo>
                      <a:pt x="6" y="10"/>
                      <a:pt x="5" y="16"/>
                      <a:pt x="4" y="22"/>
                    </a:cubicBezTo>
                    <a:cubicBezTo>
                      <a:pt x="3" y="22"/>
                      <a:pt x="1" y="22"/>
                      <a:pt x="0" y="22"/>
                    </a:cubicBezTo>
                    <a:cubicBezTo>
                      <a:pt x="1" y="16"/>
                      <a:pt x="2" y="10"/>
                      <a:pt x="3" y="4"/>
                    </a:cubicBezTo>
                    <a:close/>
                  </a:path>
                </a:pathLst>
              </a:custGeom>
              <a:solidFill>
                <a:srgbClr val="EF6A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50" name="Freeform 1591"/>
              <p:cNvSpPr>
                <a:spLocks/>
              </p:cNvSpPr>
              <p:nvPr/>
            </p:nvSpPr>
            <p:spPr bwMode="auto">
              <a:xfrm>
                <a:off x="3560" y="721"/>
                <a:ext cx="4" cy="1"/>
              </a:xfrm>
              <a:custGeom>
                <a:avLst/>
                <a:gdLst>
                  <a:gd name="T0" fmla="*/ 0 w 4"/>
                  <a:gd name="T1" fmla="*/ 0 h 1"/>
                  <a:gd name="T2" fmla="*/ 4 w 4"/>
                  <a:gd name="T3" fmla="*/ 0 h 1"/>
                  <a:gd name="T4" fmla="*/ 4 w 4"/>
                  <a:gd name="T5" fmla="*/ 1 h 1"/>
                  <a:gd name="T6" fmla="*/ 0 w 4"/>
                  <a:gd name="T7" fmla="*/ 0 h 1"/>
                  <a:gd name="T8" fmla="*/ 0 w 4"/>
                  <a:gd name="T9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">
                    <a:moveTo>
                      <a:pt x="0" y="0"/>
                    </a:moveTo>
                    <a:lnTo>
                      <a:pt x="4" y="0"/>
                    </a:lnTo>
                    <a:lnTo>
                      <a:pt x="4" y="1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75B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51" name="Freeform 1592"/>
              <p:cNvSpPr>
                <a:spLocks/>
              </p:cNvSpPr>
              <p:nvPr/>
            </p:nvSpPr>
            <p:spPr bwMode="auto">
              <a:xfrm>
                <a:off x="3562" y="691"/>
                <a:ext cx="7" cy="17"/>
              </a:xfrm>
              <a:custGeom>
                <a:avLst/>
                <a:gdLst>
                  <a:gd name="T0" fmla="*/ 0 w 7"/>
                  <a:gd name="T1" fmla="*/ 15 h 16"/>
                  <a:gd name="T2" fmla="*/ 2 w 7"/>
                  <a:gd name="T3" fmla="*/ 2 h 16"/>
                  <a:gd name="T4" fmla="*/ 4 w 7"/>
                  <a:gd name="T5" fmla="*/ 0 h 16"/>
                  <a:gd name="T6" fmla="*/ 5 w 7"/>
                  <a:gd name="T7" fmla="*/ 0 h 16"/>
                  <a:gd name="T8" fmla="*/ 7 w 7"/>
                  <a:gd name="T9" fmla="*/ 3 h 16"/>
                  <a:gd name="T10" fmla="*/ 5 w 7"/>
                  <a:gd name="T11" fmla="*/ 16 h 16"/>
                  <a:gd name="T12" fmla="*/ 0 w 7"/>
                  <a:gd name="T13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16">
                    <a:moveTo>
                      <a:pt x="0" y="15"/>
                    </a:move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3" y="0"/>
                      <a:pt x="4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6" y="1"/>
                      <a:pt x="7" y="2"/>
                      <a:pt x="7" y="3"/>
                    </a:cubicBezTo>
                    <a:cubicBezTo>
                      <a:pt x="5" y="16"/>
                      <a:pt x="5" y="16"/>
                      <a:pt x="5" y="16"/>
                    </a:cubicBez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D75B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52" name="Freeform 1593"/>
              <p:cNvSpPr>
                <a:spLocks/>
              </p:cNvSpPr>
              <p:nvPr/>
            </p:nvSpPr>
            <p:spPr bwMode="auto">
              <a:xfrm>
                <a:off x="3564" y="693"/>
                <a:ext cx="6" cy="13"/>
              </a:xfrm>
              <a:custGeom>
                <a:avLst/>
                <a:gdLst>
                  <a:gd name="T0" fmla="*/ 0 w 6"/>
                  <a:gd name="T1" fmla="*/ 0 h 12"/>
                  <a:gd name="T2" fmla="*/ 4 w 6"/>
                  <a:gd name="T3" fmla="*/ 1 h 12"/>
                  <a:gd name="T4" fmla="*/ 6 w 6"/>
                  <a:gd name="T5" fmla="*/ 2 h 12"/>
                  <a:gd name="T6" fmla="*/ 4 w 6"/>
                  <a:gd name="T7" fmla="*/ 10 h 12"/>
                  <a:gd name="T8" fmla="*/ 4 w 6"/>
                  <a:gd name="T9" fmla="*/ 10 h 12"/>
                  <a:gd name="T10" fmla="*/ 4 w 6"/>
                  <a:gd name="T11" fmla="*/ 12 h 12"/>
                  <a:gd name="T12" fmla="*/ 3 w 6"/>
                  <a:gd name="T13" fmla="*/ 11 h 12"/>
                  <a:gd name="T14" fmla="*/ 4 w 6"/>
                  <a:gd name="T15" fmla="*/ 10 h 12"/>
                  <a:gd name="T16" fmla="*/ 5 w 6"/>
                  <a:gd name="T17" fmla="*/ 2 h 12"/>
                  <a:gd name="T18" fmla="*/ 4 w 6"/>
                  <a:gd name="T19" fmla="*/ 2 h 12"/>
                  <a:gd name="T20" fmla="*/ 0 w 6"/>
                  <a:gd name="T21" fmla="*/ 1 h 12"/>
                  <a:gd name="T22" fmla="*/ 0 w 6"/>
                  <a:gd name="T2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" h="12">
                    <a:moveTo>
                      <a:pt x="0" y="0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6" y="2"/>
                      <a:pt x="6" y="2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3" y="12"/>
                      <a:pt x="3" y="11"/>
                      <a:pt x="3" y="11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EF6A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53" name="Freeform 1594"/>
              <p:cNvSpPr>
                <a:spLocks/>
              </p:cNvSpPr>
              <p:nvPr/>
            </p:nvSpPr>
            <p:spPr bwMode="auto">
              <a:xfrm>
                <a:off x="3549" y="711"/>
                <a:ext cx="17" cy="29"/>
              </a:xfrm>
              <a:custGeom>
                <a:avLst/>
                <a:gdLst>
                  <a:gd name="T0" fmla="*/ 0 w 17"/>
                  <a:gd name="T1" fmla="*/ 0 h 29"/>
                  <a:gd name="T2" fmla="*/ 0 w 17"/>
                  <a:gd name="T3" fmla="*/ 27 h 29"/>
                  <a:gd name="T4" fmla="*/ 2 w 17"/>
                  <a:gd name="T5" fmla="*/ 29 h 29"/>
                  <a:gd name="T6" fmla="*/ 15 w 17"/>
                  <a:gd name="T7" fmla="*/ 29 h 29"/>
                  <a:gd name="T8" fmla="*/ 17 w 17"/>
                  <a:gd name="T9" fmla="*/ 27 h 29"/>
                  <a:gd name="T10" fmla="*/ 17 w 17"/>
                  <a:gd name="T11" fmla="*/ 0 h 29"/>
                  <a:gd name="T12" fmla="*/ 0 w 17"/>
                  <a:gd name="T13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29">
                    <a:moveTo>
                      <a:pt x="0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0" y="28"/>
                      <a:pt x="1" y="29"/>
                      <a:pt x="2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29"/>
                      <a:pt x="17" y="28"/>
                      <a:pt x="17" y="27"/>
                    </a:cubicBezTo>
                    <a:cubicBezTo>
                      <a:pt x="17" y="0"/>
                      <a:pt x="17" y="0"/>
                      <a:pt x="1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76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54" name="Freeform 1595"/>
              <p:cNvSpPr>
                <a:spLocks/>
              </p:cNvSpPr>
              <p:nvPr/>
            </p:nvSpPr>
            <p:spPr bwMode="auto">
              <a:xfrm>
                <a:off x="3222" y="716"/>
                <a:ext cx="57" cy="9"/>
              </a:xfrm>
              <a:custGeom>
                <a:avLst/>
                <a:gdLst>
                  <a:gd name="T0" fmla="*/ 0 w 57"/>
                  <a:gd name="T1" fmla="*/ 8 h 9"/>
                  <a:gd name="T2" fmla="*/ 0 w 57"/>
                  <a:gd name="T3" fmla="*/ 8 h 9"/>
                  <a:gd name="T4" fmla="*/ 1 w 57"/>
                  <a:gd name="T5" fmla="*/ 7 h 9"/>
                  <a:gd name="T6" fmla="*/ 1 w 57"/>
                  <a:gd name="T7" fmla="*/ 2 h 9"/>
                  <a:gd name="T8" fmla="*/ 0 w 57"/>
                  <a:gd name="T9" fmla="*/ 1 h 9"/>
                  <a:gd name="T10" fmla="*/ 0 w 57"/>
                  <a:gd name="T11" fmla="*/ 1 h 9"/>
                  <a:gd name="T12" fmla="*/ 0 w 57"/>
                  <a:gd name="T13" fmla="*/ 0 h 9"/>
                  <a:gd name="T14" fmla="*/ 56 w 57"/>
                  <a:gd name="T15" fmla="*/ 0 h 9"/>
                  <a:gd name="T16" fmla="*/ 57 w 57"/>
                  <a:gd name="T17" fmla="*/ 2 h 9"/>
                  <a:gd name="T18" fmla="*/ 57 w 57"/>
                  <a:gd name="T19" fmla="*/ 7 h 9"/>
                  <a:gd name="T20" fmla="*/ 56 w 57"/>
                  <a:gd name="T21" fmla="*/ 9 h 9"/>
                  <a:gd name="T22" fmla="*/ 0 w 57"/>
                  <a:gd name="T23" fmla="*/ 9 h 9"/>
                  <a:gd name="T24" fmla="*/ 0 w 57"/>
                  <a:gd name="T2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" h="9">
                    <a:moveTo>
                      <a:pt x="0" y="8"/>
                    </a:moveTo>
                    <a:cubicBezTo>
                      <a:pt x="0" y="8"/>
                      <a:pt x="0" y="8"/>
                      <a:pt x="0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6" y="0"/>
                      <a:pt x="57" y="1"/>
                      <a:pt x="57" y="2"/>
                    </a:cubicBezTo>
                    <a:cubicBezTo>
                      <a:pt x="57" y="7"/>
                      <a:pt x="57" y="7"/>
                      <a:pt x="57" y="7"/>
                    </a:cubicBezTo>
                    <a:cubicBezTo>
                      <a:pt x="57" y="8"/>
                      <a:pt x="56" y="9"/>
                      <a:pt x="56" y="9"/>
                    </a:cubicBezTo>
                    <a:cubicBezTo>
                      <a:pt x="0" y="9"/>
                      <a:pt x="0" y="9"/>
                      <a:pt x="0" y="9"/>
                    </a:cubicBez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15B0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55" name="Freeform 1596"/>
              <p:cNvSpPr>
                <a:spLocks/>
              </p:cNvSpPr>
              <p:nvPr/>
            </p:nvSpPr>
            <p:spPr bwMode="auto">
              <a:xfrm>
                <a:off x="3222" y="716"/>
                <a:ext cx="29" cy="9"/>
              </a:xfrm>
              <a:custGeom>
                <a:avLst/>
                <a:gdLst>
                  <a:gd name="T0" fmla="*/ 0 w 29"/>
                  <a:gd name="T1" fmla="*/ 8 h 9"/>
                  <a:gd name="T2" fmla="*/ 0 w 29"/>
                  <a:gd name="T3" fmla="*/ 8 h 9"/>
                  <a:gd name="T4" fmla="*/ 1 w 29"/>
                  <a:gd name="T5" fmla="*/ 7 h 9"/>
                  <a:gd name="T6" fmla="*/ 1 w 29"/>
                  <a:gd name="T7" fmla="*/ 2 h 9"/>
                  <a:gd name="T8" fmla="*/ 0 w 29"/>
                  <a:gd name="T9" fmla="*/ 1 h 9"/>
                  <a:gd name="T10" fmla="*/ 0 w 29"/>
                  <a:gd name="T11" fmla="*/ 1 h 9"/>
                  <a:gd name="T12" fmla="*/ 0 w 29"/>
                  <a:gd name="T13" fmla="*/ 0 h 9"/>
                  <a:gd name="T14" fmla="*/ 29 w 29"/>
                  <a:gd name="T15" fmla="*/ 0 h 9"/>
                  <a:gd name="T16" fmla="*/ 29 w 29"/>
                  <a:gd name="T17" fmla="*/ 9 h 9"/>
                  <a:gd name="T18" fmla="*/ 0 w 29"/>
                  <a:gd name="T19" fmla="*/ 9 h 9"/>
                  <a:gd name="T20" fmla="*/ 0 w 29"/>
                  <a:gd name="T21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9">
                    <a:moveTo>
                      <a:pt x="0" y="8"/>
                    </a:moveTo>
                    <a:lnTo>
                      <a:pt x="0" y="8"/>
                    </a:lnTo>
                    <a:lnTo>
                      <a:pt x="1" y="7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29" y="0"/>
                    </a:lnTo>
                    <a:lnTo>
                      <a:pt x="29" y="9"/>
                    </a:lnTo>
                    <a:lnTo>
                      <a:pt x="0" y="9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169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56" name="Freeform 1597"/>
              <p:cNvSpPr>
                <a:spLocks/>
              </p:cNvSpPr>
              <p:nvPr/>
            </p:nvSpPr>
            <p:spPr bwMode="auto">
              <a:xfrm>
                <a:off x="3222" y="717"/>
                <a:ext cx="56" cy="7"/>
              </a:xfrm>
              <a:custGeom>
                <a:avLst/>
                <a:gdLst>
                  <a:gd name="T0" fmla="*/ 1 w 56"/>
                  <a:gd name="T1" fmla="*/ 6 h 7"/>
                  <a:gd name="T2" fmla="*/ 1 w 56"/>
                  <a:gd name="T3" fmla="*/ 1 h 7"/>
                  <a:gd name="T4" fmla="*/ 0 w 56"/>
                  <a:gd name="T5" fmla="*/ 0 h 7"/>
                  <a:gd name="T6" fmla="*/ 56 w 56"/>
                  <a:gd name="T7" fmla="*/ 0 h 7"/>
                  <a:gd name="T8" fmla="*/ 56 w 56"/>
                  <a:gd name="T9" fmla="*/ 1 h 7"/>
                  <a:gd name="T10" fmla="*/ 56 w 56"/>
                  <a:gd name="T11" fmla="*/ 6 h 7"/>
                  <a:gd name="T12" fmla="*/ 56 w 56"/>
                  <a:gd name="T13" fmla="*/ 7 h 7"/>
                  <a:gd name="T14" fmla="*/ 0 w 56"/>
                  <a:gd name="T15" fmla="*/ 7 h 7"/>
                  <a:gd name="T16" fmla="*/ 1 w 56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6" h="7">
                    <a:moveTo>
                      <a:pt x="1" y="6"/>
                    </a:moveTo>
                    <a:lnTo>
                      <a:pt x="1" y="1"/>
                    </a:lnTo>
                    <a:lnTo>
                      <a:pt x="0" y="0"/>
                    </a:lnTo>
                    <a:lnTo>
                      <a:pt x="56" y="0"/>
                    </a:lnTo>
                    <a:lnTo>
                      <a:pt x="56" y="1"/>
                    </a:lnTo>
                    <a:lnTo>
                      <a:pt x="56" y="6"/>
                    </a:lnTo>
                    <a:lnTo>
                      <a:pt x="56" y="7"/>
                    </a:lnTo>
                    <a:lnTo>
                      <a:pt x="0" y="7"/>
                    </a:lnTo>
                    <a:lnTo>
                      <a:pt x="1" y="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57" name="Freeform 1598"/>
              <p:cNvSpPr>
                <a:spLocks/>
              </p:cNvSpPr>
              <p:nvPr/>
            </p:nvSpPr>
            <p:spPr bwMode="auto">
              <a:xfrm>
                <a:off x="3237" y="707"/>
                <a:ext cx="38" cy="9"/>
              </a:xfrm>
              <a:custGeom>
                <a:avLst/>
                <a:gdLst>
                  <a:gd name="T0" fmla="*/ 38 w 38"/>
                  <a:gd name="T1" fmla="*/ 8 h 9"/>
                  <a:gd name="T2" fmla="*/ 37 w 38"/>
                  <a:gd name="T3" fmla="*/ 8 h 9"/>
                  <a:gd name="T4" fmla="*/ 36 w 38"/>
                  <a:gd name="T5" fmla="*/ 7 h 9"/>
                  <a:gd name="T6" fmla="*/ 36 w 38"/>
                  <a:gd name="T7" fmla="*/ 2 h 9"/>
                  <a:gd name="T8" fmla="*/ 37 w 38"/>
                  <a:gd name="T9" fmla="*/ 1 h 9"/>
                  <a:gd name="T10" fmla="*/ 38 w 38"/>
                  <a:gd name="T11" fmla="*/ 1 h 9"/>
                  <a:gd name="T12" fmla="*/ 38 w 38"/>
                  <a:gd name="T13" fmla="*/ 0 h 9"/>
                  <a:gd name="T14" fmla="*/ 4 w 38"/>
                  <a:gd name="T15" fmla="*/ 0 h 9"/>
                  <a:gd name="T16" fmla="*/ 1 w 38"/>
                  <a:gd name="T17" fmla="*/ 2 h 9"/>
                  <a:gd name="T18" fmla="*/ 1 w 38"/>
                  <a:gd name="T19" fmla="*/ 8 h 9"/>
                  <a:gd name="T20" fmla="*/ 4 w 38"/>
                  <a:gd name="T21" fmla="*/ 9 h 9"/>
                  <a:gd name="T22" fmla="*/ 38 w 38"/>
                  <a:gd name="T23" fmla="*/ 9 h 9"/>
                  <a:gd name="T24" fmla="*/ 38 w 38"/>
                  <a:gd name="T2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" h="9">
                    <a:moveTo>
                      <a:pt x="38" y="8"/>
                    </a:moveTo>
                    <a:cubicBezTo>
                      <a:pt x="37" y="8"/>
                      <a:pt x="37" y="8"/>
                      <a:pt x="37" y="8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6" y="6"/>
                      <a:pt x="36" y="4"/>
                      <a:pt x="36" y="2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26" y="0"/>
                      <a:pt x="15" y="0"/>
                      <a:pt x="4" y="0"/>
                    </a:cubicBezTo>
                    <a:cubicBezTo>
                      <a:pt x="3" y="0"/>
                      <a:pt x="2" y="1"/>
                      <a:pt x="1" y="2"/>
                    </a:cubicBezTo>
                    <a:cubicBezTo>
                      <a:pt x="0" y="4"/>
                      <a:pt x="0" y="6"/>
                      <a:pt x="1" y="8"/>
                    </a:cubicBezTo>
                    <a:cubicBezTo>
                      <a:pt x="2" y="8"/>
                      <a:pt x="3" y="9"/>
                      <a:pt x="4" y="9"/>
                    </a:cubicBezTo>
                    <a:cubicBezTo>
                      <a:pt x="15" y="9"/>
                      <a:pt x="26" y="9"/>
                      <a:pt x="38" y="9"/>
                    </a:cubicBezTo>
                    <a:lnTo>
                      <a:pt x="38" y="8"/>
                    </a:lnTo>
                    <a:close/>
                  </a:path>
                </a:pathLst>
              </a:custGeom>
              <a:solidFill>
                <a:srgbClr val="7AC48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58" name="Freeform 1599"/>
              <p:cNvSpPr>
                <a:spLocks/>
              </p:cNvSpPr>
              <p:nvPr/>
            </p:nvSpPr>
            <p:spPr bwMode="auto">
              <a:xfrm>
                <a:off x="3238" y="708"/>
                <a:ext cx="36" cy="7"/>
              </a:xfrm>
              <a:custGeom>
                <a:avLst/>
                <a:gdLst>
                  <a:gd name="T0" fmla="*/ 35 w 36"/>
                  <a:gd name="T1" fmla="*/ 6 h 7"/>
                  <a:gd name="T2" fmla="*/ 35 w 36"/>
                  <a:gd name="T3" fmla="*/ 1 h 7"/>
                  <a:gd name="T4" fmla="*/ 36 w 36"/>
                  <a:gd name="T5" fmla="*/ 0 h 7"/>
                  <a:gd name="T6" fmla="*/ 2 w 36"/>
                  <a:gd name="T7" fmla="*/ 0 h 7"/>
                  <a:gd name="T8" fmla="*/ 1 w 36"/>
                  <a:gd name="T9" fmla="*/ 1 h 7"/>
                  <a:gd name="T10" fmla="*/ 1 w 36"/>
                  <a:gd name="T11" fmla="*/ 7 h 7"/>
                  <a:gd name="T12" fmla="*/ 2 w 36"/>
                  <a:gd name="T13" fmla="*/ 7 h 7"/>
                  <a:gd name="T14" fmla="*/ 36 w 36"/>
                  <a:gd name="T15" fmla="*/ 7 h 7"/>
                  <a:gd name="T16" fmla="*/ 35 w 36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7">
                    <a:moveTo>
                      <a:pt x="35" y="6"/>
                    </a:moveTo>
                    <a:cubicBezTo>
                      <a:pt x="35" y="5"/>
                      <a:pt x="35" y="3"/>
                      <a:pt x="35" y="1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25" y="0"/>
                      <a:pt x="13" y="0"/>
                      <a:pt x="2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3"/>
                      <a:pt x="0" y="5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3" y="7"/>
                      <a:pt x="25" y="7"/>
                      <a:pt x="36" y="7"/>
                    </a:cubicBezTo>
                    <a:lnTo>
                      <a:pt x="35" y="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59" name="Freeform 1600"/>
              <p:cNvSpPr>
                <a:spLocks/>
              </p:cNvSpPr>
              <p:nvPr/>
            </p:nvSpPr>
            <p:spPr bwMode="auto">
              <a:xfrm>
                <a:off x="3222" y="717"/>
                <a:ext cx="30" cy="7"/>
              </a:xfrm>
              <a:custGeom>
                <a:avLst/>
                <a:gdLst>
                  <a:gd name="T0" fmla="*/ 1 w 30"/>
                  <a:gd name="T1" fmla="*/ 6 h 7"/>
                  <a:gd name="T2" fmla="*/ 1 w 30"/>
                  <a:gd name="T3" fmla="*/ 1 h 7"/>
                  <a:gd name="T4" fmla="*/ 0 w 30"/>
                  <a:gd name="T5" fmla="*/ 0 h 7"/>
                  <a:gd name="T6" fmla="*/ 30 w 30"/>
                  <a:gd name="T7" fmla="*/ 0 h 7"/>
                  <a:gd name="T8" fmla="*/ 30 w 30"/>
                  <a:gd name="T9" fmla="*/ 1 h 7"/>
                  <a:gd name="T10" fmla="*/ 30 w 30"/>
                  <a:gd name="T11" fmla="*/ 6 h 7"/>
                  <a:gd name="T12" fmla="*/ 30 w 30"/>
                  <a:gd name="T13" fmla="*/ 7 h 7"/>
                  <a:gd name="T14" fmla="*/ 0 w 30"/>
                  <a:gd name="T15" fmla="*/ 7 h 7"/>
                  <a:gd name="T16" fmla="*/ 1 w 30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" h="7">
                    <a:moveTo>
                      <a:pt x="1" y="6"/>
                    </a:moveTo>
                    <a:lnTo>
                      <a:pt x="1" y="1"/>
                    </a:lnTo>
                    <a:lnTo>
                      <a:pt x="0" y="0"/>
                    </a:lnTo>
                    <a:lnTo>
                      <a:pt x="30" y="0"/>
                    </a:lnTo>
                    <a:lnTo>
                      <a:pt x="30" y="1"/>
                    </a:lnTo>
                    <a:lnTo>
                      <a:pt x="30" y="6"/>
                    </a:lnTo>
                    <a:lnTo>
                      <a:pt x="30" y="7"/>
                    </a:lnTo>
                    <a:lnTo>
                      <a:pt x="0" y="7"/>
                    </a:lnTo>
                    <a:lnTo>
                      <a:pt x="1" y="6"/>
                    </a:lnTo>
                    <a:close/>
                  </a:path>
                </a:pathLst>
              </a:custGeom>
              <a:solidFill>
                <a:srgbClr val="D1EC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60" name="Freeform 1601"/>
              <p:cNvSpPr>
                <a:spLocks/>
              </p:cNvSpPr>
              <p:nvPr/>
            </p:nvSpPr>
            <p:spPr bwMode="auto">
              <a:xfrm>
                <a:off x="3232" y="694"/>
                <a:ext cx="52" cy="13"/>
              </a:xfrm>
              <a:custGeom>
                <a:avLst/>
                <a:gdLst>
                  <a:gd name="T0" fmla="*/ 52 w 52"/>
                  <a:gd name="T1" fmla="*/ 11 h 12"/>
                  <a:gd name="T2" fmla="*/ 51 w 52"/>
                  <a:gd name="T3" fmla="*/ 11 h 12"/>
                  <a:gd name="T4" fmla="*/ 51 w 52"/>
                  <a:gd name="T5" fmla="*/ 10 h 12"/>
                  <a:gd name="T6" fmla="*/ 51 w 52"/>
                  <a:gd name="T7" fmla="*/ 1 h 12"/>
                  <a:gd name="T8" fmla="*/ 51 w 52"/>
                  <a:gd name="T9" fmla="*/ 1 h 12"/>
                  <a:gd name="T10" fmla="*/ 52 w 52"/>
                  <a:gd name="T11" fmla="*/ 1 h 12"/>
                  <a:gd name="T12" fmla="*/ 52 w 52"/>
                  <a:gd name="T13" fmla="*/ 0 h 12"/>
                  <a:gd name="T14" fmla="*/ 2 w 52"/>
                  <a:gd name="T15" fmla="*/ 0 h 12"/>
                  <a:gd name="T16" fmla="*/ 0 w 52"/>
                  <a:gd name="T17" fmla="*/ 1 h 12"/>
                  <a:gd name="T18" fmla="*/ 0 w 52"/>
                  <a:gd name="T19" fmla="*/ 10 h 12"/>
                  <a:gd name="T20" fmla="*/ 2 w 52"/>
                  <a:gd name="T21" fmla="*/ 12 h 12"/>
                  <a:gd name="T22" fmla="*/ 52 w 52"/>
                  <a:gd name="T23" fmla="*/ 12 h 12"/>
                  <a:gd name="T24" fmla="*/ 52 w 52"/>
                  <a:gd name="T25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2" h="12">
                    <a:moveTo>
                      <a:pt x="52" y="11"/>
                    </a:moveTo>
                    <a:cubicBezTo>
                      <a:pt x="51" y="11"/>
                      <a:pt x="51" y="11"/>
                      <a:pt x="51" y="11"/>
                    </a:cubicBezTo>
                    <a:cubicBezTo>
                      <a:pt x="51" y="10"/>
                      <a:pt x="51" y="10"/>
                      <a:pt x="51" y="10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1" y="12"/>
                      <a:pt x="2" y="12"/>
                    </a:cubicBezTo>
                    <a:cubicBezTo>
                      <a:pt x="52" y="12"/>
                      <a:pt x="52" y="12"/>
                      <a:pt x="52" y="12"/>
                    </a:cubicBezTo>
                    <a:lnTo>
                      <a:pt x="52" y="11"/>
                    </a:lnTo>
                    <a:close/>
                  </a:path>
                </a:pathLst>
              </a:custGeom>
              <a:solidFill>
                <a:srgbClr val="1695A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61" name="Freeform 1602"/>
              <p:cNvSpPr>
                <a:spLocks/>
              </p:cNvSpPr>
              <p:nvPr/>
            </p:nvSpPr>
            <p:spPr bwMode="auto">
              <a:xfrm>
                <a:off x="3258" y="694"/>
                <a:ext cx="26" cy="13"/>
              </a:xfrm>
              <a:custGeom>
                <a:avLst/>
                <a:gdLst>
                  <a:gd name="T0" fmla="*/ 26 w 26"/>
                  <a:gd name="T1" fmla="*/ 12 h 13"/>
                  <a:gd name="T2" fmla="*/ 25 w 26"/>
                  <a:gd name="T3" fmla="*/ 12 h 13"/>
                  <a:gd name="T4" fmla="*/ 25 w 26"/>
                  <a:gd name="T5" fmla="*/ 11 h 13"/>
                  <a:gd name="T6" fmla="*/ 25 w 26"/>
                  <a:gd name="T7" fmla="*/ 1 h 13"/>
                  <a:gd name="T8" fmla="*/ 25 w 26"/>
                  <a:gd name="T9" fmla="*/ 1 h 13"/>
                  <a:gd name="T10" fmla="*/ 26 w 26"/>
                  <a:gd name="T11" fmla="*/ 1 h 13"/>
                  <a:gd name="T12" fmla="*/ 26 w 26"/>
                  <a:gd name="T13" fmla="*/ 0 h 13"/>
                  <a:gd name="T14" fmla="*/ 0 w 26"/>
                  <a:gd name="T15" fmla="*/ 0 h 13"/>
                  <a:gd name="T16" fmla="*/ 0 w 26"/>
                  <a:gd name="T17" fmla="*/ 13 h 13"/>
                  <a:gd name="T18" fmla="*/ 26 w 26"/>
                  <a:gd name="T19" fmla="*/ 13 h 13"/>
                  <a:gd name="T20" fmla="*/ 26 w 26"/>
                  <a:gd name="T21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" h="13">
                    <a:moveTo>
                      <a:pt x="26" y="12"/>
                    </a:moveTo>
                    <a:lnTo>
                      <a:pt x="25" y="12"/>
                    </a:lnTo>
                    <a:lnTo>
                      <a:pt x="25" y="11"/>
                    </a:lnTo>
                    <a:lnTo>
                      <a:pt x="25" y="1"/>
                    </a:lnTo>
                    <a:lnTo>
                      <a:pt x="25" y="1"/>
                    </a:lnTo>
                    <a:lnTo>
                      <a:pt x="26" y="1"/>
                    </a:lnTo>
                    <a:lnTo>
                      <a:pt x="26" y="0"/>
                    </a:lnTo>
                    <a:lnTo>
                      <a:pt x="0" y="0"/>
                    </a:lnTo>
                    <a:lnTo>
                      <a:pt x="0" y="13"/>
                    </a:lnTo>
                    <a:lnTo>
                      <a:pt x="26" y="13"/>
                    </a:lnTo>
                    <a:lnTo>
                      <a:pt x="26" y="12"/>
                    </a:lnTo>
                    <a:close/>
                  </a:path>
                </a:pathLst>
              </a:custGeom>
              <a:solidFill>
                <a:srgbClr val="15B0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62" name="Freeform 1603"/>
              <p:cNvSpPr>
                <a:spLocks/>
              </p:cNvSpPr>
              <p:nvPr/>
            </p:nvSpPr>
            <p:spPr bwMode="auto">
              <a:xfrm>
                <a:off x="3233" y="695"/>
                <a:ext cx="50" cy="11"/>
              </a:xfrm>
              <a:custGeom>
                <a:avLst/>
                <a:gdLst>
                  <a:gd name="T0" fmla="*/ 50 w 50"/>
                  <a:gd name="T1" fmla="*/ 10 h 11"/>
                  <a:gd name="T2" fmla="*/ 50 w 50"/>
                  <a:gd name="T3" fmla="*/ 0 h 11"/>
                  <a:gd name="T4" fmla="*/ 50 w 50"/>
                  <a:gd name="T5" fmla="*/ 0 h 11"/>
                  <a:gd name="T6" fmla="*/ 1 w 50"/>
                  <a:gd name="T7" fmla="*/ 0 h 11"/>
                  <a:gd name="T8" fmla="*/ 0 w 50"/>
                  <a:gd name="T9" fmla="*/ 0 h 11"/>
                  <a:gd name="T10" fmla="*/ 0 w 50"/>
                  <a:gd name="T11" fmla="*/ 10 h 11"/>
                  <a:gd name="T12" fmla="*/ 1 w 50"/>
                  <a:gd name="T13" fmla="*/ 11 h 11"/>
                  <a:gd name="T14" fmla="*/ 50 w 50"/>
                  <a:gd name="T15" fmla="*/ 11 h 11"/>
                  <a:gd name="T16" fmla="*/ 50 w 50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0" h="11">
                    <a:moveTo>
                      <a:pt x="50" y="10"/>
                    </a:moveTo>
                    <a:lnTo>
                      <a:pt x="50" y="0"/>
                    </a:lnTo>
                    <a:lnTo>
                      <a:pt x="50" y="0"/>
                    </a:lnTo>
                    <a:lnTo>
                      <a:pt x="1" y="0"/>
                    </a:lnTo>
                    <a:lnTo>
                      <a:pt x="0" y="0"/>
                    </a:lnTo>
                    <a:lnTo>
                      <a:pt x="0" y="10"/>
                    </a:lnTo>
                    <a:lnTo>
                      <a:pt x="1" y="11"/>
                    </a:lnTo>
                    <a:lnTo>
                      <a:pt x="50" y="11"/>
                    </a:lnTo>
                    <a:lnTo>
                      <a:pt x="50" y="10"/>
                    </a:lnTo>
                    <a:close/>
                  </a:path>
                </a:pathLst>
              </a:custGeom>
              <a:solidFill>
                <a:srgbClr val="D1ECF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63" name="Freeform 1604"/>
              <p:cNvSpPr>
                <a:spLocks/>
              </p:cNvSpPr>
              <p:nvPr/>
            </p:nvSpPr>
            <p:spPr bwMode="auto">
              <a:xfrm>
                <a:off x="3257" y="695"/>
                <a:ext cx="26" cy="11"/>
              </a:xfrm>
              <a:custGeom>
                <a:avLst/>
                <a:gdLst>
                  <a:gd name="T0" fmla="*/ 26 w 26"/>
                  <a:gd name="T1" fmla="*/ 10 h 11"/>
                  <a:gd name="T2" fmla="*/ 26 w 26"/>
                  <a:gd name="T3" fmla="*/ 0 h 11"/>
                  <a:gd name="T4" fmla="*/ 26 w 26"/>
                  <a:gd name="T5" fmla="*/ 0 h 11"/>
                  <a:gd name="T6" fmla="*/ 0 w 26"/>
                  <a:gd name="T7" fmla="*/ 0 h 11"/>
                  <a:gd name="T8" fmla="*/ 0 w 26"/>
                  <a:gd name="T9" fmla="*/ 0 h 11"/>
                  <a:gd name="T10" fmla="*/ 0 w 26"/>
                  <a:gd name="T11" fmla="*/ 10 h 11"/>
                  <a:gd name="T12" fmla="*/ 0 w 26"/>
                  <a:gd name="T13" fmla="*/ 11 h 11"/>
                  <a:gd name="T14" fmla="*/ 26 w 26"/>
                  <a:gd name="T15" fmla="*/ 11 h 11"/>
                  <a:gd name="T16" fmla="*/ 26 w 26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11">
                    <a:moveTo>
                      <a:pt x="26" y="10"/>
                    </a:moveTo>
                    <a:lnTo>
                      <a:pt x="26" y="0"/>
                    </a:lnTo>
                    <a:lnTo>
                      <a:pt x="26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0"/>
                    </a:lnTo>
                    <a:lnTo>
                      <a:pt x="0" y="11"/>
                    </a:lnTo>
                    <a:lnTo>
                      <a:pt x="26" y="11"/>
                    </a:lnTo>
                    <a:lnTo>
                      <a:pt x="26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64" name="Rectangle 1605"/>
              <p:cNvSpPr>
                <a:spLocks noChangeArrowheads="1"/>
              </p:cNvSpPr>
              <p:nvPr/>
            </p:nvSpPr>
            <p:spPr bwMode="auto">
              <a:xfrm>
                <a:off x="3234" y="695"/>
                <a:ext cx="23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65" name="Rectangle 1606"/>
              <p:cNvSpPr>
                <a:spLocks noChangeArrowheads="1"/>
              </p:cNvSpPr>
              <p:nvPr/>
            </p:nvSpPr>
            <p:spPr bwMode="auto">
              <a:xfrm>
                <a:off x="3234" y="705"/>
                <a:ext cx="23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66" name="Rectangle 1607"/>
              <p:cNvSpPr>
                <a:spLocks noChangeArrowheads="1"/>
              </p:cNvSpPr>
              <p:nvPr/>
            </p:nvSpPr>
            <p:spPr bwMode="auto">
              <a:xfrm>
                <a:off x="3234" y="696"/>
                <a:ext cx="23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67" name="Rectangle 1608"/>
              <p:cNvSpPr>
                <a:spLocks noChangeArrowheads="1"/>
              </p:cNvSpPr>
              <p:nvPr/>
            </p:nvSpPr>
            <p:spPr bwMode="auto">
              <a:xfrm>
                <a:off x="3234" y="699"/>
                <a:ext cx="23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68" name="Rectangle 1609"/>
              <p:cNvSpPr>
                <a:spLocks noChangeArrowheads="1"/>
              </p:cNvSpPr>
              <p:nvPr/>
            </p:nvSpPr>
            <p:spPr bwMode="auto">
              <a:xfrm>
                <a:off x="3234" y="701"/>
                <a:ext cx="23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69" name="Rectangle 1610"/>
              <p:cNvSpPr>
                <a:spLocks noChangeArrowheads="1"/>
              </p:cNvSpPr>
              <p:nvPr/>
            </p:nvSpPr>
            <p:spPr bwMode="auto">
              <a:xfrm>
                <a:off x="3234" y="702"/>
                <a:ext cx="23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  <p:sp>
            <p:nvSpPr>
              <p:cNvPr id="1170" name="Rectangle 1611"/>
              <p:cNvSpPr>
                <a:spLocks noChangeArrowheads="1"/>
              </p:cNvSpPr>
              <p:nvPr/>
            </p:nvSpPr>
            <p:spPr bwMode="auto">
              <a:xfrm>
                <a:off x="3234" y="697"/>
                <a:ext cx="23" cy="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sz="4799" dirty="0"/>
              </a:p>
            </p:txBody>
          </p:sp>
        </p:grpSp>
        <p:sp>
          <p:nvSpPr>
            <p:cNvPr id="929" name="Rectangle 1613"/>
            <p:cNvSpPr>
              <a:spLocks noChangeArrowheads="1"/>
            </p:cNvSpPr>
            <p:nvPr/>
          </p:nvSpPr>
          <p:spPr bwMode="auto">
            <a:xfrm>
              <a:off x="4842823" y="3285417"/>
              <a:ext cx="77480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30" name="Rectangle 1614"/>
            <p:cNvSpPr>
              <a:spLocks noChangeArrowheads="1"/>
            </p:cNvSpPr>
            <p:nvPr/>
          </p:nvSpPr>
          <p:spPr bwMode="auto">
            <a:xfrm>
              <a:off x="4842823" y="3288787"/>
              <a:ext cx="77480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31" name="Rectangle 1615"/>
            <p:cNvSpPr>
              <a:spLocks noChangeArrowheads="1"/>
            </p:cNvSpPr>
            <p:nvPr/>
          </p:nvSpPr>
          <p:spPr bwMode="auto">
            <a:xfrm>
              <a:off x="4842823" y="3302261"/>
              <a:ext cx="77480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32" name="Rectangle 1616"/>
            <p:cNvSpPr>
              <a:spLocks noChangeArrowheads="1"/>
            </p:cNvSpPr>
            <p:nvPr/>
          </p:nvSpPr>
          <p:spPr bwMode="auto">
            <a:xfrm>
              <a:off x="4842823" y="3292154"/>
              <a:ext cx="77480" cy="337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33" name="Freeform 1617"/>
            <p:cNvSpPr>
              <a:spLocks/>
            </p:cNvSpPr>
            <p:nvPr/>
          </p:nvSpPr>
          <p:spPr bwMode="auto">
            <a:xfrm>
              <a:off x="4846192" y="3302261"/>
              <a:ext cx="16844" cy="20212"/>
            </a:xfrm>
            <a:custGeom>
              <a:avLst/>
              <a:gdLst>
                <a:gd name="T0" fmla="*/ 5 w 5"/>
                <a:gd name="T1" fmla="*/ 6 h 6"/>
                <a:gd name="T2" fmla="*/ 3 w 5"/>
                <a:gd name="T3" fmla="*/ 5 h 6"/>
                <a:gd name="T4" fmla="*/ 0 w 5"/>
                <a:gd name="T5" fmla="*/ 6 h 6"/>
                <a:gd name="T6" fmla="*/ 0 w 5"/>
                <a:gd name="T7" fmla="*/ 0 h 6"/>
                <a:gd name="T8" fmla="*/ 3 w 5"/>
                <a:gd name="T9" fmla="*/ 0 h 6"/>
                <a:gd name="T10" fmla="*/ 5 w 5"/>
                <a:gd name="T11" fmla="*/ 0 h 6"/>
                <a:gd name="T12" fmla="*/ 5 w 5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6">
                  <a:moveTo>
                    <a:pt x="5" y="6"/>
                  </a:moveTo>
                  <a:lnTo>
                    <a:pt x="3" y="5"/>
                  </a:lnTo>
                  <a:lnTo>
                    <a:pt x="0" y="6"/>
                  </a:lnTo>
                  <a:lnTo>
                    <a:pt x="0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6"/>
                  </a:lnTo>
                  <a:close/>
                </a:path>
              </a:pathLst>
            </a:custGeom>
            <a:solidFill>
              <a:srgbClr val="F4DA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34" name="Rectangle 1618"/>
            <p:cNvSpPr>
              <a:spLocks noChangeArrowheads="1"/>
            </p:cNvSpPr>
            <p:nvPr/>
          </p:nvSpPr>
          <p:spPr bwMode="auto">
            <a:xfrm>
              <a:off x="4815873" y="3376371"/>
              <a:ext cx="202119" cy="43793"/>
            </a:xfrm>
            <a:prstGeom prst="rect">
              <a:avLst/>
            </a:prstGeom>
            <a:solidFill>
              <a:srgbClr val="7AC4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35" name="Rectangle 1619"/>
            <p:cNvSpPr>
              <a:spLocks noChangeArrowheads="1"/>
            </p:cNvSpPr>
            <p:nvPr/>
          </p:nvSpPr>
          <p:spPr bwMode="auto">
            <a:xfrm>
              <a:off x="4815873" y="3376371"/>
              <a:ext cx="202119" cy="23582"/>
            </a:xfrm>
            <a:prstGeom prst="rect">
              <a:avLst/>
            </a:prstGeom>
            <a:solidFill>
              <a:srgbClr val="B1D9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36" name="Rectangle 1620"/>
            <p:cNvSpPr>
              <a:spLocks noChangeArrowheads="1"/>
            </p:cNvSpPr>
            <p:nvPr/>
          </p:nvSpPr>
          <p:spPr bwMode="auto">
            <a:xfrm>
              <a:off x="4970831" y="3376371"/>
              <a:ext cx="30319" cy="43793"/>
            </a:xfrm>
            <a:prstGeom prst="rect">
              <a:avLst/>
            </a:prstGeom>
            <a:solidFill>
              <a:srgbClr val="8FC4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37" name="Rectangle 1621"/>
            <p:cNvSpPr>
              <a:spLocks noChangeArrowheads="1"/>
            </p:cNvSpPr>
            <p:nvPr/>
          </p:nvSpPr>
          <p:spPr bwMode="auto">
            <a:xfrm>
              <a:off x="4970831" y="3376371"/>
              <a:ext cx="30319" cy="23582"/>
            </a:xfrm>
            <a:prstGeom prst="rect">
              <a:avLst/>
            </a:prstGeom>
            <a:solidFill>
              <a:srgbClr val="D1E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38" name="Freeform 1622"/>
            <p:cNvSpPr>
              <a:spLocks/>
            </p:cNvSpPr>
            <p:nvPr/>
          </p:nvSpPr>
          <p:spPr bwMode="auto">
            <a:xfrm>
              <a:off x="4724921" y="2567896"/>
              <a:ext cx="394133" cy="390763"/>
            </a:xfrm>
            <a:custGeom>
              <a:avLst/>
              <a:gdLst>
                <a:gd name="T0" fmla="*/ 54 w 115"/>
                <a:gd name="T1" fmla="*/ 62 h 115"/>
                <a:gd name="T2" fmla="*/ 54 w 115"/>
                <a:gd name="T3" fmla="*/ 0 h 115"/>
                <a:gd name="T4" fmla="*/ 0 w 115"/>
                <a:gd name="T5" fmla="*/ 58 h 115"/>
                <a:gd name="T6" fmla="*/ 58 w 115"/>
                <a:gd name="T7" fmla="*/ 115 h 115"/>
                <a:gd name="T8" fmla="*/ 115 w 115"/>
                <a:gd name="T9" fmla="*/ 62 h 115"/>
                <a:gd name="T10" fmla="*/ 54 w 115"/>
                <a:gd name="T11" fmla="*/ 6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5" h="115">
                  <a:moveTo>
                    <a:pt x="54" y="62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24" y="2"/>
                    <a:pt x="0" y="27"/>
                    <a:pt x="0" y="58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89" y="115"/>
                    <a:pt x="113" y="92"/>
                    <a:pt x="115" y="62"/>
                  </a:cubicBezTo>
                  <a:lnTo>
                    <a:pt x="54" y="62"/>
                  </a:lnTo>
                  <a:close/>
                </a:path>
              </a:pathLst>
            </a:custGeom>
            <a:solidFill>
              <a:srgbClr val="FFEC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39" name="Freeform 1623"/>
            <p:cNvSpPr>
              <a:spLocks/>
            </p:cNvSpPr>
            <p:nvPr/>
          </p:nvSpPr>
          <p:spPr bwMode="auto">
            <a:xfrm>
              <a:off x="4964094" y="2581371"/>
              <a:ext cx="148220" cy="144853"/>
            </a:xfrm>
            <a:custGeom>
              <a:avLst/>
              <a:gdLst>
                <a:gd name="T0" fmla="*/ 43 w 43"/>
                <a:gd name="T1" fmla="*/ 43 h 43"/>
                <a:gd name="T2" fmla="*/ 0 w 43"/>
                <a:gd name="T3" fmla="*/ 0 h 43"/>
                <a:gd name="T4" fmla="*/ 0 w 43"/>
                <a:gd name="T5" fmla="*/ 43 h 43"/>
                <a:gd name="T6" fmla="*/ 43 w 43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43">
                  <a:moveTo>
                    <a:pt x="43" y="43"/>
                  </a:moveTo>
                  <a:cubicBezTo>
                    <a:pt x="43" y="19"/>
                    <a:pt x="23" y="0"/>
                    <a:pt x="0" y="0"/>
                  </a:cubicBezTo>
                  <a:cubicBezTo>
                    <a:pt x="0" y="43"/>
                    <a:pt x="0" y="43"/>
                    <a:pt x="0" y="43"/>
                  </a:cubicBezTo>
                  <a:lnTo>
                    <a:pt x="43" y="43"/>
                  </a:lnTo>
                  <a:close/>
                </a:path>
              </a:pathLst>
            </a:custGeom>
            <a:solidFill>
              <a:srgbClr val="F793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40" name="Freeform 1624"/>
            <p:cNvSpPr>
              <a:spLocks/>
            </p:cNvSpPr>
            <p:nvPr/>
          </p:nvSpPr>
          <p:spPr bwMode="auto">
            <a:xfrm>
              <a:off x="4152251" y="2362408"/>
              <a:ext cx="121271" cy="20212"/>
            </a:xfrm>
            <a:custGeom>
              <a:avLst/>
              <a:gdLst>
                <a:gd name="T0" fmla="*/ 18 w 35"/>
                <a:gd name="T1" fmla="*/ 0 h 6"/>
                <a:gd name="T2" fmla="*/ 33 w 35"/>
                <a:gd name="T3" fmla="*/ 0 h 6"/>
                <a:gd name="T4" fmla="*/ 33 w 35"/>
                <a:gd name="T5" fmla="*/ 4 h 6"/>
                <a:gd name="T6" fmla="*/ 25 w 35"/>
                <a:gd name="T7" fmla="*/ 4 h 6"/>
                <a:gd name="T8" fmla="*/ 25 w 35"/>
                <a:gd name="T9" fmla="*/ 4 h 6"/>
                <a:gd name="T10" fmla="*/ 25 w 35"/>
                <a:gd name="T11" fmla="*/ 4 h 6"/>
                <a:gd name="T12" fmla="*/ 24 w 35"/>
                <a:gd name="T13" fmla="*/ 5 h 6"/>
                <a:gd name="T14" fmla="*/ 22 w 35"/>
                <a:gd name="T15" fmla="*/ 6 h 6"/>
                <a:gd name="T16" fmla="*/ 18 w 35"/>
                <a:gd name="T17" fmla="*/ 6 h 6"/>
                <a:gd name="T18" fmla="*/ 17 w 35"/>
                <a:gd name="T19" fmla="*/ 6 h 6"/>
                <a:gd name="T20" fmla="*/ 13 w 35"/>
                <a:gd name="T21" fmla="*/ 6 h 6"/>
                <a:gd name="T22" fmla="*/ 11 w 35"/>
                <a:gd name="T23" fmla="*/ 5 h 6"/>
                <a:gd name="T24" fmla="*/ 10 w 35"/>
                <a:gd name="T25" fmla="*/ 4 h 6"/>
                <a:gd name="T26" fmla="*/ 10 w 35"/>
                <a:gd name="T27" fmla="*/ 4 h 6"/>
                <a:gd name="T28" fmla="*/ 2 w 35"/>
                <a:gd name="T29" fmla="*/ 4 h 6"/>
                <a:gd name="T30" fmla="*/ 2 w 35"/>
                <a:gd name="T31" fmla="*/ 0 h 6"/>
                <a:gd name="T32" fmla="*/ 17 w 35"/>
                <a:gd name="T33" fmla="*/ 0 h 6"/>
                <a:gd name="T34" fmla="*/ 18 w 35"/>
                <a:gd name="T3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" h="6">
                  <a:moveTo>
                    <a:pt x="18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5" y="2"/>
                    <a:pt x="33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5"/>
                    <a:pt x="24" y="5"/>
                  </a:cubicBezTo>
                  <a:cubicBezTo>
                    <a:pt x="24" y="6"/>
                    <a:pt x="23" y="6"/>
                    <a:pt x="22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2" y="6"/>
                    <a:pt x="11" y="6"/>
                    <a:pt x="11" y="5"/>
                  </a:cubicBezTo>
                  <a:cubicBezTo>
                    <a:pt x="10" y="5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2"/>
                    <a:pt x="2" y="0"/>
                    <a:pt x="2" y="0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545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41" name="Freeform 1625"/>
            <p:cNvSpPr>
              <a:spLocks/>
            </p:cNvSpPr>
            <p:nvPr/>
          </p:nvSpPr>
          <p:spPr bwMode="auto">
            <a:xfrm>
              <a:off x="4152251" y="2342196"/>
              <a:ext cx="121271" cy="13475"/>
            </a:xfrm>
            <a:custGeom>
              <a:avLst/>
              <a:gdLst>
                <a:gd name="T0" fmla="*/ 18 w 35"/>
                <a:gd name="T1" fmla="*/ 0 h 4"/>
                <a:gd name="T2" fmla="*/ 33 w 35"/>
                <a:gd name="T3" fmla="*/ 0 h 4"/>
                <a:gd name="T4" fmla="*/ 33 w 35"/>
                <a:gd name="T5" fmla="*/ 4 h 4"/>
                <a:gd name="T6" fmla="*/ 18 w 35"/>
                <a:gd name="T7" fmla="*/ 4 h 4"/>
                <a:gd name="T8" fmla="*/ 17 w 35"/>
                <a:gd name="T9" fmla="*/ 4 h 4"/>
                <a:gd name="T10" fmla="*/ 2 w 35"/>
                <a:gd name="T11" fmla="*/ 4 h 4"/>
                <a:gd name="T12" fmla="*/ 2 w 35"/>
                <a:gd name="T13" fmla="*/ 0 h 4"/>
                <a:gd name="T14" fmla="*/ 17 w 35"/>
                <a:gd name="T15" fmla="*/ 0 h 4"/>
                <a:gd name="T16" fmla="*/ 18 w 35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4">
                  <a:moveTo>
                    <a:pt x="18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5" y="2"/>
                    <a:pt x="33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2"/>
                    <a:pt x="2" y="0"/>
                    <a:pt x="2" y="0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545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42" name="Freeform 1626"/>
            <p:cNvSpPr>
              <a:spLocks/>
            </p:cNvSpPr>
            <p:nvPr/>
          </p:nvSpPr>
          <p:spPr bwMode="auto">
            <a:xfrm>
              <a:off x="4152251" y="2318616"/>
              <a:ext cx="121271" cy="13475"/>
            </a:xfrm>
            <a:custGeom>
              <a:avLst/>
              <a:gdLst>
                <a:gd name="T0" fmla="*/ 18 w 35"/>
                <a:gd name="T1" fmla="*/ 0 h 4"/>
                <a:gd name="T2" fmla="*/ 33 w 35"/>
                <a:gd name="T3" fmla="*/ 0 h 4"/>
                <a:gd name="T4" fmla="*/ 33 w 35"/>
                <a:gd name="T5" fmla="*/ 4 h 4"/>
                <a:gd name="T6" fmla="*/ 18 w 35"/>
                <a:gd name="T7" fmla="*/ 4 h 4"/>
                <a:gd name="T8" fmla="*/ 17 w 35"/>
                <a:gd name="T9" fmla="*/ 4 h 4"/>
                <a:gd name="T10" fmla="*/ 2 w 35"/>
                <a:gd name="T11" fmla="*/ 4 h 4"/>
                <a:gd name="T12" fmla="*/ 2 w 35"/>
                <a:gd name="T13" fmla="*/ 0 h 4"/>
                <a:gd name="T14" fmla="*/ 17 w 35"/>
                <a:gd name="T15" fmla="*/ 0 h 4"/>
                <a:gd name="T16" fmla="*/ 18 w 35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4">
                  <a:moveTo>
                    <a:pt x="18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5" y="3"/>
                    <a:pt x="33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3"/>
                    <a:pt x="2" y="0"/>
                    <a:pt x="2" y="0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rgbClr val="545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43" name="Freeform 1627"/>
            <p:cNvSpPr>
              <a:spLocks/>
            </p:cNvSpPr>
            <p:nvPr/>
          </p:nvSpPr>
          <p:spPr bwMode="auto">
            <a:xfrm>
              <a:off x="4078141" y="1998594"/>
              <a:ext cx="269492" cy="313285"/>
            </a:xfrm>
            <a:custGeom>
              <a:avLst/>
              <a:gdLst>
                <a:gd name="T0" fmla="*/ 40 w 79"/>
                <a:gd name="T1" fmla="*/ 0 h 92"/>
                <a:gd name="T2" fmla="*/ 69 w 79"/>
                <a:gd name="T3" fmla="*/ 13 h 92"/>
                <a:gd name="T4" fmla="*/ 79 w 79"/>
                <a:gd name="T5" fmla="*/ 41 h 92"/>
                <a:gd name="T6" fmla="*/ 70 w 79"/>
                <a:gd name="T7" fmla="*/ 60 h 92"/>
                <a:gd name="T8" fmla="*/ 57 w 79"/>
                <a:gd name="T9" fmla="*/ 92 h 92"/>
                <a:gd name="T10" fmla="*/ 40 w 79"/>
                <a:gd name="T11" fmla="*/ 92 h 92"/>
                <a:gd name="T12" fmla="*/ 39 w 79"/>
                <a:gd name="T13" fmla="*/ 92 h 92"/>
                <a:gd name="T14" fmla="*/ 22 w 79"/>
                <a:gd name="T15" fmla="*/ 92 h 92"/>
                <a:gd name="T16" fmla="*/ 9 w 79"/>
                <a:gd name="T17" fmla="*/ 60 h 92"/>
                <a:gd name="T18" fmla="*/ 0 w 79"/>
                <a:gd name="T19" fmla="*/ 41 h 92"/>
                <a:gd name="T20" fmla="*/ 10 w 79"/>
                <a:gd name="T21" fmla="*/ 13 h 92"/>
                <a:gd name="T22" fmla="*/ 39 w 79"/>
                <a:gd name="T23" fmla="*/ 0 h 92"/>
                <a:gd name="T24" fmla="*/ 40 w 79"/>
                <a:gd name="T25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92">
                  <a:moveTo>
                    <a:pt x="40" y="0"/>
                  </a:moveTo>
                  <a:cubicBezTo>
                    <a:pt x="42" y="0"/>
                    <a:pt x="58" y="1"/>
                    <a:pt x="69" y="13"/>
                  </a:cubicBezTo>
                  <a:cubicBezTo>
                    <a:pt x="76" y="20"/>
                    <a:pt x="79" y="29"/>
                    <a:pt x="79" y="41"/>
                  </a:cubicBezTo>
                  <a:cubicBezTo>
                    <a:pt x="79" y="41"/>
                    <a:pt x="78" y="51"/>
                    <a:pt x="70" y="60"/>
                  </a:cubicBezTo>
                  <a:cubicBezTo>
                    <a:pt x="70" y="60"/>
                    <a:pt x="57" y="75"/>
                    <a:pt x="57" y="92"/>
                  </a:cubicBezTo>
                  <a:cubicBezTo>
                    <a:pt x="40" y="92"/>
                    <a:pt x="40" y="92"/>
                    <a:pt x="40" y="92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2" y="75"/>
                    <a:pt x="9" y="60"/>
                    <a:pt x="9" y="60"/>
                  </a:cubicBezTo>
                  <a:cubicBezTo>
                    <a:pt x="1" y="51"/>
                    <a:pt x="0" y="41"/>
                    <a:pt x="0" y="41"/>
                  </a:cubicBezTo>
                  <a:cubicBezTo>
                    <a:pt x="0" y="29"/>
                    <a:pt x="3" y="20"/>
                    <a:pt x="10" y="13"/>
                  </a:cubicBezTo>
                  <a:cubicBezTo>
                    <a:pt x="21" y="1"/>
                    <a:pt x="38" y="0"/>
                    <a:pt x="39" y="0"/>
                  </a:cubicBezTo>
                  <a:lnTo>
                    <a:pt x="40" y="0"/>
                  </a:lnTo>
                  <a:close/>
                </a:path>
              </a:pathLst>
            </a:cu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44" name="Freeform 1628"/>
            <p:cNvSpPr>
              <a:spLocks/>
            </p:cNvSpPr>
            <p:nvPr/>
          </p:nvSpPr>
          <p:spPr bwMode="auto">
            <a:xfrm>
              <a:off x="5482865" y="2308509"/>
              <a:ext cx="77480" cy="13475"/>
            </a:xfrm>
            <a:custGeom>
              <a:avLst/>
              <a:gdLst>
                <a:gd name="T0" fmla="*/ 12 w 23"/>
                <a:gd name="T1" fmla="*/ 0 h 4"/>
                <a:gd name="T2" fmla="*/ 22 w 23"/>
                <a:gd name="T3" fmla="*/ 0 h 4"/>
                <a:gd name="T4" fmla="*/ 22 w 23"/>
                <a:gd name="T5" fmla="*/ 3 h 4"/>
                <a:gd name="T6" fmla="*/ 16 w 23"/>
                <a:gd name="T7" fmla="*/ 3 h 4"/>
                <a:gd name="T8" fmla="*/ 16 w 23"/>
                <a:gd name="T9" fmla="*/ 3 h 4"/>
                <a:gd name="T10" fmla="*/ 16 w 23"/>
                <a:gd name="T11" fmla="*/ 3 h 4"/>
                <a:gd name="T12" fmla="*/ 16 w 23"/>
                <a:gd name="T13" fmla="*/ 4 h 4"/>
                <a:gd name="T14" fmla="*/ 14 w 23"/>
                <a:gd name="T15" fmla="*/ 4 h 4"/>
                <a:gd name="T16" fmla="*/ 12 w 23"/>
                <a:gd name="T17" fmla="*/ 4 h 4"/>
                <a:gd name="T18" fmla="*/ 12 w 23"/>
                <a:gd name="T19" fmla="*/ 4 h 4"/>
                <a:gd name="T20" fmla="*/ 9 w 23"/>
                <a:gd name="T21" fmla="*/ 4 h 4"/>
                <a:gd name="T22" fmla="*/ 7 w 23"/>
                <a:gd name="T23" fmla="*/ 4 h 4"/>
                <a:gd name="T24" fmla="*/ 7 w 23"/>
                <a:gd name="T25" fmla="*/ 3 h 4"/>
                <a:gd name="T26" fmla="*/ 7 w 23"/>
                <a:gd name="T27" fmla="*/ 3 h 4"/>
                <a:gd name="T28" fmla="*/ 2 w 23"/>
                <a:gd name="T29" fmla="*/ 3 h 4"/>
                <a:gd name="T30" fmla="*/ 2 w 23"/>
                <a:gd name="T31" fmla="*/ 0 h 4"/>
                <a:gd name="T32" fmla="*/ 12 w 23"/>
                <a:gd name="T3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4">
                  <a:moveTo>
                    <a:pt x="12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3" y="2"/>
                    <a:pt x="22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4"/>
                  </a:cubicBezTo>
                  <a:cubicBezTo>
                    <a:pt x="16" y="4"/>
                    <a:pt x="15" y="4"/>
                    <a:pt x="14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7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545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45" name="Freeform 1629"/>
            <p:cNvSpPr>
              <a:spLocks/>
            </p:cNvSpPr>
            <p:nvPr/>
          </p:nvSpPr>
          <p:spPr bwMode="auto">
            <a:xfrm>
              <a:off x="5482865" y="2295035"/>
              <a:ext cx="77480" cy="10107"/>
            </a:xfrm>
            <a:custGeom>
              <a:avLst/>
              <a:gdLst>
                <a:gd name="T0" fmla="*/ 12 w 23"/>
                <a:gd name="T1" fmla="*/ 0 h 3"/>
                <a:gd name="T2" fmla="*/ 22 w 23"/>
                <a:gd name="T3" fmla="*/ 0 h 3"/>
                <a:gd name="T4" fmla="*/ 22 w 23"/>
                <a:gd name="T5" fmla="*/ 3 h 3"/>
                <a:gd name="T6" fmla="*/ 12 w 23"/>
                <a:gd name="T7" fmla="*/ 3 h 3"/>
                <a:gd name="T8" fmla="*/ 12 w 23"/>
                <a:gd name="T9" fmla="*/ 3 h 3"/>
                <a:gd name="T10" fmla="*/ 2 w 23"/>
                <a:gd name="T11" fmla="*/ 3 h 3"/>
                <a:gd name="T12" fmla="*/ 2 w 23"/>
                <a:gd name="T13" fmla="*/ 0 h 3"/>
                <a:gd name="T14" fmla="*/ 12 w 23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">
                  <a:moveTo>
                    <a:pt x="12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3" y="2"/>
                    <a:pt x="2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545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46" name="Freeform 1630"/>
            <p:cNvSpPr>
              <a:spLocks/>
            </p:cNvSpPr>
            <p:nvPr/>
          </p:nvSpPr>
          <p:spPr bwMode="auto">
            <a:xfrm>
              <a:off x="5482865" y="2281560"/>
              <a:ext cx="77480" cy="10107"/>
            </a:xfrm>
            <a:custGeom>
              <a:avLst/>
              <a:gdLst>
                <a:gd name="T0" fmla="*/ 12 w 23"/>
                <a:gd name="T1" fmla="*/ 0 h 3"/>
                <a:gd name="T2" fmla="*/ 22 w 23"/>
                <a:gd name="T3" fmla="*/ 0 h 3"/>
                <a:gd name="T4" fmla="*/ 22 w 23"/>
                <a:gd name="T5" fmla="*/ 3 h 3"/>
                <a:gd name="T6" fmla="*/ 12 w 23"/>
                <a:gd name="T7" fmla="*/ 3 h 3"/>
                <a:gd name="T8" fmla="*/ 12 w 23"/>
                <a:gd name="T9" fmla="*/ 3 h 3"/>
                <a:gd name="T10" fmla="*/ 2 w 23"/>
                <a:gd name="T11" fmla="*/ 3 h 3"/>
                <a:gd name="T12" fmla="*/ 2 w 23"/>
                <a:gd name="T13" fmla="*/ 0 h 3"/>
                <a:gd name="T14" fmla="*/ 12 w 23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3">
                  <a:moveTo>
                    <a:pt x="12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3" y="1"/>
                    <a:pt x="2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2" y="0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545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47" name="Freeform 1631"/>
            <p:cNvSpPr>
              <a:spLocks/>
            </p:cNvSpPr>
            <p:nvPr/>
          </p:nvSpPr>
          <p:spPr bwMode="auto">
            <a:xfrm>
              <a:off x="5435704" y="2072704"/>
              <a:ext cx="175170" cy="202119"/>
            </a:xfrm>
            <a:custGeom>
              <a:avLst/>
              <a:gdLst>
                <a:gd name="T0" fmla="*/ 26 w 51"/>
                <a:gd name="T1" fmla="*/ 0 h 59"/>
                <a:gd name="T2" fmla="*/ 45 w 51"/>
                <a:gd name="T3" fmla="*/ 8 h 59"/>
                <a:gd name="T4" fmla="*/ 51 w 51"/>
                <a:gd name="T5" fmla="*/ 27 h 59"/>
                <a:gd name="T6" fmla="*/ 45 w 51"/>
                <a:gd name="T7" fmla="*/ 39 h 59"/>
                <a:gd name="T8" fmla="*/ 37 w 51"/>
                <a:gd name="T9" fmla="*/ 59 h 59"/>
                <a:gd name="T10" fmla="*/ 26 w 51"/>
                <a:gd name="T11" fmla="*/ 59 h 59"/>
                <a:gd name="T12" fmla="*/ 26 w 51"/>
                <a:gd name="T13" fmla="*/ 59 h 59"/>
                <a:gd name="T14" fmla="*/ 14 w 51"/>
                <a:gd name="T15" fmla="*/ 59 h 59"/>
                <a:gd name="T16" fmla="*/ 6 w 51"/>
                <a:gd name="T17" fmla="*/ 39 h 59"/>
                <a:gd name="T18" fmla="*/ 0 w 51"/>
                <a:gd name="T19" fmla="*/ 27 h 59"/>
                <a:gd name="T20" fmla="*/ 6 w 51"/>
                <a:gd name="T21" fmla="*/ 8 h 59"/>
                <a:gd name="T22" fmla="*/ 26 w 51"/>
                <a:gd name="T2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9">
                  <a:moveTo>
                    <a:pt x="26" y="0"/>
                  </a:moveTo>
                  <a:cubicBezTo>
                    <a:pt x="27" y="0"/>
                    <a:pt x="38" y="1"/>
                    <a:pt x="45" y="8"/>
                  </a:cubicBezTo>
                  <a:cubicBezTo>
                    <a:pt x="49" y="13"/>
                    <a:pt x="51" y="19"/>
                    <a:pt x="51" y="27"/>
                  </a:cubicBezTo>
                  <a:cubicBezTo>
                    <a:pt x="51" y="27"/>
                    <a:pt x="51" y="33"/>
                    <a:pt x="45" y="39"/>
                  </a:cubicBezTo>
                  <a:cubicBezTo>
                    <a:pt x="45" y="39"/>
                    <a:pt x="37" y="49"/>
                    <a:pt x="37" y="59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49"/>
                    <a:pt x="6" y="39"/>
                    <a:pt x="6" y="39"/>
                  </a:cubicBezTo>
                  <a:cubicBezTo>
                    <a:pt x="0" y="33"/>
                    <a:pt x="0" y="27"/>
                    <a:pt x="0" y="27"/>
                  </a:cubicBezTo>
                  <a:cubicBezTo>
                    <a:pt x="0" y="19"/>
                    <a:pt x="2" y="13"/>
                    <a:pt x="6" y="8"/>
                  </a:cubicBezTo>
                  <a:cubicBezTo>
                    <a:pt x="13" y="1"/>
                    <a:pt x="24" y="0"/>
                    <a:pt x="26" y="0"/>
                  </a:cubicBezTo>
                  <a:close/>
                </a:path>
              </a:pathLst>
            </a:cu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48" name="Freeform 1632"/>
            <p:cNvSpPr>
              <a:spLocks/>
            </p:cNvSpPr>
            <p:nvPr/>
          </p:nvSpPr>
          <p:spPr bwMode="auto">
            <a:xfrm>
              <a:off x="6560832" y="2419676"/>
              <a:ext cx="90955" cy="16844"/>
            </a:xfrm>
            <a:custGeom>
              <a:avLst/>
              <a:gdLst>
                <a:gd name="T0" fmla="*/ 14 w 27"/>
                <a:gd name="T1" fmla="*/ 0 h 5"/>
                <a:gd name="T2" fmla="*/ 26 w 27"/>
                <a:gd name="T3" fmla="*/ 0 h 5"/>
                <a:gd name="T4" fmla="*/ 26 w 27"/>
                <a:gd name="T5" fmla="*/ 3 h 5"/>
                <a:gd name="T6" fmla="*/ 20 w 27"/>
                <a:gd name="T7" fmla="*/ 3 h 5"/>
                <a:gd name="T8" fmla="*/ 19 w 27"/>
                <a:gd name="T9" fmla="*/ 3 h 5"/>
                <a:gd name="T10" fmla="*/ 19 w 27"/>
                <a:gd name="T11" fmla="*/ 4 h 5"/>
                <a:gd name="T12" fmla="*/ 19 w 27"/>
                <a:gd name="T13" fmla="*/ 5 h 5"/>
                <a:gd name="T14" fmla="*/ 17 w 27"/>
                <a:gd name="T15" fmla="*/ 5 h 5"/>
                <a:gd name="T16" fmla="*/ 14 w 27"/>
                <a:gd name="T17" fmla="*/ 5 h 5"/>
                <a:gd name="T18" fmla="*/ 13 w 27"/>
                <a:gd name="T19" fmla="*/ 5 h 5"/>
                <a:gd name="T20" fmla="*/ 10 w 27"/>
                <a:gd name="T21" fmla="*/ 5 h 5"/>
                <a:gd name="T22" fmla="*/ 8 w 27"/>
                <a:gd name="T23" fmla="*/ 5 h 5"/>
                <a:gd name="T24" fmla="*/ 8 w 27"/>
                <a:gd name="T25" fmla="*/ 4 h 5"/>
                <a:gd name="T26" fmla="*/ 8 w 27"/>
                <a:gd name="T27" fmla="*/ 3 h 5"/>
                <a:gd name="T28" fmla="*/ 1 w 27"/>
                <a:gd name="T29" fmla="*/ 3 h 5"/>
                <a:gd name="T30" fmla="*/ 1 w 27"/>
                <a:gd name="T31" fmla="*/ 0 h 5"/>
                <a:gd name="T32" fmla="*/ 13 w 27"/>
                <a:gd name="T33" fmla="*/ 0 h 5"/>
                <a:gd name="T34" fmla="*/ 14 w 27"/>
                <a:gd name="T3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" h="5">
                  <a:moveTo>
                    <a:pt x="14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7" y="2"/>
                    <a:pt x="26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5"/>
                  </a:cubicBezTo>
                  <a:cubicBezTo>
                    <a:pt x="18" y="5"/>
                    <a:pt x="18" y="5"/>
                    <a:pt x="17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9" y="5"/>
                    <a:pt x="9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2"/>
                    <a:pt x="1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545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49" name="Freeform 1633"/>
            <p:cNvSpPr>
              <a:spLocks/>
            </p:cNvSpPr>
            <p:nvPr/>
          </p:nvSpPr>
          <p:spPr bwMode="auto">
            <a:xfrm>
              <a:off x="6560832" y="2402831"/>
              <a:ext cx="90955" cy="13475"/>
            </a:xfrm>
            <a:custGeom>
              <a:avLst/>
              <a:gdLst>
                <a:gd name="T0" fmla="*/ 14 w 27"/>
                <a:gd name="T1" fmla="*/ 0 h 4"/>
                <a:gd name="T2" fmla="*/ 26 w 27"/>
                <a:gd name="T3" fmla="*/ 0 h 4"/>
                <a:gd name="T4" fmla="*/ 26 w 27"/>
                <a:gd name="T5" fmla="*/ 4 h 4"/>
                <a:gd name="T6" fmla="*/ 14 w 27"/>
                <a:gd name="T7" fmla="*/ 4 h 4"/>
                <a:gd name="T8" fmla="*/ 13 w 27"/>
                <a:gd name="T9" fmla="*/ 4 h 4"/>
                <a:gd name="T10" fmla="*/ 1 w 27"/>
                <a:gd name="T11" fmla="*/ 4 h 4"/>
                <a:gd name="T12" fmla="*/ 1 w 27"/>
                <a:gd name="T13" fmla="*/ 0 h 4"/>
                <a:gd name="T14" fmla="*/ 13 w 27"/>
                <a:gd name="T15" fmla="*/ 0 h 4"/>
                <a:gd name="T16" fmla="*/ 14 w 27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4">
                  <a:moveTo>
                    <a:pt x="14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7" y="2"/>
                    <a:pt x="26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2"/>
                    <a:pt x="1" y="1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545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50" name="Freeform 1634"/>
            <p:cNvSpPr>
              <a:spLocks/>
            </p:cNvSpPr>
            <p:nvPr/>
          </p:nvSpPr>
          <p:spPr bwMode="auto">
            <a:xfrm>
              <a:off x="6560832" y="2385989"/>
              <a:ext cx="90955" cy="13475"/>
            </a:xfrm>
            <a:custGeom>
              <a:avLst/>
              <a:gdLst>
                <a:gd name="T0" fmla="*/ 14 w 27"/>
                <a:gd name="T1" fmla="*/ 0 h 4"/>
                <a:gd name="T2" fmla="*/ 26 w 27"/>
                <a:gd name="T3" fmla="*/ 0 h 4"/>
                <a:gd name="T4" fmla="*/ 26 w 27"/>
                <a:gd name="T5" fmla="*/ 4 h 4"/>
                <a:gd name="T6" fmla="*/ 14 w 27"/>
                <a:gd name="T7" fmla="*/ 4 h 4"/>
                <a:gd name="T8" fmla="*/ 13 w 27"/>
                <a:gd name="T9" fmla="*/ 4 h 4"/>
                <a:gd name="T10" fmla="*/ 1 w 27"/>
                <a:gd name="T11" fmla="*/ 4 h 4"/>
                <a:gd name="T12" fmla="*/ 1 w 27"/>
                <a:gd name="T13" fmla="*/ 0 h 4"/>
                <a:gd name="T14" fmla="*/ 13 w 27"/>
                <a:gd name="T15" fmla="*/ 0 h 4"/>
                <a:gd name="T16" fmla="*/ 14 w 27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4">
                  <a:moveTo>
                    <a:pt x="14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7" y="2"/>
                    <a:pt x="26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2"/>
                    <a:pt x="1" y="0"/>
                    <a:pt x="1" y="0"/>
                  </a:cubicBezTo>
                  <a:cubicBezTo>
                    <a:pt x="13" y="0"/>
                    <a:pt x="13" y="0"/>
                    <a:pt x="13" y="0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5454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51" name="Freeform 1635"/>
            <p:cNvSpPr>
              <a:spLocks/>
            </p:cNvSpPr>
            <p:nvPr/>
          </p:nvSpPr>
          <p:spPr bwMode="auto">
            <a:xfrm>
              <a:off x="6503566" y="2133340"/>
              <a:ext cx="208856" cy="245912"/>
            </a:xfrm>
            <a:custGeom>
              <a:avLst/>
              <a:gdLst>
                <a:gd name="T0" fmla="*/ 31 w 62"/>
                <a:gd name="T1" fmla="*/ 0 h 72"/>
                <a:gd name="T2" fmla="*/ 54 w 62"/>
                <a:gd name="T3" fmla="*/ 10 h 72"/>
                <a:gd name="T4" fmla="*/ 61 w 62"/>
                <a:gd name="T5" fmla="*/ 32 h 72"/>
                <a:gd name="T6" fmla="*/ 55 w 62"/>
                <a:gd name="T7" fmla="*/ 47 h 72"/>
                <a:gd name="T8" fmla="*/ 44 w 62"/>
                <a:gd name="T9" fmla="*/ 72 h 72"/>
                <a:gd name="T10" fmla="*/ 31 w 62"/>
                <a:gd name="T11" fmla="*/ 72 h 72"/>
                <a:gd name="T12" fmla="*/ 30 w 62"/>
                <a:gd name="T13" fmla="*/ 72 h 72"/>
                <a:gd name="T14" fmla="*/ 17 w 62"/>
                <a:gd name="T15" fmla="*/ 72 h 72"/>
                <a:gd name="T16" fmla="*/ 6 w 62"/>
                <a:gd name="T17" fmla="*/ 47 h 72"/>
                <a:gd name="T18" fmla="*/ 0 w 62"/>
                <a:gd name="T19" fmla="*/ 32 h 72"/>
                <a:gd name="T20" fmla="*/ 7 w 62"/>
                <a:gd name="T21" fmla="*/ 10 h 72"/>
                <a:gd name="T22" fmla="*/ 30 w 62"/>
                <a:gd name="T23" fmla="*/ 0 h 72"/>
                <a:gd name="T24" fmla="*/ 31 w 62"/>
                <a:gd name="T2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72">
                  <a:moveTo>
                    <a:pt x="31" y="0"/>
                  </a:moveTo>
                  <a:cubicBezTo>
                    <a:pt x="32" y="0"/>
                    <a:pt x="45" y="1"/>
                    <a:pt x="54" y="10"/>
                  </a:cubicBezTo>
                  <a:cubicBezTo>
                    <a:pt x="59" y="15"/>
                    <a:pt x="62" y="23"/>
                    <a:pt x="61" y="32"/>
                  </a:cubicBezTo>
                  <a:cubicBezTo>
                    <a:pt x="61" y="32"/>
                    <a:pt x="61" y="40"/>
                    <a:pt x="55" y="47"/>
                  </a:cubicBezTo>
                  <a:cubicBezTo>
                    <a:pt x="55" y="48"/>
                    <a:pt x="44" y="59"/>
                    <a:pt x="44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59"/>
                    <a:pt x="7" y="48"/>
                    <a:pt x="6" y="47"/>
                  </a:cubicBezTo>
                  <a:cubicBezTo>
                    <a:pt x="0" y="40"/>
                    <a:pt x="0" y="32"/>
                    <a:pt x="0" y="32"/>
                  </a:cubicBezTo>
                  <a:cubicBezTo>
                    <a:pt x="0" y="23"/>
                    <a:pt x="2" y="15"/>
                    <a:pt x="7" y="10"/>
                  </a:cubicBezTo>
                  <a:cubicBezTo>
                    <a:pt x="16" y="1"/>
                    <a:pt x="29" y="0"/>
                    <a:pt x="30" y="0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52" name="Rectangle 1636"/>
            <p:cNvSpPr>
              <a:spLocks noChangeArrowheads="1"/>
            </p:cNvSpPr>
            <p:nvPr/>
          </p:nvSpPr>
          <p:spPr bwMode="auto">
            <a:xfrm>
              <a:off x="4192675" y="1873955"/>
              <a:ext cx="16844" cy="97692"/>
            </a:xfrm>
            <a:prstGeom prst="rect">
              <a:avLst/>
            </a:pr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53" name="Freeform 1637"/>
            <p:cNvSpPr>
              <a:spLocks/>
            </p:cNvSpPr>
            <p:nvPr/>
          </p:nvSpPr>
          <p:spPr bwMode="auto">
            <a:xfrm>
              <a:off x="4098353" y="1894167"/>
              <a:ext cx="50531" cy="94322"/>
            </a:xfrm>
            <a:custGeom>
              <a:avLst/>
              <a:gdLst>
                <a:gd name="T0" fmla="*/ 15 w 15"/>
                <a:gd name="T1" fmla="*/ 26 h 28"/>
                <a:gd name="T2" fmla="*/ 11 w 15"/>
                <a:gd name="T3" fmla="*/ 28 h 28"/>
                <a:gd name="T4" fmla="*/ 0 w 15"/>
                <a:gd name="T5" fmla="*/ 2 h 28"/>
                <a:gd name="T6" fmla="*/ 3 w 15"/>
                <a:gd name="T7" fmla="*/ 0 h 28"/>
                <a:gd name="T8" fmla="*/ 15 w 15"/>
                <a:gd name="T9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lnTo>
                    <a:pt x="11" y="28"/>
                  </a:lnTo>
                  <a:lnTo>
                    <a:pt x="0" y="2"/>
                  </a:lnTo>
                  <a:lnTo>
                    <a:pt x="3" y="0"/>
                  </a:lnTo>
                  <a:lnTo>
                    <a:pt x="15" y="26"/>
                  </a:lnTo>
                  <a:close/>
                </a:path>
              </a:pathLst>
            </a:cu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54" name="Freeform 1638"/>
            <p:cNvSpPr>
              <a:spLocks/>
            </p:cNvSpPr>
            <p:nvPr/>
          </p:nvSpPr>
          <p:spPr bwMode="auto">
            <a:xfrm>
              <a:off x="4253311" y="1900904"/>
              <a:ext cx="70743" cy="84217"/>
            </a:xfrm>
            <a:custGeom>
              <a:avLst/>
              <a:gdLst>
                <a:gd name="T0" fmla="*/ 3 w 21"/>
                <a:gd name="T1" fmla="*/ 25 h 25"/>
                <a:gd name="T2" fmla="*/ 0 w 21"/>
                <a:gd name="T3" fmla="*/ 22 h 25"/>
                <a:gd name="T4" fmla="*/ 18 w 21"/>
                <a:gd name="T5" fmla="*/ 0 h 25"/>
                <a:gd name="T6" fmla="*/ 21 w 21"/>
                <a:gd name="T7" fmla="*/ 3 h 25"/>
                <a:gd name="T8" fmla="*/ 3 w 21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5">
                  <a:moveTo>
                    <a:pt x="3" y="25"/>
                  </a:moveTo>
                  <a:lnTo>
                    <a:pt x="0" y="22"/>
                  </a:lnTo>
                  <a:lnTo>
                    <a:pt x="18" y="0"/>
                  </a:lnTo>
                  <a:lnTo>
                    <a:pt x="21" y="3"/>
                  </a:lnTo>
                  <a:lnTo>
                    <a:pt x="3" y="25"/>
                  </a:lnTo>
                  <a:close/>
                </a:path>
              </a:pathLst>
            </a:cu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55" name="Rectangle 1639"/>
            <p:cNvSpPr>
              <a:spLocks noChangeArrowheads="1"/>
            </p:cNvSpPr>
            <p:nvPr/>
          </p:nvSpPr>
          <p:spPr bwMode="auto">
            <a:xfrm>
              <a:off x="5503077" y="1958170"/>
              <a:ext cx="13475" cy="94322"/>
            </a:xfrm>
            <a:prstGeom prst="rect">
              <a:avLst/>
            </a:pr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56" name="Freeform 1640"/>
            <p:cNvSpPr>
              <a:spLocks/>
            </p:cNvSpPr>
            <p:nvPr/>
          </p:nvSpPr>
          <p:spPr bwMode="auto">
            <a:xfrm>
              <a:off x="5408755" y="1978382"/>
              <a:ext cx="50531" cy="90955"/>
            </a:xfrm>
            <a:custGeom>
              <a:avLst/>
              <a:gdLst>
                <a:gd name="T0" fmla="*/ 15 w 15"/>
                <a:gd name="T1" fmla="*/ 25 h 27"/>
                <a:gd name="T2" fmla="*/ 11 w 15"/>
                <a:gd name="T3" fmla="*/ 27 h 27"/>
                <a:gd name="T4" fmla="*/ 0 w 15"/>
                <a:gd name="T5" fmla="*/ 2 h 27"/>
                <a:gd name="T6" fmla="*/ 3 w 15"/>
                <a:gd name="T7" fmla="*/ 0 h 27"/>
                <a:gd name="T8" fmla="*/ 15 w 15"/>
                <a:gd name="T9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lnTo>
                    <a:pt x="11" y="27"/>
                  </a:lnTo>
                  <a:lnTo>
                    <a:pt x="0" y="2"/>
                  </a:lnTo>
                  <a:lnTo>
                    <a:pt x="3" y="0"/>
                  </a:lnTo>
                  <a:lnTo>
                    <a:pt x="15" y="25"/>
                  </a:lnTo>
                  <a:close/>
                </a:path>
              </a:pathLst>
            </a:cu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57" name="Freeform 1641"/>
            <p:cNvSpPr>
              <a:spLocks/>
            </p:cNvSpPr>
            <p:nvPr/>
          </p:nvSpPr>
          <p:spPr bwMode="auto">
            <a:xfrm>
              <a:off x="5560345" y="1985119"/>
              <a:ext cx="74110" cy="80848"/>
            </a:xfrm>
            <a:custGeom>
              <a:avLst/>
              <a:gdLst>
                <a:gd name="T0" fmla="*/ 3 w 22"/>
                <a:gd name="T1" fmla="*/ 24 h 24"/>
                <a:gd name="T2" fmla="*/ 0 w 22"/>
                <a:gd name="T3" fmla="*/ 21 h 24"/>
                <a:gd name="T4" fmla="*/ 19 w 22"/>
                <a:gd name="T5" fmla="*/ 0 h 24"/>
                <a:gd name="T6" fmla="*/ 22 w 22"/>
                <a:gd name="T7" fmla="*/ 2 h 24"/>
                <a:gd name="T8" fmla="*/ 3 w 22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4">
                  <a:moveTo>
                    <a:pt x="3" y="24"/>
                  </a:moveTo>
                  <a:lnTo>
                    <a:pt x="0" y="21"/>
                  </a:lnTo>
                  <a:lnTo>
                    <a:pt x="19" y="0"/>
                  </a:lnTo>
                  <a:lnTo>
                    <a:pt x="22" y="2"/>
                  </a:lnTo>
                  <a:lnTo>
                    <a:pt x="3" y="24"/>
                  </a:lnTo>
                  <a:close/>
                </a:path>
              </a:pathLst>
            </a:cu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58" name="Rectangle 1642"/>
            <p:cNvSpPr>
              <a:spLocks noChangeArrowheads="1"/>
            </p:cNvSpPr>
            <p:nvPr/>
          </p:nvSpPr>
          <p:spPr bwMode="auto">
            <a:xfrm>
              <a:off x="6594519" y="2012068"/>
              <a:ext cx="13475" cy="94322"/>
            </a:xfrm>
            <a:prstGeom prst="rect">
              <a:avLst/>
            </a:pr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59" name="Freeform 1643"/>
            <p:cNvSpPr>
              <a:spLocks/>
            </p:cNvSpPr>
            <p:nvPr/>
          </p:nvSpPr>
          <p:spPr bwMode="auto">
            <a:xfrm>
              <a:off x="6500197" y="2032280"/>
              <a:ext cx="50531" cy="90955"/>
            </a:xfrm>
            <a:custGeom>
              <a:avLst/>
              <a:gdLst>
                <a:gd name="T0" fmla="*/ 15 w 15"/>
                <a:gd name="T1" fmla="*/ 25 h 27"/>
                <a:gd name="T2" fmla="*/ 11 w 15"/>
                <a:gd name="T3" fmla="*/ 27 h 27"/>
                <a:gd name="T4" fmla="*/ 0 w 15"/>
                <a:gd name="T5" fmla="*/ 2 h 27"/>
                <a:gd name="T6" fmla="*/ 3 w 15"/>
                <a:gd name="T7" fmla="*/ 0 h 27"/>
                <a:gd name="T8" fmla="*/ 15 w 15"/>
                <a:gd name="T9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lnTo>
                    <a:pt x="11" y="27"/>
                  </a:lnTo>
                  <a:lnTo>
                    <a:pt x="0" y="2"/>
                  </a:lnTo>
                  <a:lnTo>
                    <a:pt x="3" y="0"/>
                  </a:lnTo>
                  <a:lnTo>
                    <a:pt x="15" y="25"/>
                  </a:lnTo>
                  <a:close/>
                </a:path>
              </a:pathLst>
            </a:cu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  <p:sp>
          <p:nvSpPr>
            <p:cNvPr id="960" name="Freeform 1644"/>
            <p:cNvSpPr>
              <a:spLocks/>
            </p:cNvSpPr>
            <p:nvPr/>
          </p:nvSpPr>
          <p:spPr bwMode="auto">
            <a:xfrm>
              <a:off x="6651787" y="2039018"/>
              <a:ext cx="70743" cy="80848"/>
            </a:xfrm>
            <a:custGeom>
              <a:avLst/>
              <a:gdLst>
                <a:gd name="T0" fmla="*/ 3 w 21"/>
                <a:gd name="T1" fmla="*/ 24 h 24"/>
                <a:gd name="T2" fmla="*/ 0 w 21"/>
                <a:gd name="T3" fmla="*/ 21 h 24"/>
                <a:gd name="T4" fmla="*/ 18 w 21"/>
                <a:gd name="T5" fmla="*/ 0 h 24"/>
                <a:gd name="T6" fmla="*/ 21 w 21"/>
                <a:gd name="T7" fmla="*/ 2 h 24"/>
                <a:gd name="T8" fmla="*/ 3 w 21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4">
                  <a:moveTo>
                    <a:pt x="3" y="24"/>
                  </a:moveTo>
                  <a:lnTo>
                    <a:pt x="0" y="21"/>
                  </a:lnTo>
                  <a:lnTo>
                    <a:pt x="18" y="0"/>
                  </a:lnTo>
                  <a:lnTo>
                    <a:pt x="21" y="2"/>
                  </a:lnTo>
                  <a:lnTo>
                    <a:pt x="3" y="24"/>
                  </a:lnTo>
                  <a:close/>
                </a:path>
              </a:pathLst>
            </a:custGeom>
            <a:solidFill>
              <a:srgbClr val="FFE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243777" tIns="121888" rIns="243777" bIns="121888" numCol="1" anchor="t" anchorCtr="0" compatLnSpc="1">
              <a:prstTxWarp prst="textNoShape">
                <a:avLst/>
              </a:prstTxWarp>
            </a:bodyPr>
            <a:lstStyle/>
            <a:p>
              <a:endParaRPr lang="en-GB" sz="4799" dirty="0"/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D4884EC1-8D2A-6C44-A03A-F3DC0790EE8B}"/>
              </a:ext>
            </a:extLst>
          </p:cNvPr>
          <p:cNvSpPr txBox="1"/>
          <p:nvPr/>
        </p:nvSpPr>
        <p:spPr>
          <a:xfrm>
            <a:off x="1518981" y="1749857"/>
            <a:ext cx="7442841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4400" b="1" spc="-5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Khái</a:t>
            </a:r>
            <a:r>
              <a:rPr lang="en-US" sz="44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spc="-5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niệm</a:t>
            </a:r>
            <a:r>
              <a:rPr lang="en-US" sz="44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4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spc="-5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44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4400" b="1" spc="-5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4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spc="-5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44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spc="-5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44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4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spc="-5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4400" b="1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spc="-5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4400" b="1" spc="1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spc="-10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endParaRPr lang="en-US" sz="4400" b="1" dirty="0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BF3876F-966B-9D41-9BE8-92B2E67CF26C}"/>
              </a:ext>
            </a:extLst>
          </p:cNvPr>
          <p:cNvSpPr txBox="1"/>
          <p:nvPr/>
        </p:nvSpPr>
        <p:spPr>
          <a:xfrm>
            <a:off x="1301540" y="3600828"/>
            <a:ext cx="7442840" cy="7555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5"/>
              </a:spcBef>
            </a:pPr>
            <a:r>
              <a:rPr lang="vi-VN" sz="3400" b="1" dirty="0">
                <a:solidFill>
                  <a:schemeClr val="bg2"/>
                </a:solidFill>
                <a:latin typeface="Times New Roman"/>
                <a:cs typeface="Times New Roman"/>
              </a:rPr>
              <a:t>1- </a:t>
            </a:r>
            <a:r>
              <a:rPr lang="vi-VN" sz="3400" b="1" spc="-5" dirty="0">
                <a:solidFill>
                  <a:schemeClr val="bg2"/>
                </a:solidFill>
                <a:latin typeface="Times New Roman"/>
                <a:cs typeface="Times New Roman"/>
              </a:rPr>
              <a:t>Khái niệm: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Theo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Federico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Mayor: “Văn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hóa  bao gồm tất cả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những gì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làm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cho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một dân tộc này  khác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với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một dân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tộc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khác, từ những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sản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phẩm  tinh vi hiện </a:t>
            </a:r>
            <a:r>
              <a:rPr lang="vi-VN" sz="3400" spc="5" dirty="0">
                <a:solidFill>
                  <a:schemeClr val="bg2"/>
                </a:solidFill>
                <a:latin typeface="Times New Roman"/>
                <a:cs typeface="Times New Roman"/>
              </a:rPr>
              <a:t>đại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nhất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cho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đến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tín ngưỡng,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phong  tục, tập </a:t>
            </a:r>
            <a:r>
              <a:rPr lang="vi-VN" sz="3400" spc="5" dirty="0">
                <a:solidFill>
                  <a:schemeClr val="bg2"/>
                </a:solidFill>
                <a:latin typeface="Times New Roman"/>
                <a:cs typeface="Times New Roman"/>
              </a:rPr>
              <a:t>quán,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lối sống và lao</a:t>
            </a:r>
            <a:r>
              <a:rPr lang="vi-VN" sz="3400" spc="-10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spc="5" dirty="0">
                <a:solidFill>
                  <a:schemeClr val="bg2"/>
                </a:solidFill>
                <a:latin typeface="Times New Roman"/>
                <a:cs typeface="Times New Roman"/>
              </a:rPr>
              <a:t>động”</a:t>
            </a:r>
            <a:endParaRPr lang="vi-VN" sz="3400" dirty="0">
              <a:solidFill>
                <a:schemeClr val="bg2"/>
              </a:solidFill>
              <a:latin typeface="Times New Roman"/>
              <a:cs typeface="Times New Roman"/>
            </a:endParaRPr>
          </a:p>
          <a:p>
            <a:pPr marL="12700" marR="80010" algn="just">
              <a:lnSpc>
                <a:spcPct val="100000"/>
              </a:lnSpc>
              <a:spcBef>
                <a:spcPts val="3005"/>
              </a:spcBef>
            </a:pP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PGS.TS </a:t>
            </a:r>
            <a:r>
              <a:rPr lang="vi-VN" sz="3400" spc="-30" dirty="0">
                <a:solidFill>
                  <a:schemeClr val="bg2"/>
                </a:solidFill>
                <a:latin typeface="Times New Roman"/>
                <a:cs typeface="Times New Roman"/>
              </a:rPr>
              <a:t>Trần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Ngọc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Thêm: “Văn hóa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là một </a:t>
            </a:r>
            <a:r>
              <a:rPr lang="vi-VN" sz="3400" spc="-10" dirty="0">
                <a:solidFill>
                  <a:schemeClr val="bg2"/>
                </a:solidFill>
                <a:latin typeface="Times New Roman"/>
                <a:cs typeface="Times New Roman"/>
              </a:rPr>
              <a:t>hệ 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thống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hữu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cơ các giá trị vật </a:t>
            </a:r>
            <a:r>
              <a:rPr lang="vi-VN" sz="3400" spc="5" dirty="0">
                <a:solidFill>
                  <a:schemeClr val="bg2"/>
                </a:solidFill>
                <a:latin typeface="Times New Roman"/>
                <a:cs typeface="Times New Roman"/>
              </a:rPr>
              <a:t>chất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và tinh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thần </a:t>
            </a:r>
            <a:r>
              <a:rPr lang="vi-VN" sz="3400" spc="-10" dirty="0">
                <a:solidFill>
                  <a:schemeClr val="bg2"/>
                </a:solidFill>
                <a:latin typeface="Times New Roman"/>
                <a:cs typeface="Times New Roman"/>
              </a:rPr>
              <a:t>do 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con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người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sáng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tạo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và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tích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lũy qua quá </a:t>
            </a:r>
            <a:r>
              <a:rPr lang="vi-VN" sz="3400" spc="-10" dirty="0">
                <a:solidFill>
                  <a:schemeClr val="bg2"/>
                </a:solidFill>
                <a:latin typeface="Times New Roman"/>
                <a:cs typeface="Times New Roman"/>
              </a:rPr>
              <a:t>trình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hoạt  động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thực tiễn, trong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sự </a:t>
            </a:r>
            <a:r>
              <a:rPr lang="vi-VN" sz="3400" spc="-10" dirty="0">
                <a:solidFill>
                  <a:schemeClr val="bg2"/>
                </a:solidFill>
                <a:latin typeface="Times New Roman"/>
                <a:cs typeface="Times New Roman"/>
              </a:rPr>
              <a:t>tương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tác giữa con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người 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với môi trường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tự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nhiên và xã </a:t>
            </a:r>
            <a:r>
              <a:rPr lang="vi-VN" sz="3400" spc="5" dirty="0">
                <a:solidFill>
                  <a:schemeClr val="bg2"/>
                </a:solidFill>
                <a:latin typeface="Times New Roman"/>
                <a:cs typeface="Times New Roman"/>
              </a:rPr>
              <a:t>hội của</a:t>
            </a:r>
            <a:r>
              <a:rPr lang="vi-VN" sz="3400" spc="-11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mình”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A012A13-2C5E-DD42-A6D3-C0915CCDDA8F}"/>
              </a:ext>
            </a:extLst>
          </p:cNvPr>
          <p:cNvSpPr txBox="1"/>
          <p:nvPr/>
        </p:nvSpPr>
        <p:spPr>
          <a:xfrm>
            <a:off x="9776451" y="2361589"/>
            <a:ext cx="7430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itchFamily="2" charset="2"/>
              <a:buChar char="v"/>
            </a:pPr>
            <a:r>
              <a:rPr lang="en-US" sz="4400" b="1" u="sng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u="sng" spc="-5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4400" b="1" u="sng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u="sng" spc="-5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4400" b="1" u="sng" spc="-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u="sng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4400" b="1" u="sng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u="sng" spc="5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4400" b="1" u="sng" spc="-85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u="sng" dirty="0" err="1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44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D663975-A115-3D49-A337-043E8C6CB15A}"/>
              </a:ext>
            </a:extLst>
          </p:cNvPr>
          <p:cNvSpPr txBox="1"/>
          <p:nvPr/>
        </p:nvSpPr>
        <p:spPr>
          <a:xfrm>
            <a:off x="9840430" y="3600828"/>
            <a:ext cx="12734693" cy="5093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marR="88900">
              <a:lnSpc>
                <a:spcPct val="100000"/>
              </a:lnSpc>
              <a:spcBef>
                <a:spcPts val="105"/>
              </a:spcBef>
              <a:buChar char="-"/>
              <a:tabLst>
                <a:tab pos="270510" algn="l"/>
              </a:tabLst>
            </a:pP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Văn hóa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phải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có tính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hệ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thống, tạo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cho văn hóa  một chức </a:t>
            </a:r>
            <a:r>
              <a:rPr lang="vi-VN" sz="3400" spc="5" dirty="0">
                <a:solidFill>
                  <a:schemeClr val="bg2"/>
                </a:solidFill>
                <a:latin typeface="Times New Roman"/>
                <a:cs typeface="Times New Roman"/>
              </a:rPr>
              <a:t>năng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tổ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chức xã</a:t>
            </a:r>
            <a:r>
              <a:rPr lang="vi-VN" sz="3400" spc="-65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hội.</a:t>
            </a:r>
          </a:p>
          <a:p>
            <a:pPr marL="88900" marR="10795" lvl="1">
              <a:lnSpc>
                <a:spcPct val="100000"/>
              </a:lnSpc>
              <a:spcBef>
                <a:spcPts val="1720"/>
              </a:spcBef>
              <a:buChar char="-"/>
              <a:tabLst>
                <a:tab pos="334645" algn="l"/>
              </a:tabLst>
            </a:pP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Văn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hóa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có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tính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giá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trị, tạo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cho văn hóa </a:t>
            </a: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có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chức  </a:t>
            </a:r>
            <a:r>
              <a:rPr lang="vi-VN" sz="3400" spc="5" dirty="0">
                <a:solidFill>
                  <a:schemeClr val="bg2"/>
                </a:solidFill>
                <a:latin typeface="Times New Roman"/>
                <a:cs typeface="Times New Roman"/>
              </a:rPr>
              <a:t>năng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điều chỉnh xã</a:t>
            </a:r>
            <a:r>
              <a:rPr lang="vi-VN" sz="3400" spc="-55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hội.</a:t>
            </a:r>
          </a:p>
          <a:p>
            <a:pPr lvl="1">
              <a:lnSpc>
                <a:spcPct val="100000"/>
              </a:lnSpc>
              <a:spcBef>
                <a:spcPts val="35"/>
              </a:spcBef>
              <a:buFont typeface="Times New Roman"/>
              <a:buChar char="-"/>
            </a:pPr>
            <a:endParaRPr lang="vi-VN" sz="3400" dirty="0">
              <a:solidFill>
                <a:schemeClr val="bg2"/>
              </a:solidFill>
              <a:latin typeface="Times New Roman"/>
              <a:cs typeface="Times New Roman"/>
            </a:endParaRPr>
          </a:p>
          <a:p>
            <a:pPr marL="88900" marR="10795" lvl="1">
              <a:lnSpc>
                <a:spcPct val="100000"/>
              </a:lnSpc>
              <a:buChar char="-"/>
              <a:tabLst>
                <a:tab pos="422275" algn="l"/>
                <a:tab pos="423545" algn="l"/>
                <a:tab pos="1297305" algn="l"/>
                <a:tab pos="2084070" algn="l"/>
                <a:tab pos="2666365" algn="l"/>
                <a:tab pos="3495040" algn="l"/>
                <a:tab pos="4483100" algn="l"/>
                <a:tab pos="5359400" algn="l"/>
                <a:tab pos="6054725" algn="l"/>
                <a:tab pos="6839584" algn="l"/>
                <a:tab pos="7624445" algn="l"/>
              </a:tabLst>
            </a:pPr>
            <a:r>
              <a:rPr lang="vi-VN" sz="3400" spc="-5" dirty="0">
                <a:solidFill>
                  <a:schemeClr val="bg2"/>
                </a:solidFill>
                <a:latin typeface="Times New Roman"/>
                <a:cs typeface="Times New Roman"/>
              </a:rPr>
              <a:t>Vă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n	hóa	</a:t>
            </a:r>
            <a:r>
              <a:rPr lang="vi-VN" sz="3400" spc="-10" dirty="0">
                <a:solidFill>
                  <a:schemeClr val="bg2"/>
                </a:solidFill>
                <a:latin typeface="Times New Roman"/>
                <a:cs typeface="Times New Roman"/>
              </a:rPr>
              <a:t>c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ó	t</a:t>
            </a:r>
            <a:r>
              <a:rPr lang="vi-VN" sz="3400" spc="-20" dirty="0">
                <a:solidFill>
                  <a:schemeClr val="bg2"/>
                </a:solidFill>
                <a:latin typeface="Times New Roman"/>
                <a:cs typeface="Times New Roman"/>
              </a:rPr>
              <a:t>í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nh	nhân	sinh	tạo	cho	văn	hóa  </a:t>
            </a:r>
            <a:r>
              <a:rPr lang="vi-VN" sz="3400" spc="5" dirty="0">
                <a:solidFill>
                  <a:schemeClr val="bg2"/>
                </a:solidFill>
                <a:latin typeface="Times New Roman"/>
                <a:cs typeface="Times New Roman"/>
              </a:rPr>
              <a:t>chức năng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giao</a:t>
            </a:r>
            <a:r>
              <a:rPr lang="vi-VN" sz="3400" spc="-5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dirty="0">
                <a:solidFill>
                  <a:schemeClr val="bg2"/>
                </a:solidFill>
                <a:latin typeface="Times New Roman"/>
                <a:cs typeface="Times New Roman"/>
              </a:rPr>
              <a:t>tiếp.</a:t>
            </a:r>
          </a:p>
          <a:p>
            <a:pPr marL="12700" marR="5080">
              <a:lnSpc>
                <a:spcPct val="100000"/>
              </a:lnSpc>
              <a:spcBef>
                <a:spcPts val="2520"/>
              </a:spcBef>
              <a:buChar char="-"/>
              <a:tabLst>
                <a:tab pos="243204" algn="l"/>
              </a:tabLst>
            </a:pPr>
            <a:r>
              <a:rPr lang="vi-VN" sz="3400" spc="-35" dirty="0">
                <a:solidFill>
                  <a:schemeClr val="bg2"/>
                </a:solidFill>
                <a:latin typeface="Times New Roman"/>
                <a:cs typeface="Times New Roman"/>
              </a:rPr>
              <a:t>Văn hóa </a:t>
            </a:r>
            <a:r>
              <a:rPr lang="vi-VN" sz="3400" spc="-40" dirty="0">
                <a:solidFill>
                  <a:schemeClr val="bg2"/>
                </a:solidFill>
                <a:latin typeface="Times New Roman"/>
                <a:cs typeface="Times New Roman"/>
              </a:rPr>
              <a:t>được hình </a:t>
            </a:r>
            <a:r>
              <a:rPr lang="vi-VN" sz="3400" spc="-45" dirty="0">
                <a:solidFill>
                  <a:schemeClr val="bg2"/>
                </a:solidFill>
                <a:latin typeface="Times New Roman"/>
                <a:cs typeface="Times New Roman"/>
              </a:rPr>
              <a:t>thành </a:t>
            </a:r>
            <a:r>
              <a:rPr lang="vi-VN" sz="3400" spc="-30" dirty="0">
                <a:solidFill>
                  <a:schemeClr val="bg2"/>
                </a:solidFill>
                <a:latin typeface="Times New Roman"/>
                <a:cs typeface="Times New Roman"/>
              </a:rPr>
              <a:t>và </a:t>
            </a:r>
            <a:r>
              <a:rPr lang="vi-VN" sz="3400" spc="-40" dirty="0">
                <a:solidFill>
                  <a:schemeClr val="bg2"/>
                </a:solidFill>
                <a:latin typeface="Times New Roman"/>
                <a:cs typeface="Times New Roman"/>
              </a:rPr>
              <a:t>tích lũy </a:t>
            </a:r>
            <a:r>
              <a:rPr lang="vi-VN" sz="3400" spc="-35" dirty="0">
                <a:solidFill>
                  <a:schemeClr val="bg2"/>
                </a:solidFill>
                <a:latin typeface="Times New Roman"/>
                <a:cs typeface="Times New Roman"/>
              </a:rPr>
              <a:t>qua </a:t>
            </a:r>
            <a:r>
              <a:rPr lang="vi-VN" sz="3400" spc="-40" dirty="0">
                <a:solidFill>
                  <a:schemeClr val="bg2"/>
                </a:solidFill>
                <a:latin typeface="Times New Roman"/>
                <a:cs typeface="Times New Roman"/>
              </a:rPr>
              <a:t>nhiều</a:t>
            </a:r>
            <a:r>
              <a:rPr lang="vi-VN" sz="3400" spc="-27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spc="-40" dirty="0">
                <a:solidFill>
                  <a:schemeClr val="bg2"/>
                </a:solidFill>
                <a:latin typeface="Times New Roman"/>
                <a:cs typeface="Times New Roman"/>
              </a:rPr>
              <a:t>thế  </a:t>
            </a:r>
            <a:r>
              <a:rPr lang="vi-VN" sz="3400" spc="-35" dirty="0">
                <a:solidFill>
                  <a:schemeClr val="bg2"/>
                </a:solidFill>
                <a:latin typeface="Times New Roman"/>
                <a:cs typeface="Times New Roman"/>
              </a:rPr>
              <a:t>hệVăn</a:t>
            </a:r>
            <a:r>
              <a:rPr lang="vi-VN" sz="3400" spc="-13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spc="-30" dirty="0">
                <a:solidFill>
                  <a:schemeClr val="bg2"/>
                </a:solidFill>
                <a:latin typeface="Times New Roman"/>
                <a:cs typeface="Times New Roman"/>
              </a:rPr>
              <a:t>hóa</a:t>
            </a:r>
            <a:r>
              <a:rPr lang="vi-VN" sz="3400" spc="-125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spc="-25" dirty="0">
                <a:solidFill>
                  <a:schemeClr val="bg2"/>
                </a:solidFill>
                <a:latin typeface="Times New Roman"/>
                <a:cs typeface="Times New Roman"/>
              </a:rPr>
              <a:t>có</a:t>
            </a:r>
            <a:r>
              <a:rPr lang="vi-VN" sz="3400" spc="-114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spc="-35" dirty="0">
                <a:solidFill>
                  <a:schemeClr val="bg2"/>
                </a:solidFill>
                <a:latin typeface="Times New Roman"/>
                <a:cs typeface="Times New Roman"/>
              </a:rPr>
              <a:t>chức</a:t>
            </a:r>
            <a:r>
              <a:rPr lang="vi-VN" sz="3400" spc="-114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spc="-35" dirty="0">
                <a:solidFill>
                  <a:schemeClr val="bg2"/>
                </a:solidFill>
                <a:latin typeface="Times New Roman"/>
                <a:cs typeface="Times New Roman"/>
              </a:rPr>
              <a:t>năng</a:t>
            </a:r>
            <a:r>
              <a:rPr lang="vi-VN" sz="3400" spc="-135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spc="-35" dirty="0">
                <a:solidFill>
                  <a:schemeClr val="bg2"/>
                </a:solidFill>
                <a:latin typeface="Times New Roman"/>
                <a:cs typeface="Times New Roman"/>
              </a:rPr>
              <a:t>giáo</a:t>
            </a:r>
            <a:r>
              <a:rPr lang="vi-VN" sz="3400" spc="-13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spc="-30" dirty="0">
                <a:solidFill>
                  <a:schemeClr val="bg2"/>
                </a:solidFill>
                <a:latin typeface="Times New Roman"/>
                <a:cs typeface="Times New Roman"/>
              </a:rPr>
              <a:t>dục</a:t>
            </a:r>
            <a:r>
              <a:rPr lang="vi-VN" sz="3400" spc="-114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spc="-20" dirty="0">
                <a:solidFill>
                  <a:schemeClr val="bg2"/>
                </a:solidFill>
                <a:latin typeface="Times New Roman"/>
                <a:cs typeface="Times New Roman"/>
              </a:rPr>
              <a:t>và</a:t>
            </a:r>
            <a:r>
              <a:rPr lang="vi-VN" sz="3400" spc="-11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spc="-35" dirty="0">
                <a:solidFill>
                  <a:schemeClr val="bg2"/>
                </a:solidFill>
                <a:latin typeface="Times New Roman"/>
                <a:cs typeface="Times New Roman"/>
              </a:rPr>
              <a:t>phát</a:t>
            </a:r>
            <a:r>
              <a:rPr lang="vi-VN" sz="3400" spc="-140" dirty="0">
                <a:solidFill>
                  <a:schemeClr val="bg2"/>
                </a:solidFill>
                <a:latin typeface="Times New Roman"/>
                <a:cs typeface="Times New Roman"/>
              </a:rPr>
              <a:t> </a:t>
            </a:r>
            <a:r>
              <a:rPr lang="vi-VN" sz="3400" spc="-40" dirty="0">
                <a:solidFill>
                  <a:schemeClr val="bg2"/>
                </a:solidFill>
                <a:latin typeface="Times New Roman"/>
                <a:cs typeface="Times New Roman"/>
              </a:rPr>
              <a:t>triển</a:t>
            </a:r>
            <a:endParaRPr lang="vi-VN" sz="3400" dirty="0">
              <a:solidFill>
                <a:schemeClr val="bg2"/>
              </a:solidFill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531" name="Freeform 537">
            <a:extLst>
              <a:ext uri="{FF2B5EF4-FFF2-40B4-BE49-F238E27FC236}">
                <a16:creationId xmlns:a16="http://schemas.microsoft.com/office/drawing/2014/main" xmlns="" id="{8A0D4151-9836-B543-A4F6-CE64DB3E0D64}"/>
              </a:ext>
            </a:extLst>
          </p:cNvPr>
          <p:cNvSpPr>
            <a:spLocks noChangeArrowheads="1"/>
          </p:cNvSpPr>
          <p:nvPr/>
        </p:nvSpPr>
        <p:spPr bwMode="auto">
          <a:xfrm rot="1072785">
            <a:off x="11286729" y="10303728"/>
            <a:ext cx="1091125" cy="1129082"/>
          </a:xfrm>
          <a:custGeom>
            <a:avLst/>
            <a:gdLst>
              <a:gd name="T0" fmla="*/ 502 w 526"/>
              <a:gd name="T1" fmla="*/ 140 h 561"/>
              <a:gd name="T2" fmla="*/ 356 w 526"/>
              <a:gd name="T3" fmla="*/ 111 h 561"/>
              <a:gd name="T4" fmla="*/ 164 w 526"/>
              <a:gd name="T5" fmla="*/ 111 h 561"/>
              <a:gd name="T6" fmla="*/ 53 w 526"/>
              <a:gd name="T7" fmla="*/ 111 h 561"/>
              <a:gd name="T8" fmla="*/ 70 w 526"/>
              <a:gd name="T9" fmla="*/ 280 h 561"/>
              <a:gd name="T10" fmla="*/ 99 w 526"/>
              <a:gd name="T11" fmla="*/ 455 h 561"/>
              <a:gd name="T12" fmla="*/ 263 w 526"/>
              <a:gd name="T13" fmla="*/ 560 h 561"/>
              <a:gd name="T14" fmla="*/ 420 w 526"/>
              <a:gd name="T15" fmla="*/ 455 h 561"/>
              <a:gd name="T16" fmla="*/ 455 w 526"/>
              <a:gd name="T17" fmla="*/ 280 h 561"/>
              <a:gd name="T18" fmla="*/ 99 w 526"/>
              <a:gd name="T19" fmla="*/ 426 h 561"/>
              <a:gd name="T20" fmla="*/ 47 w 526"/>
              <a:gd name="T21" fmla="*/ 402 h 561"/>
              <a:gd name="T22" fmla="*/ 88 w 526"/>
              <a:gd name="T23" fmla="*/ 303 h 561"/>
              <a:gd name="T24" fmla="*/ 158 w 526"/>
              <a:gd name="T25" fmla="*/ 414 h 561"/>
              <a:gd name="T26" fmla="*/ 140 w 526"/>
              <a:gd name="T27" fmla="*/ 303 h 561"/>
              <a:gd name="T28" fmla="*/ 111 w 526"/>
              <a:gd name="T29" fmla="*/ 280 h 561"/>
              <a:gd name="T30" fmla="*/ 140 w 526"/>
              <a:gd name="T31" fmla="*/ 280 h 561"/>
              <a:gd name="T32" fmla="*/ 146 w 526"/>
              <a:gd name="T33" fmla="*/ 210 h 561"/>
              <a:gd name="T34" fmla="*/ 88 w 526"/>
              <a:gd name="T35" fmla="*/ 257 h 561"/>
              <a:gd name="T36" fmla="*/ 47 w 526"/>
              <a:gd name="T37" fmla="*/ 158 h 561"/>
              <a:gd name="T38" fmla="*/ 158 w 526"/>
              <a:gd name="T39" fmla="*/ 140 h 561"/>
              <a:gd name="T40" fmla="*/ 344 w 526"/>
              <a:gd name="T41" fmla="*/ 187 h 561"/>
              <a:gd name="T42" fmla="*/ 321 w 526"/>
              <a:gd name="T43" fmla="*/ 175 h 561"/>
              <a:gd name="T44" fmla="*/ 338 w 526"/>
              <a:gd name="T45" fmla="*/ 152 h 561"/>
              <a:gd name="T46" fmla="*/ 263 w 526"/>
              <a:gd name="T47" fmla="*/ 29 h 561"/>
              <a:gd name="T48" fmla="*/ 327 w 526"/>
              <a:gd name="T49" fmla="*/ 122 h 561"/>
              <a:gd name="T50" fmla="*/ 193 w 526"/>
              <a:gd name="T51" fmla="*/ 122 h 561"/>
              <a:gd name="T52" fmla="*/ 187 w 526"/>
              <a:gd name="T53" fmla="*/ 152 h 561"/>
              <a:gd name="T54" fmla="*/ 222 w 526"/>
              <a:gd name="T55" fmla="*/ 163 h 561"/>
              <a:gd name="T56" fmla="*/ 181 w 526"/>
              <a:gd name="T57" fmla="*/ 187 h 561"/>
              <a:gd name="T58" fmla="*/ 181 w 526"/>
              <a:gd name="T59" fmla="*/ 367 h 561"/>
              <a:gd name="T60" fmla="*/ 199 w 526"/>
              <a:gd name="T61" fmla="*/ 385 h 561"/>
              <a:gd name="T62" fmla="*/ 187 w 526"/>
              <a:gd name="T63" fmla="*/ 408 h 561"/>
              <a:gd name="T64" fmla="*/ 263 w 526"/>
              <a:gd name="T65" fmla="*/ 531 h 561"/>
              <a:gd name="T66" fmla="*/ 193 w 526"/>
              <a:gd name="T67" fmla="*/ 437 h 561"/>
              <a:gd name="T68" fmla="*/ 327 w 526"/>
              <a:gd name="T69" fmla="*/ 437 h 561"/>
              <a:gd name="T70" fmla="*/ 338 w 526"/>
              <a:gd name="T71" fmla="*/ 408 h 561"/>
              <a:gd name="T72" fmla="*/ 298 w 526"/>
              <a:gd name="T73" fmla="*/ 396 h 561"/>
              <a:gd name="T74" fmla="*/ 344 w 526"/>
              <a:gd name="T75" fmla="*/ 367 h 561"/>
              <a:gd name="T76" fmla="*/ 350 w 526"/>
              <a:gd name="T77" fmla="*/ 332 h 561"/>
              <a:gd name="T78" fmla="*/ 304 w 526"/>
              <a:gd name="T79" fmla="*/ 356 h 561"/>
              <a:gd name="T80" fmla="*/ 216 w 526"/>
              <a:gd name="T81" fmla="*/ 356 h 561"/>
              <a:gd name="T82" fmla="*/ 169 w 526"/>
              <a:gd name="T83" fmla="*/ 280 h 561"/>
              <a:gd name="T84" fmla="*/ 216 w 526"/>
              <a:gd name="T85" fmla="*/ 204 h 561"/>
              <a:gd name="T86" fmla="*/ 304 w 526"/>
              <a:gd name="T87" fmla="*/ 204 h 561"/>
              <a:gd name="T88" fmla="*/ 350 w 526"/>
              <a:gd name="T89" fmla="*/ 280 h 561"/>
              <a:gd name="T90" fmla="*/ 420 w 526"/>
              <a:gd name="T91" fmla="*/ 134 h 561"/>
              <a:gd name="T92" fmla="*/ 478 w 526"/>
              <a:gd name="T93" fmla="*/ 158 h 561"/>
              <a:gd name="T94" fmla="*/ 432 w 526"/>
              <a:gd name="T95" fmla="*/ 257 h 561"/>
              <a:gd name="T96" fmla="*/ 368 w 526"/>
              <a:gd name="T97" fmla="*/ 140 h 561"/>
              <a:gd name="T98" fmla="*/ 379 w 526"/>
              <a:gd name="T99" fmla="*/ 251 h 561"/>
              <a:gd name="T100" fmla="*/ 408 w 526"/>
              <a:gd name="T101" fmla="*/ 280 h 561"/>
              <a:gd name="T102" fmla="*/ 379 w 526"/>
              <a:gd name="T103" fmla="*/ 280 h 561"/>
              <a:gd name="T104" fmla="*/ 478 w 526"/>
              <a:gd name="T105" fmla="*/ 402 h 561"/>
              <a:gd name="T106" fmla="*/ 420 w 526"/>
              <a:gd name="T107" fmla="*/ 426 h 561"/>
              <a:gd name="T108" fmla="*/ 379 w 526"/>
              <a:gd name="T109" fmla="*/ 350 h 561"/>
              <a:gd name="T110" fmla="*/ 449 w 526"/>
              <a:gd name="T111" fmla="*/ 321 h 5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26" h="561">
                <a:moveTo>
                  <a:pt x="502" y="140"/>
                </a:moveTo>
                <a:lnTo>
                  <a:pt x="502" y="140"/>
                </a:lnTo>
                <a:cubicBezTo>
                  <a:pt x="490" y="117"/>
                  <a:pt x="461" y="105"/>
                  <a:pt x="420" y="105"/>
                </a:cubicBezTo>
                <a:cubicBezTo>
                  <a:pt x="403" y="105"/>
                  <a:pt x="379" y="105"/>
                  <a:pt x="356" y="111"/>
                </a:cubicBezTo>
                <a:cubicBezTo>
                  <a:pt x="333" y="47"/>
                  <a:pt x="298" y="0"/>
                  <a:pt x="263" y="0"/>
                </a:cubicBezTo>
                <a:cubicBezTo>
                  <a:pt x="222" y="0"/>
                  <a:pt x="187" y="47"/>
                  <a:pt x="164" y="111"/>
                </a:cubicBezTo>
                <a:cubicBezTo>
                  <a:pt x="140" y="105"/>
                  <a:pt x="123" y="105"/>
                  <a:pt x="99" y="105"/>
                </a:cubicBezTo>
                <a:cubicBezTo>
                  <a:pt x="82" y="105"/>
                  <a:pt x="64" y="111"/>
                  <a:pt x="53" y="111"/>
                </a:cubicBezTo>
                <a:cubicBezTo>
                  <a:pt x="35" y="117"/>
                  <a:pt x="24" y="128"/>
                  <a:pt x="18" y="140"/>
                </a:cubicBezTo>
                <a:cubicBezTo>
                  <a:pt x="0" y="175"/>
                  <a:pt x="18" y="227"/>
                  <a:pt x="70" y="280"/>
                </a:cubicBezTo>
                <a:cubicBezTo>
                  <a:pt x="18" y="332"/>
                  <a:pt x="0" y="385"/>
                  <a:pt x="18" y="420"/>
                </a:cubicBezTo>
                <a:cubicBezTo>
                  <a:pt x="30" y="443"/>
                  <a:pt x="64" y="455"/>
                  <a:pt x="99" y="455"/>
                </a:cubicBezTo>
                <a:cubicBezTo>
                  <a:pt x="123" y="455"/>
                  <a:pt x="140" y="449"/>
                  <a:pt x="164" y="449"/>
                </a:cubicBezTo>
                <a:cubicBezTo>
                  <a:pt x="187" y="513"/>
                  <a:pt x="222" y="560"/>
                  <a:pt x="263" y="560"/>
                </a:cubicBezTo>
                <a:cubicBezTo>
                  <a:pt x="298" y="560"/>
                  <a:pt x="333" y="513"/>
                  <a:pt x="356" y="449"/>
                </a:cubicBezTo>
                <a:cubicBezTo>
                  <a:pt x="379" y="449"/>
                  <a:pt x="403" y="455"/>
                  <a:pt x="420" y="455"/>
                </a:cubicBezTo>
                <a:cubicBezTo>
                  <a:pt x="461" y="455"/>
                  <a:pt x="490" y="443"/>
                  <a:pt x="502" y="420"/>
                </a:cubicBezTo>
                <a:cubicBezTo>
                  <a:pt x="525" y="385"/>
                  <a:pt x="502" y="332"/>
                  <a:pt x="455" y="280"/>
                </a:cubicBezTo>
                <a:cubicBezTo>
                  <a:pt x="502" y="227"/>
                  <a:pt x="525" y="175"/>
                  <a:pt x="502" y="140"/>
                </a:cubicBezTo>
                <a:close/>
                <a:moveTo>
                  <a:pt x="99" y="426"/>
                </a:moveTo>
                <a:lnTo>
                  <a:pt x="99" y="426"/>
                </a:lnTo>
                <a:cubicBezTo>
                  <a:pt x="70" y="426"/>
                  <a:pt x="53" y="414"/>
                  <a:pt x="47" y="402"/>
                </a:cubicBezTo>
                <a:cubicBezTo>
                  <a:pt x="35" y="391"/>
                  <a:pt x="47" y="356"/>
                  <a:pt x="70" y="321"/>
                </a:cubicBezTo>
                <a:cubicBezTo>
                  <a:pt x="76" y="315"/>
                  <a:pt x="82" y="309"/>
                  <a:pt x="88" y="303"/>
                </a:cubicBezTo>
                <a:cubicBezTo>
                  <a:pt x="105" y="315"/>
                  <a:pt x="123" y="332"/>
                  <a:pt x="146" y="350"/>
                </a:cubicBezTo>
                <a:cubicBezTo>
                  <a:pt x="146" y="373"/>
                  <a:pt x="152" y="396"/>
                  <a:pt x="158" y="414"/>
                </a:cubicBezTo>
                <a:cubicBezTo>
                  <a:pt x="134" y="420"/>
                  <a:pt x="117" y="426"/>
                  <a:pt x="99" y="426"/>
                </a:cubicBezTo>
                <a:close/>
                <a:moveTo>
                  <a:pt x="140" y="303"/>
                </a:moveTo>
                <a:lnTo>
                  <a:pt x="140" y="303"/>
                </a:lnTo>
                <a:cubicBezTo>
                  <a:pt x="129" y="297"/>
                  <a:pt x="123" y="286"/>
                  <a:pt x="111" y="280"/>
                </a:cubicBezTo>
                <a:cubicBezTo>
                  <a:pt x="123" y="268"/>
                  <a:pt x="129" y="262"/>
                  <a:pt x="140" y="251"/>
                </a:cubicBezTo>
                <a:cubicBezTo>
                  <a:pt x="140" y="262"/>
                  <a:pt x="140" y="268"/>
                  <a:pt x="140" y="280"/>
                </a:cubicBezTo>
                <a:cubicBezTo>
                  <a:pt x="140" y="286"/>
                  <a:pt x="140" y="297"/>
                  <a:pt x="140" y="303"/>
                </a:cubicBezTo>
                <a:close/>
                <a:moveTo>
                  <a:pt x="146" y="210"/>
                </a:moveTo>
                <a:lnTo>
                  <a:pt x="146" y="210"/>
                </a:lnTo>
                <a:cubicBezTo>
                  <a:pt x="123" y="227"/>
                  <a:pt x="105" y="245"/>
                  <a:pt x="88" y="257"/>
                </a:cubicBezTo>
                <a:cubicBezTo>
                  <a:pt x="82" y="251"/>
                  <a:pt x="76" y="245"/>
                  <a:pt x="70" y="233"/>
                </a:cubicBezTo>
                <a:cubicBezTo>
                  <a:pt x="47" y="204"/>
                  <a:pt x="35" y="169"/>
                  <a:pt x="47" y="158"/>
                </a:cubicBezTo>
                <a:cubicBezTo>
                  <a:pt x="53" y="146"/>
                  <a:pt x="70" y="134"/>
                  <a:pt x="99" y="134"/>
                </a:cubicBezTo>
                <a:cubicBezTo>
                  <a:pt x="117" y="134"/>
                  <a:pt x="134" y="140"/>
                  <a:pt x="158" y="140"/>
                </a:cubicBezTo>
                <a:cubicBezTo>
                  <a:pt x="152" y="163"/>
                  <a:pt x="146" y="187"/>
                  <a:pt x="146" y="210"/>
                </a:cubicBezTo>
                <a:close/>
                <a:moveTo>
                  <a:pt x="344" y="187"/>
                </a:moveTo>
                <a:lnTo>
                  <a:pt x="344" y="187"/>
                </a:lnTo>
                <a:cubicBezTo>
                  <a:pt x="338" y="187"/>
                  <a:pt x="327" y="181"/>
                  <a:pt x="321" y="175"/>
                </a:cubicBezTo>
                <a:cubicBezTo>
                  <a:pt x="315" y="169"/>
                  <a:pt x="304" y="169"/>
                  <a:pt x="298" y="163"/>
                </a:cubicBezTo>
                <a:cubicBezTo>
                  <a:pt x="309" y="158"/>
                  <a:pt x="321" y="152"/>
                  <a:pt x="338" y="152"/>
                </a:cubicBezTo>
                <a:cubicBezTo>
                  <a:pt x="338" y="163"/>
                  <a:pt x="338" y="175"/>
                  <a:pt x="344" y="187"/>
                </a:cubicBezTo>
                <a:close/>
                <a:moveTo>
                  <a:pt x="263" y="29"/>
                </a:moveTo>
                <a:lnTo>
                  <a:pt x="263" y="29"/>
                </a:lnTo>
                <a:cubicBezTo>
                  <a:pt x="280" y="29"/>
                  <a:pt x="309" y="64"/>
                  <a:pt x="327" y="122"/>
                </a:cubicBezTo>
                <a:cubicBezTo>
                  <a:pt x="304" y="128"/>
                  <a:pt x="286" y="134"/>
                  <a:pt x="263" y="146"/>
                </a:cubicBezTo>
                <a:cubicBezTo>
                  <a:pt x="239" y="134"/>
                  <a:pt x="216" y="128"/>
                  <a:pt x="193" y="122"/>
                </a:cubicBezTo>
                <a:cubicBezTo>
                  <a:pt x="216" y="64"/>
                  <a:pt x="239" y="29"/>
                  <a:pt x="263" y="29"/>
                </a:cubicBezTo>
                <a:close/>
                <a:moveTo>
                  <a:pt x="187" y="152"/>
                </a:moveTo>
                <a:lnTo>
                  <a:pt x="187" y="152"/>
                </a:lnTo>
                <a:cubicBezTo>
                  <a:pt x="199" y="152"/>
                  <a:pt x="210" y="158"/>
                  <a:pt x="222" y="163"/>
                </a:cubicBezTo>
                <a:cubicBezTo>
                  <a:pt x="216" y="169"/>
                  <a:pt x="210" y="169"/>
                  <a:pt x="199" y="175"/>
                </a:cubicBezTo>
                <a:cubicBezTo>
                  <a:pt x="193" y="181"/>
                  <a:pt x="187" y="187"/>
                  <a:pt x="181" y="187"/>
                </a:cubicBezTo>
                <a:cubicBezTo>
                  <a:pt x="181" y="175"/>
                  <a:pt x="181" y="163"/>
                  <a:pt x="187" y="152"/>
                </a:cubicBezTo>
                <a:close/>
                <a:moveTo>
                  <a:pt x="181" y="367"/>
                </a:moveTo>
                <a:lnTo>
                  <a:pt x="181" y="367"/>
                </a:lnTo>
                <a:cubicBezTo>
                  <a:pt x="187" y="373"/>
                  <a:pt x="193" y="379"/>
                  <a:pt x="199" y="385"/>
                </a:cubicBezTo>
                <a:cubicBezTo>
                  <a:pt x="210" y="391"/>
                  <a:pt x="216" y="391"/>
                  <a:pt x="222" y="396"/>
                </a:cubicBezTo>
                <a:cubicBezTo>
                  <a:pt x="210" y="402"/>
                  <a:pt x="199" y="408"/>
                  <a:pt x="187" y="408"/>
                </a:cubicBezTo>
                <a:cubicBezTo>
                  <a:pt x="181" y="396"/>
                  <a:pt x="181" y="385"/>
                  <a:pt x="181" y="367"/>
                </a:cubicBezTo>
                <a:close/>
                <a:moveTo>
                  <a:pt x="263" y="531"/>
                </a:moveTo>
                <a:lnTo>
                  <a:pt x="263" y="531"/>
                </a:lnTo>
                <a:cubicBezTo>
                  <a:pt x="239" y="531"/>
                  <a:pt x="216" y="495"/>
                  <a:pt x="193" y="437"/>
                </a:cubicBezTo>
                <a:cubicBezTo>
                  <a:pt x="216" y="432"/>
                  <a:pt x="239" y="426"/>
                  <a:pt x="263" y="414"/>
                </a:cubicBezTo>
                <a:cubicBezTo>
                  <a:pt x="286" y="426"/>
                  <a:pt x="304" y="432"/>
                  <a:pt x="327" y="437"/>
                </a:cubicBezTo>
                <a:cubicBezTo>
                  <a:pt x="309" y="495"/>
                  <a:pt x="280" y="531"/>
                  <a:pt x="263" y="531"/>
                </a:cubicBezTo>
                <a:close/>
                <a:moveTo>
                  <a:pt x="338" y="408"/>
                </a:moveTo>
                <a:lnTo>
                  <a:pt x="338" y="408"/>
                </a:lnTo>
                <a:cubicBezTo>
                  <a:pt x="321" y="408"/>
                  <a:pt x="309" y="402"/>
                  <a:pt x="298" y="396"/>
                </a:cubicBezTo>
                <a:cubicBezTo>
                  <a:pt x="304" y="391"/>
                  <a:pt x="315" y="391"/>
                  <a:pt x="321" y="385"/>
                </a:cubicBezTo>
                <a:cubicBezTo>
                  <a:pt x="327" y="379"/>
                  <a:pt x="338" y="373"/>
                  <a:pt x="344" y="367"/>
                </a:cubicBezTo>
                <a:cubicBezTo>
                  <a:pt x="338" y="385"/>
                  <a:pt x="338" y="396"/>
                  <a:pt x="338" y="408"/>
                </a:cubicBezTo>
                <a:close/>
                <a:moveTo>
                  <a:pt x="350" y="332"/>
                </a:moveTo>
                <a:lnTo>
                  <a:pt x="350" y="332"/>
                </a:lnTo>
                <a:cubicBezTo>
                  <a:pt x="333" y="338"/>
                  <a:pt x="321" y="350"/>
                  <a:pt x="304" y="356"/>
                </a:cubicBezTo>
                <a:cubicBezTo>
                  <a:pt x="292" y="367"/>
                  <a:pt x="274" y="373"/>
                  <a:pt x="263" y="379"/>
                </a:cubicBezTo>
                <a:cubicBezTo>
                  <a:pt x="245" y="373"/>
                  <a:pt x="234" y="367"/>
                  <a:pt x="216" y="356"/>
                </a:cubicBezTo>
                <a:cubicBezTo>
                  <a:pt x="199" y="350"/>
                  <a:pt x="187" y="338"/>
                  <a:pt x="175" y="332"/>
                </a:cubicBezTo>
                <a:cubicBezTo>
                  <a:pt x="175" y="315"/>
                  <a:pt x="169" y="297"/>
                  <a:pt x="169" y="280"/>
                </a:cubicBezTo>
                <a:cubicBezTo>
                  <a:pt x="169" y="262"/>
                  <a:pt x="175" y="245"/>
                  <a:pt x="175" y="227"/>
                </a:cubicBezTo>
                <a:cubicBezTo>
                  <a:pt x="187" y="222"/>
                  <a:pt x="199" y="210"/>
                  <a:pt x="216" y="204"/>
                </a:cubicBezTo>
                <a:cubicBezTo>
                  <a:pt x="234" y="192"/>
                  <a:pt x="245" y="187"/>
                  <a:pt x="263" y="181"/>
                </a:cubicBezTo>
                <a:cubicBezTo>
                  <a:pt x="274" y="187"/>
                  <a:pt x="292" y="192"/>
                  <a:pt x="304" y="204"/>
                </a:cubicBezTo>
                <a:cubicBezTo>
                  <a:pt x="321" y="210"/>
                  <a:pt x="333" y="222"/>
                  <a:pt x="350" y="227"/>
                </a:cubicBezTo>
                <a:cubicBezTo>
                  <a:pt x="350" y="245"/>
                  <a:pt x="350" y="262"/>
                  <a:pt x="350" y="280"/>
                </a:cubicBezTo>
                <a:cubicBezTo>
                  <a:pt x="350" y="297"/>
                  <a:pt x="350" y="315"/>
                  <a:pt x="350" y="332"/>
                </a:cubicBezTo>
                <a:close/>
                <a:moveTo>
                  <a:pt x="420" y="134"/>
                </a:moveTo>
                <a:lnTo>
                  <a:pt x="420" y="134"/>
                </a:lnTo>
                <a:cubicBezTo>
                  <a:pt x="449" y="134"/>
                  <a:pt x="467" y="146"/>
                  <a:pt x="478" y="158"/>
                </a:cubicBezTo>
                <a:cubicBezTo>
                  <a:pt x="484" y="169"/>
                  <a:pt x="473" y="204"/>
                  <a:pt x="449" y="233"/>
                </a:cubicBezTo>
                <a:cubicBezTo>
                  <a:pt x="443" y="245"/>
                  <a:pt x="437" y="251"/>
                  <a:pt x="432" y="257"/>
                </a:cubicBezTo>
                <a:cubicBezTo>
                  <a:pt x="414" y="245"/>
                  <a:pt x="397" y="227"/>
                  <a:pt x="379" y="210"/>
                </a:cubicBezTo>
                <a:cubicBezTo>
                  <a:pt x="373" y="187"/>
                  <a:pt x="373" y="163"/>
                  <a:pt x="368" y="140"/>
                </a:cubicBezTo>
                <a:cubicBezTo>
                  <a:pt x="385" y="140"/>
                  <a:pt x="403" y="134"/>
                  <a:pt x="420" y="134"/>
                </a:cubicBezTo>
                <a:close/>
                <a:moveTo>
                  <a:pt x="379" y="251"/>
                </a:moveTo>
                <a:lnTo>
                  <a:pt x="379" y="251"/>
                </a:lnTo>
                <a:cubicBezTo>
                  <a:pt x="391" y="262"/>
                  <a:pt x="403" y="268"/>
                  <a:pt x="408" y="280"/>
                </a:cubicBezTo>
                <a:cubicBezTo>
                  <a:pt x="403" y="286"/>
                  <a:pt x="391" y="297"/>
                  <a:pt x="379" y="303"/>
                </a:cubicBezTo>
                <a:cubicBezTo>
                  <a:pt x="379" y="297"/>
                  <a:pt x="379" y="286"/>
                  <a:pt x="379" y="280"/>
                </a:cubicBezTo>
                <a:cubicBezTo>
                  <a:pt x="379" y="268"/>
                  <a:pt x="379" y="262"/>
                  <a:pt x="379" y="251"/>
                </a:cubicBezTo>
                <a:close/>
                <a:moveTo>
                  <a:pt x="478" y="402"/>
                </a:moveTo>
                <a:lnTo>
                  <a:pt x="478" y="402"/>
                </a:lnTo>
                <a:cubicBezTo>
                  <a:pt x="467" y="414"/>
                  <a:pt x="449" y="426"/>
                  <a:pt x="420" y="426"/>
                </a:cubicBezTo>
                <a:cubicBezTo>
                  <a:pt x="403" y="426"/>
                  <a:pt x="385" y="420"/>
                  <a:pt x="368" y="414"/>
                </a:cubicBezTo>
                <a:cubicBezTo>
                  <a:pt x="373" y="396"/>
                  <a:pt x="373" y="373"/>
                  <a:pt x="379" y="350"/>
                </a:cubicBezTo>
                <a:cubicBezTo>
                  <a:pt x="397" y="332"/>
                  <a:pt x="414" y="315"/>
                  <a:pt x="432" y="303"/>
                </a:cubicBezTo>
                <a:cubicBezTo>
                  <a:pt x="437" y="309"/>
                  <a:pt x="443" y="315"/>
                  <a:pt x="449" y="321"/>
                </a:cubicBezTo>
                <a:cubicBezTo>
                  <a:pt x="473" y="356"/>
                  <a:pt x="484" y="391"/>
                  <a:pt x="478" y="40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152366" tIns="76183" rIns="152366" bIns="76183" anchor="ctr"/>
          <a:lstStyle/>
          <a:p>
            <a:endParaRPr lang="en-US" dirty="0">
              <a:latin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93772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1401870" y="1672631"/>
            <a:ext cx="21707336" cy="883446"/>
            <a:chOff x="1387625" y="1282278"/>
            <a:chExt cx="21707336" cy="864096"/>
          </a:xfrm>
        </p:grpSpPr>
        <p:grpSp>
          <p:nvGrpSpPr>
            <p:cNvPr id="18" name="Group 17"/>
            <p:cNvGrpSpPr/>
            <p:nvPr/>
          </p:nvGrpSpPr>
          <p:grpSpPr>
            <a:xfrm>
              <a:off x="1387625" y="1282278"/>
              <a:ext cx="21707336" cy="864096"/>
              <a:chOff x="1370549" y="906234"/>
              <a:chExt cx="21707336" cy="864096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1370549" y="906234"/>
                <a:ext cx="868680" cy="864096"/>
              </a:xfrm>
              <a:prstGeom prst="ellipse">
                <a:avLst/>
              </a:prstGeom>
              <a:solidFill>
                <a:schemeClr val="bg2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2107705" y="1246842"/>
                <a:ext cx="20482560" cy="182880"/>
              </a:xfrm>
              <a:prstGeom prst="rect">
                <a:avLst/>
              </a:prstGeom>
              <a:solidFill>
                <a:schemeClr val="bg2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6580213" y="906234"/>
                <a:ext cx="868680" cy="864096"/>
              </a:xfrm>
              <a:prstGeom prst="ellipse">
                <a:avLst/>
              </a:prstGeom>
              <a:solidFill>
                <a:schemeClr val="bg2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11789877" y="906234"/>
                <a:ext cx="868680" cy="864096"/>
              </a:xfrm>
              <a:prstGeom prst="ellipse">
                <a:avLst/>
              </a:prstGeom>
              <a:solidFill>
                <a:schemeClr val="bg2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16999541" y="906234"/>
                <a:ext cx="868680" cy="864096"/>
              </a:xfrm>
              <a:prstGeom prst="ellipse">
                <a:avLst/>
              </a:prstGeom>
              <a:solidFill>
                <a:schemeClr val="bg2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22209205" y="906234"/>
                <a:ext cx="868680" cy="864096"/>
              </a:xfrm>
              <a:prstGeom prst="ellipse">
                <a:avLst/>
              </a:prstGeom>
              <a:solidFill>
                <a:schemeClr val="bg2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1456205" y="1348566"/>
              <a:ext cx="11150848" cy="731520"/>
              <a:chOff x="1315617" y="3329608"/>
              <a:chExt cx="11150848" cy="731520"/>
            </a:xfrm>
            <a:solidFill>
              <a:schemeClr val="accent1"/>
            </a:solidFill>
          </p:grpSpPr>
          <p:sp>
            <p:nvSpPr>
              <p:cNvPr id="12" name="Rectangle 11"/>
              <p:cNvSpPr/>
              <p:nvPr/>
            </p:nvSpPr>
            <p:spPr>
              <a:xfrm>
                <a:off x="1895109" y="3649648"/>
                <a:ext cx="10149840" cy="9144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1315617" y="3329608"/>
                <a:ext cx="731520" cy="731520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6525281" y="3329608"/>
                <a:ext cx="731520" cy="731520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1734945" y="3329608"/>
                <a:ext cx="731520" cy="731520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50" name="Freeform 22"/>
          <p:cNvSpPr>
            <a:spLocks noChangeArrowheads="1"/>
          </p:cNvSpPr>
          <p:nvPr/>
        </p:nvSpPr>
        <p:spPr bwMode="auto">
          <a:xfrm>
            <a:off x="11889778" y="2696389"/>
            <a:ext cx="747703" cy="763117"/>
          </a:xfrm>
          <a:custGeom>
            <a:avLst/>
            <a:gdLst>
              <a:gd name="T0" fmla="*/ 230 w 461"/>
              <a:gd name="T1" fmla="*/ 8 h 461"/>
              <a:gd name="T2" fmla="*/ 230 w 461"/>
              <a:gd name="T3" fmla="*/ 8 h 461"/>
              <a:gd name="T4" fmla="*/ 0 w 461"/>
              <a:gd name="T5" fmla="*/ 239 h 461"/>
              <a:gd name="T6" fmla="*/ 230 w 461"/>
              <a:gd name="T7" fmla="*/ 460 h 461"/>
              <a:gd name="T8" fmla="*/ 460 w 461"/>
              <a:gd name="T9" fmla="*/ 230 h 461"/>
              <a:gd name="T10" fmla="*/ 230 w 461"/>
              <a:gd name="T11" fmla="*/ 8 h 461"/>
              <a:gd name="T12" fmla="*/ 230 w 461"/>
              <a:gd name="T13" fmla="*/ 35 h 461"/>
              <a:gd name="T14" fmla="*/ 230 w 461"/>
              <a:gd name="T15" fmla="*/ 35 h 461"/>
              <a:gd name="T16" fmla="*/ 319 w 461"/>
              <a:gd name="T17" fmla="*/ 53 h 461"/>
              <a:gd name="T18" fmla="*/ 291 w 461"/>
              <a:gd name="T19" fmla="*/ 106 h 461"/>
              <a:gd name="T20" fmla="*/ 230 w 461"/>
              <a:gd name="T21" fmla="*/ 97 h 461"/>
              <a:gd name="T22" fmla="*/ 168 w 461"/>
              <a:gd name="T23" fmla="*/ 106 h 461"/>
              <a:gd name="T24" fmla="*/ 141 w 461"/>
              <a:gd name="T25" fmla="*/ 53 h 461"/>
              <a:gd name="T26" fmla="*/ 230 w 461"/>
              <a:gd name="T27" fmla="*/ 35 h 461"/>
              <a:gd name="T28" fmla="*/ 106 w 461"/>
              <a:gd name="T29" fmla="*/ 292 h 461"/>
              <a:gd name="T30" fmla="*/ 106 w 461"/>
              <a:gd name="T31" fmla="*/ 292 h 461"/>
              <a:gd name="T32" fmla="*/ 53 w 461"/>
              <a:gd name="T33" fmla="*/ 327 h 461"/>
              <a:gd name="T34" fmla="*/ 35 w 461"/>
              <a:gd name="T35" fmla="*/ 239 h 461"/>
              <a:gd name="T36" fmla="*/ 53 w 461"/>
              <a:gd name="T37" fmla="*/ 141 h 461"/>
              <a:gd name="T38" fmla="*/ 106 w 461"/>
              <a:gd name="T39" fmla="*/ 167 h 461"/>
              <a:gd name="T40" fmla="*/ 88 w 461"/>
              <a:gd name="T41" fmla="*/ 230 h 461"/>
              <a:gd name="T42" fmla="*/ 106 w 461"/>
              <a:gd name="T43" fmla="*/ 292 h 461"/>
              <a:gd name="T44" fmla="*/ 230 w 461"/>
              <a:gd name="T45" fmla="*/ 433 h 461"/>
              <a:gd name="T46" fmla="*/ 230 w 461"/>
              <a:gd name="T47" fmla="*/ 433 h 461"/>
              <a:gd name="T48" fmla="*/ 141 w 461"/>
              <a:gd name="T49" fmla="*/ 407 h 461"/>
              <a:gd name="T50" fmla="*/ 168 w 461"/>
              <a:gd name="T51" fmla="*/ 354 h 461"/>
              <a:gd name="T52" fmla="*/ 230 w 461"/>
              <a:gd name="T53" fmla="*/ 372 h 461"/>
              <a:gd name="T54" fmla="*/ 291 w 461"/>
              <a:gd name="T55" fmla="*/ 354 h 461"/>
              <a:gd name="T56" fmla="*/ 319 w 461"/>
              <a:gd name="T57" fmla="*/ 407 h 461"/>
              <a:gd name="T58" fmla="*/ 230 w 461"/>
              <a:gd name="T59" fmla="*/ 433 h 461"/>
              <a:gd name="T60" fmla="*/ 230 w 461"/>
              <a:gd name="T61" fmla="*/ 345 h 461"/>
              <a:gd name="T62" fmla="*/ 230 w 461"/>
              <a:gd name="T63" fmla="*/ 345 h 461"/>
              <a:gd name="T64" fmla="*/ 124 w 461"/>
              <a:gd name="T65" fmla="*/ 230 h 461"/>
              <a:gd name="T66" fmla="*/ 230 w 461"/>
              <a:gd name="T67" fmla="*/ 123 h 461"/>
              <a:gd name="T68" fmla="*/ 336 w 461"/>
              <a:gd name="T69" fmla="*/ 230 h 461"/>
              <a:gd name="T70" fmla="*/ 230 w 461"/>
              <a:gd name="T71" fmla="*/ 345 h 461"/>
              <a:gd name="T72" fmla="*/ 354 w 461"/>
              <a:gd name="T73" fmla="*/ 292 h 461"/>
              <a:gd name="T74" fmla="*/ 354 w 461"/>
              <a:gd name="T75" fmla="*/ 292 h 461"/>
              <a:gd name="T76" fmla="*/ 372 w 461"/>
              <a:gd name="T77" fmla="*/ 230 h 461"/>
              <a:gd name="T78" fmla="*/ 354 w 461"/>
              <a:gd name="T79" fmla="*/ 167 h 461"/>
              <a:gd name="T80" fmla="*/ 407 w 461"/>
              <a:gd name="T81" fmla="*/ 141 h 461"/>
              <a:gd name="T82" fmla="*/ 425 w 461"/>
              <a:gd name="T83" fmla="*/ 230 h 461"/>
              <a:gd name="T84" fmla="*/ 407 w 461"/>
              <a:gd name="T85" fmla="*/ 327 h 461"/>
              <a:gd name="T86" fmla="*/ 354 w 461"/>
              <a:gd name="T87" fmla="*/ 292 h 4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61" h="461">
                <a:moveTo>
                  <a:pt x="230" y="8"/>
                </a:moveTo>
                <a:lnTo>
                  <a:pt x="230" y="8"/>
                </a:lnTo>
                <a:cubicBezTo>
                  <a:pt x="97" y="8"/>
                  <a:pt x="0" y="106"/>
                  <a:pt x="0" y="239"/>
                </a:cubicBezTo>
                <a:cubicBezTo>
                  <a:pt x="0" y="363"/>
                  <a:pt x="106" y="460"/>
                  <a:pt x="230" y="460"/>
                </a:cubicBezTo>
                <a:cubicBezTo>
                  <a:pt x="363" y="460"/>
                  <a:pt x="460" y="354"/>
                  <a:pt x="460" y="230"/>
                </a:cubicBezTo>
                <a:cubicBezTo>
                  <a:pt x="460" y="106"/>
                  <a:pt x="354" y="0"/>
                  <a:pt x="230" y="8"/>
                </a:cubicBezTo>
                <a:close/>
                <a:moveTo>
                  <a:pt x="230" y="35"/>
                </a:moveTo>
                <a:lnTo>
                  <a:pt x="230" y="35"/>
                </a:lnTo>
                <a:cubicBezTo>
                  <a:pt x="256" y="35"/>
                  <a:pt x="291" y="44"/>
                  <a:pt x="319" y="53"/>
                </a:cubicBezTo>
                <a:cubicBezTo>
                  <a:pt x="291" y="106"/>
                  <a:pt x="291" y="106"/>
                  <a:pt x="291" y="106"/>
                </a:cubicBezTo>
                <a:cubicBezTo>
                  <a:pt x="275" y="97"/>
                  <a:pt x="247" y="97"/>
                  <a:pt x="230" y="97"/>
                </a:cubicBezTo>
                <a:cubicBezTo>
                  <a:pt x="203" y="97"/>
                  <a:pt x="185" y="97"/>
                  <a:pt x="168" y="106"/>
                </a:cubicBezTo>
                <a:cubicBezTo>
                  <a:pt x="141" y="53"/>
                  <a:pt x="141" y="53"/>
                  <a:pt x="141" y="53"/>
                </a:cubicBezTo>
                <a:cubicBezTo>
                  <a:pt x="168" y="44"/>
                  <a:pt x="194" y="35"/>
                  <a:pt x="230" y="35"/>
                </a:cubicBezTo>
                <a:close/>
                <a:moveTo>
                  <a:pt x="106" y="292"/>
                </a:moveTo>
                <a:lnTo>
                  <a:pt x="106" y="292"/>
                </a:lnTo>
                <a:cubicBezTo>
                  <a:pt x="53" y="327"/>
                  <a:pt x="53" y="327"/>
                  <a:pt x="53" y="327"/>
                </a:cubicBezTo>
                <a:cubicBezTo>
                  <a:pt x="35" y="301"/>
                  <a:pt x="35" y="265"/>
                  <a:pt x="35" y="239"/>
                </a:cubicBezTo>
                <a:cubicBezTo>
                  <a:pt x="26" y="204"/>
                  <a:pt x="35" y="167"/>
                  <a:pt x="53" y="141"/>
                </a:cubicBezTo>
                <a:cubicBezTo>
                  <a:pt x="106" y="167"/>
                  <a:pt x="106" y="167"/>
                  <a:pt x="106" y="167"/>
                </a:cubicBezTo>
                <a:cubicBezTo>
                  <a:pt x="97" y="185"/>
                  <a:pt x="88" y="212"/>
                  <a:pt x="88" y="230"/>
                </a:cubicBezTo>
                <a:cubicBezTo>
                  <a:pt x="88" y="257"/>
                  <a:pt x="97" y="274"/>
                  <a:pt x="106" y="292"/>
                </a:cubicBezTo>
                <a:close/>
                <a:moveTo>
                  <a:pt x="230" y="433"/>
                </a:moveTo>
                <a:lnTo>
                  <a:pt x="230" y="433"/>
                </a:lnTo>
                <a:cubicBezTo>
                  <a:pt x="194" y="433"/>
                  <a:pt x="168" y="425"/>
                  <a:pt x="141" y="407"/>
                </a:cubicBezTo>
                <a:cubicBezTo>
                  <a:pt x="168" y="354"/>
                  <a:pt x="168" y="354"/>
                  <a:pt x="168" y="354"/>
                </a:cubicBezTo>
                <a:cubicBezTo>
                  <a:pt x="185" y="363"/>
                  <a:pt x="203" y="372"/>
                  <a:pt x="230" y="372"/>
                </a:cubicBezTo>
                <a:cubicBezTo>
                  <a:pt x="247" y="372"/>
                  <a:pt x="275" y="363"/>
                  <a:pt x="291" y="354"/>
                </a:cubicBezTo>
                <a:cubicBezTo>
                  <a:pt x="319" y="407"/>
                  <a:pt x="319" y="407"/>
                  <a:pt x="319" y="407"/>
                </a:cubicBezTo>
                <a:cubicBezTo>
                  <a:pt x="291" y="425"/>
                  <a:pt x="266" y="433"/>
                  <a:pt x="230" y="433"/>
                </a:cubicBezTo>
                <a:close/>
                <a:moveTo>
                  <a:pt x="230" y="345"/>
                </a:moveTo>
                <a:lnTo>
                  <a:pt x="230" y="345"/>
                </a:lnTo>
                <a:cubicBezTo>
                  <a:pt x="168" y="345"/>
                  <a:pt x="124" y="292"/>
                  <a:pt x="124" y="230"/>
                </a:cubicBezTo>
                <a:cubicBezTo>
                  <a:pt x="124" y="167"/>
                  <a:pt x="168" y="123"/>
                  <a:pt x="230" y="123"/>
                </a:cubicBezTo>
                <a:cubicBezTo>
                  <a:pt x="291" y="123"/>
                  <a:pt x="336" y="167"/>
                  <a:pt x="336" y="230"/>
                </a:cubicBezTo>
                <a:cubicBezTo>
                  <a:pt x="336" y="292"/>
                  <a:pt x="291" y="345"/>
                  <a:pt x="230" y="345"/>
                </a:cubicBezTo>
                <a:close/>
                <a:moveTo>
                  <a:pt x="354" y="292"/>
                </a:moveTo>
                <a:lnTo>
                  <a:pt x="354" y="292"/>
                </a:lnTo>
                <a:cubicBezTo>
                  <a:pt x="363" y="274"/>
                  <a:pt x="372" y="257"/>
                  <a:pt x="372" y="230"/>
                </a:cubicBezTo>
                <a:cubicBezTo>
                  <a:pt x="372" y="212"/>
                  <a:pt x="363" y="185"/>
                  <a:pt x="354" y="167"/>
                </a:cubicBezTo>
                <a:cubicBezTo>
                  <a:pt x="407" y="141"/>
                  <a:pt x="407" y="141"/>
                  <a:pt x="407" y="141"/>
                </a:cubicBezTo>
                <a:cubicBezTo>
                  <a:pt x="416" y="167"/>
                  <a:pt x="425" y="195"/>
                  <a:pt x="425" y="230"/>
                </a:cubicBezTo>
                <a:cubicBezTo>
                  <a:pt x="425" y="265"/>
                  <a:pt x="416" y="292"/>
                  <a:pt x="407" y="327"/>
                </a:cubicBezTo>
                <a:lnTo>
                  <a:pt x="354" y="29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1" name="Freeform 97"/>
          <p:cNvSpPr>
            <a:spLocks noChangeArrowheads="1"/>
          </p:cNvSpPr>
          <p:nvPr/>
        </p:nvSpPr>
        <p:spPr bwMode="auto">
          <a:xfrm>
            <a:off x="6641317" y="2640667"/>
            <a:ext cx="804676" cy="690739"/>
          </a:xfrm>
          <a:custGeom>
            <a:avLst/>
            <a:gdLst>
              <a:gd name="T0" fmla="*/ 230 w 497"/>
              <a:gd name="T1" fmla="*/ 231 h 426"/>
              <a:gd name="T2" fmla="*/ 230 w 497"/>
              <a:gd name="T3" fmla="*/ 231 h 426"/>
              <a:gd name="T4" fmla="*/ 274 w 497"/>
              <a:gd name="T5" fmla="*/ 231 h 426"/>
              <a:gd name="T6" fmla="*/ 274 w 497"/>
              <a:gd name="T7" fmla="*/ 275 h 426"/>
              <a:gd name="T8" fmla="*/ 496 w 497"/>
              <a:gd name="T9" fmla="*/ 275 h 426"/>
              <a:gd name="T10" fmla="*/ 487 w 497"/>
              <a:gd name="T11" fmla="*/ 133 h 426"/>
              <a:gd name="T12" fmla="*/ 443 w 497"/>
              <a:gd name="T13" fmla="*/ 80 h 426"/>
              <a:gd name="T14" fmla="*/ 363 w 497"/>
              <a:gd name="T15" fmla="*/ 80 h 426"/>
              <a:gd name="T16" fmla="*/ 337 w 497"/>
              <a:gd name="T17" fmla="*/ 27 h 426"/>
              <a:gd name="T18" fmla="*/ 300 w 497"/>
              <a:gd name="T19" fmla="*/ 0 h 426"/>
              <a:gd name="T20" fmla="*/ 194 w 497"/>
              <a:gd name="T21" fmla="*/ 0 h 426"/>
              <a:gd name="T22" fmla="*/ 168 w 497"/>
              <a:gd name="T23" fmla="*/ 27 h 426"/>
              <a:gd name="T24" fmla="*/ 133 w 497"/>
              <a:gd name="T25" fmla="*/ 80 h 426"/>
              <a:gd name="T26" fmla="*/ 53 w 497"/>
              <a:gd name="T27" fmla="*/ 80 h 426"/>
              <a:gd name="T28" fmla="*/ 9 w 497"/>
              <a:gd name="T29" fmla="*/ 133 h 426"/>
              <a:gd name="T30" fmla="*/ 0 w 497"/>
              <a:gd name="T31" fmla="*/ 275 h 426"/>
              <a:gd name="T32" fmla="*/ 230 w 497"/>
              <a:gd name="T33" fmla="*/ 275 h 426"/>
              <a:gd name="T34" fmla="*/ 230 w 497"/>
              <a:gd name="T35" fmla="*/ 231 h 426"/>
              <a:gd name="T36" fmla="*/ 186 w 497"/>
              <a:gd name="T37" fmla="*/ 53 h 426"/>
              <a:gd name="T38" fmla="*/ 186 w 497"/>
              <a:gd name="T39" fmla="*/ 53 h 426"/>
              <a:gd name="T40" fmla="*/ 212 w 497"/>
              <a:gd name="T41" fmla="*/ 36 h 426"/>
              <a:gd name="T42" fmla="*/ 284 w 497"/>
              <a:gd name="T43" fmla="*/ 36 h 426"/>
              <a:gd name="T44" fmla="*/ 309 w 497"/>
              <a:gd name="T45" fmla="*/ 53 h 426"/>
              <a:gd name="T46" fmla="*/ 319 w 497"/>
              <a:gd name="T47" fmla="*/ 80 h 426"/>
              <a:gd name="T48" fmla="*/ 177 w 497"/>
              <a:gd name="T49" fmla="*/ 80 h 426"/>
              <a:gd name="T50" fmla="*/ 186 w 497"/>
              <a:gd name="T51" fmla="*/ 53 h 426"/>
              <a:gd name="T52" fmla="*/ 274 w 497"/>
              <a:gd name="T53" fmla="*/ 355 h 426"/>
              <a:gd name="T54" fmla="*/ 274 w 497"/>
              <a:gd name="T55" fmla="*/ 355 h 426"/>
              <a:gd name="T56" fmla="*/ 230 w 497"/>
              <a:gd name="T57" fmla="*/ 355 h 426"/>
              <a:gd name="T58" fmla="*/ 230 w 497"/>
              <a:gd name="T59" fmla="*/ 302 h 426"/>
              <a:gd name="T60" fmla="*/ 9 w 497"/>
              <a:gd name="T61" fmla="*/ 302 h 426"/>
              <a:gd name="T62" fmla="*/ 17 w 497"/>
              <a:gd name="T63" fmla="*/ 381 h 426"/>
              <a:gd name="T64" fmla="*/ 62 w 497"/>
              <a:gd name="T65" fmla="*/ 425 h 426"/>
              <a:gd name="T66" fmla="*/ 434 w 497"/>
              <a:gd name="T67" fmla="*/ 425 h 426"/>
              <a:gd name="T68" fmla="*/ 478 w 497"/>
              <a:gd name="T69" fmla="*/ 381 h 426"/>
              <a:gd name="T70" fmla="*/ 487 w 497"/>
              <a:gd name="T71" fmla="*/ 302 h 426"/>
              <a:gd name="T72" fmla="*/ 274 w 497"/>
              <a:gd name="T73" fmla="*/ 302 h 426"/>
              <a:gd name="T74" fmla="*/ 274 w 497"/>
              <a:gd name="T75" fmla="*/ 355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97" h="426">
                <a:moveTo>
                  <a:pt x="230" y="231"/>
                </a:moveTo>
                <a:lnTo>
                  <a:pt x="230" y="231"/>
                </a:lnTo>
                <a:cubicBezTo>
                  <a:pt x="274" y="231"/>
                  <a:pt x="274" y="231"/>
                  <a:pt x="274" y="231"/>
                </a:cubicBezTo>
                <a:cubicBezTo>
                  <a:pt x="274" y="275"/>
                  <a:pt x="274" y="275"/>
                  <a:pt x="274" y="275"/>
                </a:cubicBezTo>
                <a:cubicBezTo>
                  <a:pt x="496" y="275"/>
                  <a:pt x="496" y="275"/>
                  <a:pt x="496" y="275"/>
                </a:cubicBezTo>
                <a:cubicBezTo>
                  <a:pt x="496" y="275"/>
                  <a:pt x="496" y="168"/>
                  <a:pt x="487" y="133"/>
                </a:cubicBezTo>
                <a:cubicBezTo>
                  <a:pt x="487" y="97"/>
                  <a:pt x="478" y="80"/>
                  <a:pt x="443" y="80"/>
                </a:cubicBezTo>
                <a:cubicBezTo>
                  <a:pt x="363" y="80"/>
                  <a:pt x="363" y="80"/>
                  <a:pt x="363" y="80"/>
                </a:cubicBezTo>
                <a:cubicBezTo>
                  <a:pt x="345" y="53"/>
                  <a:pt x="337" y="27"/>
                  <a:pt x="337" y="27"/>
                </a:cubicBezTo>
                <a:cubicBezTo>
                  <a:pt x="328" y="9"/>
                  <a:pt x="319" y="0"/>
                  <a:pt x="300" y="0"/>
                </a:cubicBezTo>
                <a:cubicBezTo>
                  <a:pt x="194" y="0"/>
                  <a:pt x="194" y="0"/>
                  <a:pt x="194" y="0"/>
                </a:cubicBezTo>
                <a:cubicBezTo>
                  <a:pt x="177" y="0"/>
                  <a:pt x="168" y="9"/>
                  <a:pt x="168" y="27"/>
                </a:cubicBezTo>
                <a:cubicBezTo>
                  <a:pt x="159" y="27"/>
                  <a:pt x="150" y="53"/>
                  <a:pt x="133" y="80"/>
                </a:cubicBezTo>
                <a:cubicBezTo>
                  <a:pt x="53" y="80"/>
                  <a:pt x="53" y="80"/>
                  <a:pt x="53" y="80"/>
                </a:cubicBezTo>
                <a:cubicBezTo>
                  <a:pt x="17" y="80"/>
                  <a:pt x="9" y="97"/>
                  <a:pt x="9" y="133"/>
                </a:cubicBezTo>
                <a:cubicBezTo>
                  <a:pt x="0" y="168"/>
                  <a:pt x="0" y="275"/>
                  <a:pt x="0" y="275"/>
                </a:cubicBezTo>
                <a:cubicBezTo>
                  <a:pt x="230" y="275"/>
                  <a:pt x="230" y="275"/>
                  <a:pt x="230" y="275"/>
                </a:cubicBezTo>
                <a:lnTo>
                  <a:pt x="230" y="231"/>
                </a:lnTo>
                <a:close/>
                <a:moveTo>
                  <a:pt x="186" y="53"/>
                </a:moveTo>
                <a:lnTo>
                  <a:pt x="186" y="53"/>
                </a:lnTo>
                <a:cubicBezTo>
                  <a:pt x="194" y="44"/>
                  <a:pt x="194" y="36"/>
                  <a:pt x="212" y="36"/>
                </a:cubicBezTo>
                <a:cubicBezTo>
                  <a:pt x="284" y="36"/>
                  <a:pt x="284" y="36"/>
                  <a:pt x="284" y="36"/>
                </a:cubicBezTo>
                <a:cubicBezTo>
                  <a:pt x="300" y="36"/>
                  <a:pt x="300" y="44"/>
                  <a:pt x="309" y="53"/>
                </a:cubicBezTo>
                <a:cubicBezTo>
                  <a:pt x="309" y="53"/>
                  <a:pt x="319" y="71"/>
                  <a:pt x="319" y="80"/>
                </a:cubicBezTo>
                <a:cubicBezTo>
                  <a:pt x="177" y="80"/>
                  <a:pt x="177" y="80"/>
                  <a:pt x="177" y="80"/>
                </a:cubicBezTo>
                <a:cubicBezTo>
                  <a:pt x="186" y="71"/>
                  <a:pt x="186" y="53"/>
                  <a:pt x="186" y="53"/>
                </a:cubicBezTo>
                <a:close/>
                <a:moveTo>
                  <a:pt x="274" y="355"/>
                </a:moveTo>
                <a:lnTo>
                  <a:pt x="274" y="355"/>
                </a:lnTo>
                <a:cubicBezTo>
                  <a:pt x="230" y="355"/>
                  <a:pt x="230" y="355"/>
                  <a:pt x="230" y="355"/>
                </a:cubicBezTo>
                <a:cubicBezTo>
                  <a:pt x="230" y="302"/>
                  <a:pt x="230" y="302"/>
                  <a:pt x="230" y="302"/>
                </a:cubicBezTo>
                <a:cubicBezTo>
                  <a:pt x="9" y="302"/>
                  <a:pt x="9" y="302"/>
                  <a:pt x="9" y="302"/>
                </a:cubicBezTo>
                <a:cubicBezTo>
                  <a:pt x="9" y="302"/>
                  <a:pt x="17" y="346"/>
                  <a:pt x="17" y="381"/>
                </a:cubicBezTo>
                <a:cubicBezTo>
                  <a:pt x="17" y="399"/>
                  <a:pt x="26" y="425"/>
                  <a:pt x="62" y="425"/>
                </a:cubicBezTo>
                <a:cubicBezTo>
                  <a:pt x="434" y="425"/>
                  <a:pt x="434" y="425"/>
                  <a:pt x="434" y="425"/>
                </a:cubicBezTo>
                <a:cubicBezTo>
                  <a:pt x="469" y="425"/>
                  <a:pt x="478" y="399"/>
                  <a:pt x="478" y="381"/>
                </a:cubicBezTo>
                <a:cubicBezTo>
                  <a:pt x="478" y="346"/>
                  <a:pt x="487" y="302"/>
                  <a:pt x="487" y="302"/>
                </a:cubicBezTo>
                <a:cubicBezTo>
                  <a:pt x="274" y="302"/>
                  <a:pt x="274" y="302"/>
                  <a:pt x="274" y="302"/>
                </a:cubicBezTo>
                <a:lnTo>
                  <a:pt x="274" y="35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2" name="Freeform 102"/>
          <p:cNvSpPr>
            <a:spLocks noChangeArrowheads="1"/>
          </p:cNvSpPr>
          <p:nvPr/>
        </p:nvSpPr>
        <p:spPr bwMode="auto">
          <a:xfrm>
            <a:off x="17033254" y="2718337"/>
            <a:ext cx="804676" cy="719219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3" name="Freeform 104"/>
          <p:cNvSpPr>
            <a:spLocks noChangeArrowheads="1"/>
          </p:cNvSpPr>
          <p:nvPr/>
        </p:nvSpPr>
        <p:spPr bwMode="auto">
          <a:xfrm>
            <a:off x="1465874" y="2768767"/>
            <a:ext cx="804676" cy="434541"/>
          </a:xfrm>
          <a:custGeom>
            <a:avLst/>
            <a:gdLst>
              <a:gd name="T0" fmla="*/ 203 w 497"/>
              <a:gd name="T1" fmla="*/ 257 h 337"/>
              <a:gd name="T2" fmla="*/ 203 w 497"/>
              <a:gd name="T3" fmla="*/ 257 h 337"/>
              <a:gd name="T4" fmla="*/ 221 w 497"/>
              <a:gd name="T5" fmla="*/ 327 h 337"/>
              <a:gd name="T6" fmla="*/ 283 w 497"/>
              <a:gd name="T7" fmla="*/ 310 h 337"/>
              <a:gd name="T8" fmla="*/ 398 w 497"/>
              <a:gd name="T9" fmla="*/ 9 h 337"/>
              <a:gd name="T10" fmla="*/ 203 w 497"/>
              <a:gd name="T11" fmla="*/ 257 h 337"/>
              <a:gd name="T12" fmla="*/ 248 w 497"/>
              <a:gd name="T13" fmla="*/ 71 h 337"/>
              <a:gd name="T14" fmla="*/ 248 w 497"/>
              <a:gd name="T15" fmla="*/ 71 h 337"/>
              <a:gd name="T16" fmla="*/ 274 w 497"/>
              <a:gd name="T17" fmla="*/ 71 h 337"/>
              <a:gd name="T18" fmla="*/ 310 w 497"/>
              <a:gd name="T19" fmla="*/ 26 h 337"/>
              <a:gd name="T20" fmla="*/ 248 w 497"/>
              <a:gd name="T21" fmla="*/ 17 h 337"/>
              <a:gd name="T22" fmla="*/ 0 w 497"/>
              <a:gd name="T23" fmla="*/ 283 h 337"/>
              <a:gd name="T24" fmla="*/ 0 w 497"/>
              <a:gd name="T25" fmla="*/ 310 h 337"/>
              <a:gd name="T26" fmla="*/ 26 w 497"/>
              <a:gd name="T27" fmla="*/ 336 h 337"/>
              <a:gd name="T28" fmla="*/ 53 w 497"/>
              <a:gd name="T29" fmla="*/ 310 h 337"/>
              <a:gd name="T30" fmla="*/ 53 w 497"/>
              <a:gd name="T31" fmla="*/ 283 h 337"/>
              <a:gd name="T32" fmla="*/ 248 w 497"/>
              <a:gd name="T33" fmla="*/ 71 h 337"/>
              <a:gd name="T34" fmla="*/ 425 w 497"/>
              <a:gd name="T35" fmla="*/ 98 h 337"/>
              <a:gd name="T36" fmla="*/ 425 w 497"/>
              <a:gd name="T37" fmla="*/ 98 h 337"/>
              <a:gd name="T38" fmla="*/ 407 w 497"/>
              <a:gd name="T39" fmla="*/ 151 h 337"/>
              <a:gd name="T40" fmla="*/ 442 w 497"/>
              <a:gd name="T41" fmla="*/ 283 h 337"/>
              <a:gd name="T42" fmla="*/ 442 w 497"/>
              <a:gd name="T43" fmla="*/ 310 h 337"/>
              <a:gd name="T44" fmla="*/ 469 w 497"/>
              <a:gd name="T45" fmla="*/ 336 h 337"/>
              <a:gd name="T46" fmla="*/ 469 w 497"/>
              <a:gd name="T47" fmla="*/ 336 h 337"/>
              <a:gd name="T48" fmla="*/ 496 w 497"/>
              <a:gd name="T49" fmla="*/ 310 h 337"/>
              <a:gd name="T50" fmla="*/ 496 w 497"/>
              <a:gd name="T51" fmla="*/ 283 h 337"/>
              <a:gd name="T52" fmla="*/ 425 w 497"/>
              <a:gd name="T53" fmla="*/ 98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97" h="337">
                <a:moveTo>
                  <a:pt x="203" y="257"/>
                </a:moveTo>
                <a:lnTo>
                  <a:pt x="203" y="257"/>
                </a:lnTo>
                <a:cubicBezTo>
                  <a:pt x="186" y="283"/>
                  <a:pt x="194" y="310"/>
                  <a:pt x="221" y="327"/>
                </a:cubicBezTo>
                <a:cubicBezTo>
                  <a:pt x="239" y="336"/>
                  <a:pt x="266" y="336"/>
                  <a:pt x="283" y="310"/>
                </a:cubicBezTo>
                <a:cubicBezTo>
                  <a:pt x="301" y="274"/>
                  <a:pt x="407" y="9"/>
                  <a:pt x="398" y="9"/>
                </a:cubicBezTo>
                <a:cubicBezTo>
                  <a:pt x="389" y="0"/>
                  <a:pt x="221" y="230"/>
                  <a:pt x="203" y="257"/>
                </a:cubicBezTo>
                <a:close/>
                <a:moveTo>
                  <a:pt x="248" y="71"/>
                </a:moveTo>
                <a:lnTo>
                  <a:pt x="248" y="71"/>
                </a:lnTo>
                <a:cubicBezTo>
                  <a:pt x="257" y="71"/>
                  <a:pt x="266" y="71"/>
                  <a:pt x="274" y="71"/>
                </a:cubicBezTo>
                <a:cubicBezTo>
                  <a:pt x="292" y="53"/>
                  <a:pt x="301" y="44"/>
                  <a:pt x="310" y="26"/>
                </a:cubicBezTo>
                <a:cubicBezTo>
                  <a:pt x="292" y="17"/>
                  <a:pt x="274" y="17"/>
                  <a:pt x="248" y="17"/>
                </a:cubicBezTo>
                <a:cubicBezTo>
                  <a:pt x="106" y="17"/>
                  <a:pt x="0" y="133"/>
                  <a:pt x="0" y="283"/>
                </a:cubicBezTo>
                <a:cubicBezTo>
                  <a:pt x="0" y="292"/>
                  <a:pt x="0" y="301"/>
                  <a:pt x="0" y="310"/>
                </a:cubicBezTo>
                <a:cubicBezTo>
                  <a:pt x="0" y="327"/>
                  <a:pt x="17" y="336"/>
                  <a:pt x="26" y="336"/>
                </a:cubicBezTo>
                <a:cubicBezTo>
                  <a:pt x="44" y="336"/>
                  <a:pt x="53" y="319"/>
                  <a:pt x="53" y="310"/>
                </a:cubicBezTo>
                <a:cubicBezTo>
                  <a:pt x="53" y="301"/>
                  <a:pt x="53" y="292"/>
                  <a:pt x="53" y="283"/>
                </a:cubicBezTo>
                <a:cubicBezTo>
                  <a:pt x="53" y="160"/>
                  <a:pt x="132" y="71"/>
                  <a:pt x="248" y="71"/>
                </a:cubicBezTo>
                <a:close/>
                <a:moveTo>
                  <a:pt x="425" y="98"/>
                </a:moveTo>
                <a:lnTo>
                  <a:pt x="425" y="98"/>
                </a:lnTo>
                <a:cubicBezTo>
                  <a:pt x="416" y="115"/>
                  <a:pt x="416" y="133"/>
                  <a:pt x="407" y="151"/>
                </a:cubicBezTo>
                <a:cubicBezTo>
                  <a:pt x="433" y="186"/>
                  <a:pt x="442" y="239"/>
                  <a:pt x="442" y="283"/>
                </a:cubicBezTo>
                <a:cubicBezTo>
                  <a:pt x="442" y="292"/>
                  <a:pt x="442" y="301"/>
                  <a:pt x="442" y="310"/>
                </a:cubicBezTo>
                <a:cubicBezTo>
                  <a:pt x="442" y="319"/>
                  <a:pt x="451" y="336"/>
                  <a:pt x="469" y="336"/>
                </a:cubicBezTo>
                <a:lnTo>
                  <a:pt x="469" y="336"/>
                </a:lnTo>
                <a:cubicBezTo>
                  <a:pt x="478" y="336"/>
                  <a:pt x="496" y="327"/>
                  <a:pt x="496" y="310"/>
                </a:cubicBezTo>
                <a:cubicBezTo>
                  <a:pt x="496" y="301"/>
                  <a:pt x="496" y="292"/>
                  <a:pt x="496" y="283"/>
                </a:cubicBezTo>
                <a:cubicBezTo>
                  <a:pt x="496" y="213"/>
                  <a:pt x="469" y="151"/>
                  <a:pt x="425" y="9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4" name="Freeform 110"/>
          <p:cNvSpPr>
            <a:spLocks noChangeArrowheads="1"/>
          </p:cNvSpPr>
          <p:nvPr/>
        </p:nvSpPr>
        <p:spPr bwMode="auto">
          <a:xfrm>
            <a:off x="22233703" y="2714293"/>
            <a:ext cx="747703" cy="605288"/>
          </a:xfrm>
          <a:custGeom>
            <a:avLst/>
            <a:gdLst>
              <a:gd name="T0" fmla="*/ 444 w 462"/>
              <a:gd name="T1" fmla="*/ 9 h 373"/>
              <a:gd name="T2" fmla="*/ 444 w 462"/>
              <a:gd name="T3" fmla="*/ 9 h 373"/>
              <a:gd name="T4" fmla="*/ 9 w 462"/>
              <a:gd name="T5" fmla="*/ 160 h 373"/>
              <a:gd name="T6" fmla="*/ 9 w 462"/>
              <a:gd name="T7" fmla="*/ 169 h 373"/>
              <a:gd name="T8" fmla="*/ 98 w 462"/>
              <a:gd name="T9" fmla="*/ 213 h 373"/>
              <a:gd name="T10" fmla="*/ 98 w 462"/>
              <a:gd name="T11" fmla="*/ 213 h 373"/>
              <a:gd name="T12" fmla="*/ 160 w 462"/>
              <a:gd name="T13" fmla="*/ 230 h 373"/>
              <a:gd name="T14" fmla="*/ 434 w 462"/>
              <a:gd name="T15" fmla="*/ 35 h 373"/>
              <a:gd name="T16" fmla="*/ 434 w 462"/>
              <a:gd name="T17" fmla="*/ 35 h 373"/>
              <a:gd name="T18" fmla="*/ 240 w 462"/>
              <a:gd name="T19" fmla="*/ 248 h 373"/>
              <a:gd name="T20" fmla="*/ 240 w 462"/>
              <a:gd name="T21" fmla="*/ 248 h 373"/>
              <a:gd name="T22" fmla="*/ 231 w 462"/>
              <a:gd name="T23" fmla="*/ 257 h 373"/>
              <a:gd name="T24" fmla="*/ 240 w 462"/>
              <a:gd name="T25" fmla="*/ 266 h 373"/>
              <a:gd name="T26" fmla="*/ 240 w 462"/>
              <a:gd name="T27" fmla="*/ 266 h 373"/>
              <a:gd name="T28" fmla="*/ 363 w 462"/>
              <a:gd name="T29" fmla="*/ 337 h 373"/>
              <a:gd name="T30" fmla="*/ 390 w 462"/>
              <a:gd name="T31" fmla="*/ 328 h 373"/>
              <a:gd name="T32" fmla="*/ 461 w 462"/>
              <a:gd name="T33" fmla="*/ 18 h 373"/>
              <a:gd name="T34" fmla="*/ 444 w 462"/>
              <a:gd name="T35" fmla="*/ 9 h 373"/>
              <a:gd name="T36" fmla="*/ 160 w 462"/>
              <a:gd name="T37" fmla="*/ 363 h 373"/>
              <a:gd name="T38" fmla="*/ 160 w 462"/>
              <a:gd name="T39" fmla="*/ 363 h 373"/>
              <a:gd name="T40" fmla="*/ 169 w 462"/>
              <a:gd name="T41" fmla="*/ 372 h 373"/>
              <a:gd name="T42" fmla="*/ 240 w 462"/>
              <a:gd name="T43" fmla="*/ 310 h 373"/>
              <a:gd name="T44" fmla="*/ 160 w 462"/>
              <a:gd name="T45" fmla="*/ 266 h 373"/>
              <a:gd name="T46" fmla="*/ 160 w 462"/>
              <a:gd name="T47" fmla="*/ 363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62" h="373">
                <a:moveTo>
                  <a:pt x="444" y="9"/>
                </a:moveTo>
                <a:lnTo>
                  <a:pt x="444" y="9"/>
                </a:lnTo>
                <a:cubicBezTo>
                  <a:pt x="434" y="9"/>
                  <a:pt x="18" y="160"/>
                  <a:pt x="9" y="160"/>
                </a:cubicBezTo>
                <a:cubicBezTo>
                  <a:pt x="0" y="160"/>
                  <a:pt x="0" y="169"/>
                  <a:pt x="9" y="169"/>
                </a:cubicBezTo>
                <a:cubicBezTo>
                  <a:pt x="18" y="177"/>
                  <a:pt x="98" y="213"/>
                  <a:pt x="98" y="213"/>
                </a:cubicBezTo>
                <a:lnTo>
                  <a:pt x="98" y="213"/>
                </a:lnTo>
                <a:cubicBezTo>
                  <a:pt x="160" y="230"/>
                  <a:pt x="160" y="230"/>
                  <a:pt x="160" y="230"/>
                </a:cubicBezTo>
                <a:cubicBezTo>
                  <a:pt x="160" y="230"/>
                  <a:pt x="425" y="35"/>
                  <a:pt x="434" y="35"/>
                </a:cubicBezTo>
                <a:cubicBezTo>
                  <a:pt x="434" y="26"/>
                  <a:pt x="434" y="35"/>
                  <a:pt x="434" y="35"/>
                </a:cubicBezTo>
                <a:lnTo>
                  <a:pt x="240" y="248"/>
                </a:lnTo>
                <a:lnTo>
                  <a:pt x="240" y="248"/>
                </a:lnTo>
                <a:cubicBezTo>
                  <a:pt x="231" y="257"/>
                  <a:pt x="231" y="257"/>
                  <a:pt x="231" y="257"/>
                </a:cubicBezTo>
                <a:cubicBezTo>
                  <a:pt x="240" y="266"/>
                  <a:pt x="240" y="266"/>
                  <a:pt x="240" y="266"/>
                </a:cubicBezTo>
                <a:lnTo>
                  <a:pt x="240" y="266"/>
                </a:lnTo>
                <a:cubicBezTo>
                  <a:pt x="240" y="266"/>
                  <a:pt x="363" y="328"/>
                  <a:pt x="363" y="337"/>
                </a:cubicBezTo>
                <a:cubicBezTo>
                  <a:pt x="372" y="337"/>
                  <a:pt x="381" y="337"/>
                  <a:pt x="390" y="328"/>
                </a:cubicBezTo>
                <a:cubicBezTo>
                  <a:pt x="390" y="319"/>
                  <a:pt x="461" y="26"/>
                  <a:pt x="461" y="18"/>
                </a:cubicBezTo>
                <a:cubicBezTo>
                  <a:pt x="461" y="9"/>
                  <a:pt x="453" y="0"/>
                  <a:pt x="444" y="9"/>
                </a:cubicBezTo>
                <a:close/>
                <a:moveTo>
                  <a:pt x="160" y="363"/>
                </a:moveTo>
                <a:lnTo>
                  <a:pt x="160" y="363"/>
                </a:lnTo>
                <a:cubicBezTo>
                  <a:pt x="160" y="372"/>
                  <a:pt x="160" y="372"/>
                  <a:pt x="169" y="372"/>
                </a:cubicBezTo>
                <a:cubicBezTo>
                  <a:pt x="169" y="363"/>
                  <a:pt x="240" y="310"/>
                  <a:pt x="240" y="310"/>
                </a:cubicBezTo>
                <a:cubicBezTo>
                  <a:pt x="160" y="266"/>
                  <a:pt x="160" y="266"/>
                  <a:pt x="160" y="266"/>
                </a:cubicBezTo>
                <a:lnTo>
                  <a:pt x="160" y="36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29" name="Slide Number Placeholder 5">
            <a:extLst>
              <a:ext uri="{FF2B5EF4-FFF2-40B4-BE49-F238E27FC236}">
                <a16:creationId xmlns:a16="http://schemas.microsoft.com/office/drawing/2014/main" xmlns="" id="{34A46563-59AA-704B-B9C1-444B511ACC11}"/>
              </a:ext>
            </a:extLst>
          </p:cNvPr>
          <p:cNvSpPr txBox="1">
            <a:spLocks/>
          </p:cNvSpPr>
          <p:nvPr/>
        </p:nvSpPr>
        <p:spPr>
          <a:xfrm>
            <a:off x="-310177" y="663576"/>
            <a:ext cx="1675963" cy="730250"/>
          </a:xfrm>
          <a:prstGeom prst="roundRect">
            <a:avLst>
              <a:gd name="adj" fmla="val 10797"/>
            </a:avLst>
          </a:prstGeom>
          <a:gradFill flip="none" rotWithShape="1">
            <a:gsLst>
              <a:gs pos="0">
                <a:schemeClr val="accent4"/>
              </a:gs>
              <a:gs pos="100000">
                <a:schemeClr val="accent5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3201" kern="1200">
                <a:solidFill>
                  <a:schemeClr val="bg1"/>
                </a:solidFill>
                <a:latin typeface="Raleway" panose="020B0503030101060003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48FCF8-25E9-4F94-BC2B-FA1B572C1FF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9F19922-FD8A-0F4D-8171-EA808ADC2F11}"/>
              </a:ext>
            </a:extLst>
          </p:cNvPr>
          <p:cNvSpPr txBox="1"/>
          <p:nvPr/>
        </p:nvSpPr>
        <p:spPr>
          <a:xfrm>
            <a:off x="582315" y="3408290"/>
            <a:ext cx="11797991" cy="8422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5100" marR="5080" indent="-152400" algn="just">
              <a:lnSpc>
                <a:spcPct val="142900"/>
              </a:lnSpc>
              <a:spcBef>
                <a:spcPts val="105"/>
              </a:spcBef>
            </a:pPr>
            <a:r>
              <a:rPr lang="vi-VN" sz="5000" b="1" dirty="0">
                <a:solidFill>
                  <a:srgbClr val="E8067C"/>
                </a:solidFill>
                <a:latin typeface="Times New Roman"/>
                <a:cs typeface="Times New Roman"/>
              </a:rPr>
              <a:t>2- </a:t>
            </a:r>
            <a:r>
              <a:rPr lang="vi-VN" sz="5000" b="1" spc="-5" dirty="0">
                <a:solidFill>
                  <a:srgbClr val="E8067C"/>
                </a:solidFill>
                <a:latin typeface="Times New Roman"/>
                <a:cs typeface="Times New Roman"/>
              </a:rPr>
              <a:t>Các loại </a:t>
            </a:r>
            <a:r>
              <a:rPr lang="vi-VN" sz="5000" b="1" dirty="0">
                <a:solidFill>
                  <a:srgbClr val="E8067C"/>
                </a:solidFill>
                <a:latin typeface="Times New Roman"/>
                <a:cs typeface="Times New Roman"/>
              </a:rPr>
              <a:t>hình văn hóa </a:t>
            </a:r>
            <a:r>
              <a:rPr lang="vi-VN" sz="5000" b="1" spc="-5" dirty="0">
                <a:solidFill>
                  <a:srgbClr val="E8067C"/>
                </a:solidFill>
                <a:latin typeface="Times New Roman"/>
                <a:cs typeface="Times New Roman"/>
              </a:rPr>
              <a:t>tiêu</a:t>
            </a:r>
            <a:r>
              <a:rPr lang="vi-VN" sz="5000" b="1" spc="20" dirty="0">
                <a:solidFill>
                  <a:srgbClr val="E8067C"/>
                </a:solidFill>
                <a:latin typeface="Times New Roman"/>
                <a:cs typeface="Times New Roman"/>
              </a:rPr>
              <a:t> </a:t>
            </a:r>
            <a:r>
              <a:rPr lang="vi-VN" sz="5000" b="1" spc="-10" dirty="0">
                <a:solidFill>
                  <a:srgbClr val="E8067C"/>
                </a:solidFill>
                <a:latin typeface="Times New Roman"/>
                <a:cs typeface="Times New Roman"/>
              </a:rPr>
              <a:t>biểu</a:t>
            </a:r>
            <a:endParaRPr lang="vi-VN" sz="5000" dirty="0">
              <a:solidFill>
                <a:srgbClr val="E8067C"/>
              </a:solidFill>
              <a:latin typeface="Times New Roman"/>
              <a:cs typeface="Times New Roman"/>
            </a:endParaRPr>
          </a:p>
          <a:p>
            <a:pPr marL="622300" marR="241300" indent="-457200" algn="just">
              <a:lnSpc>
                <a:spcPct val="100000"/>
              </a:lnSpc>
              <a:spcBef>
                <a:spcPts val="2140"/>
              </a:spcBef>
              <a:buFont typeface="Wingdings" pitchFamily="2" charset="2"/>
              <a:buChar char="v"/>
            </a:pPr>
            <a:r>
              <a:rPr lang="vi-VN" sz="3400" b="1" i="1" spc="-5" dirty="0">
                <a:latin typeface="Times New Roman"/>
                <a:cs typeface="Times New Roman"/>
              </a:rPr>
              <a:t> </a:t>
            </a:r>
            <a:r>
              <a:rPr lang="vi-VN" sz="4400" b="1" spc="-5" dirty="0">
                <a:latin typeface="Times New Roman"/>
                <a:cs typeface="Times New Roman"/>
              </a:rPr>
              <a:t>Văn </a:t>
            </a:r>
            <a:r>
              <a:rPr lang="vi-VN" sz="4400" b="1" dirty="0">
                <a:latin typeface="Times New Roman"/>
                <a:cs typeface="Times New Roman"/>
              </a:rPr>
              <a:t>hóa nông </a:t>
            </a:r>
            <a:r>
              <a:rPr lang="vi-VN" sz="4400" b="1" spc="-5" dirty="0">
                <a:latin typeface="Times New Roman"/>
                <a:cs typeface="Times New Roman"/>
              </a:rPr>
              <a:t>nghiệp</a:t>
            </a:r>
            <a:r>
              <a:rPr lang="vi-VN" sz="4400" b="1" i="1" spc="-5" dirty="0">
                <a:latin typeface="Times New Roman"/>
                <a:cs typeface="Times New Roman"/>
              </a:rPr>
              <a:t>: </a:t>
            </a:r>
            <a:r>
              <a:rPr lang="vi-VN" sz="4400" spc="-5" dirty="0">
                <a:latin typeface="Times New Roman"/>
                <a:cs typeface="Times New Roman"/>
              </a:rPr>
              <a:t> </a:t>
            </a:r>
            <a:r>
              <a:rPr lang="vi-VN" sz="4400" dirty="0">
                <a:latin typeface="Times New Roman"/>
                <a:cs typeface="Times New Roman"/>
              </a:rPr>
              <a:t>trọng  </a:t>
            </a:r>
            <a:r>
              <a:rPr lang="vi-VN" sz="4400" spc="-5" dirty="0">
                <a:latin typeface="Times New Roman"/>
                <a:cs typeface="Times New Roman"/>
              </a:rPr>
              <a:t>tĩnh, hướng tới cuộc sống </a:t>
            </a:r>
            <a:r>
              <a:rPr lang="vi-VN" sz="4400" spc="-10" dirty="0">
                <a:latin typeface="Times New Roman"/>
                <a:cs typeface="Times New Roman"/>
              </a:rPr>
              <a:t>ổn </a:t>
            </a:r>
            <a:r>
              <a:rPr lang="vi-VN" sz="4400" dirty="0">
                <a:latin typeface="Times New Roman"/>
                <a:cs typeface="Times New Roman"/>
              </a:rPr>
              <a:t>định, </a:t>
            </a:r>
            <a:r>
              <a:rPr lang="vi-VN" sz="4400" spc="-10" dirty="0">
                <a:latin typeface="Times New Roman"/>
                <a:cs typeface="Times New Roman"/>
              </a:rPr>
              <a:t>lâu </a:t>
            </a:r>
            <a:r>
              <a:rPr lang="vi-VN" sz="4400" spc="-5" dirty="0">
                <a:latin typeface="Times New Roman"/>
                <a:cs typeface="Times New Roman"/>
              </a:rPr>
              <a:t>dài, </a:t>
            </a:r>
            <a:r>
              <a:rPr lang="vi-VN" sz="4400" dirty="0">
                <a:latin typeface="Times New Roman"/>
                <a:cs typeface="Times New Roman"/>
              </a:rPr>
              <a:t>không </a:t>
            </a:r>
            <a:r>
              <a:rPr lang="vi-VN" sz="4400" spc="-10" dirty="0">
                <a:latin typeface="Times New Roman"/>
                <a:cs typeface="Times New Roman"/>
              </a:rPr>
              <a:t>mạo </a:t>
            </a:r>
            <a:r>
              <a:rPr lang="vi-VN" sz="4400" spc="-5" dirty="0">
                <a:latin typeface="Times New Roman"/>
                <a:cs typeface="Times New Roman"/>
              </a:rPr>
              <a:t>hiểm </a:t>
            </a:r>
            <a:r>
              <a:rPr lang="vi-VN" sz="4400" dirty="0">
                <a:latin typeface="Times New Roman"/>
                <a:cs typeface="Times New Roman"/>
              </a:rPr>
              <a:t>và </a:t>
            </a:r>
            <a:r>
              <a:rPr lang="vi-VN" sz="4400" spc="-5" dirty="0">
                <a:latin typeface="Times New Roman"/>
                <a:cs typeface="Times New Roman"/>
              </a:rPr>
              <a:t>ít tư duy táo bạo;</a:t>
            </a:r>
            <a:r>
              <a:rPr lang="vi-VN" sz="4400" spc="-10" dirty="0">
                <a:latin typeface="Times New Roman"/>
                <a:cs typeface="Times New Roman"/>
              </a:rPr>
              <a:t> </a:t>
            </a:r>
            <a:r>
              <a:rPr lang="vi-VN" sz="4400" spc="-5" dirty="0">
                <a:latin typeface="Times New Roman"/>
                <a:cs typeface="Times New Roman"/>
              </a:rPr>
              <a:t>tính </a:t>
            </a:r>
            <a:r>
              <a:rPr lang="vi-VN" sz="4400" spc="-10" dirty="0">
                <a:latin typeface="Times New Roman"/>
                <a:cs typeface="Times New Roman"/>
              </a:rPr>
              <a:t>tập </a:t>
            </a:r>
            <a:r>
              <a:rPr lang="vi-VN" sz="4400" dirty="0">
                <a:latin typeface="Times New Roman"/>
                <a:cs typeface="Times New Roman"/>
              </a:rPr>
              <a:t>thể </a:t>
            </a:r>
            <a:r>
              <a:rPr lang="vi-VN" sz="4400" spc="-10" dirty="0">
                <a:latin typeface="Times New Roman"/>
                <a:cs typeface="Times New Roman"/>
              </a:rPr>
              <a:t>cao, </a:t>
            </a:r>
            <a:r>
              <a:rPr lang="vi-VN" sz="4400" dirty="0">
                <a:latin typeface="Times New Roman"/>
                <a:cs typeface="Times New Roman"/>
              </a:rPr>
              <a:t>trọng </a:t>
            </a:r>
            <a:r>
              <a:rPr lang="vi-VN" sz="4400" spc="-5" dirty="0">
                <a:latin typeface="Times New Roman"/>
                <a:cs typeface="Times New Roman"/>
              </a:rPr>
              <a:t>tình.</a:t>
            </a:r>
          </a:p>
          <a:p>
            <a:pPr marL="736600" marR="241300" indent="-571500" algn="just">
              <a:lnSpc>
                <a:spcPct val="100000"/>
              </a:lnSpc>
              <a:spcBef>
                <a:spcPts val="2140"/>
              </a:spcBef>
              <a:buFont typeface="Wingdings" pitchFamily="2" charset="2"/>
              <a:buChar char="Ø"/>
            </a:pPr>
            <a:r>
              <a:rPr lang="vi-VN" sz="4400" spc="-30" dirty="0">
                <a:latin typeface="Times New Roman"/>
                <a:cs typeface="Times New Roman"/>
              </a:rPr>
              <a:t>Lối </a:t>
            </a:r>
            <a:r>
              <a:rPr lang="vi-VN" sz="4400" spc="-20" dirty="0">
                <a:latin typeface="Times New Roman"/>
                <a:cs typeface="Times New Roman"/>
              </a:rPr>
              <a:t>tư </a:t>
            </a:r>
            <a:r>
              <a:rPr lang="vi-VN" sz="4400" spc="-35" dirty="0">
                <a:latin typeface="Times New Roman"/>
                <a:cs typeface="Times New Roman"/>
              </a:rPr>
              <a:t>duy </a:t>
            </a:r>
            <a:r>
              <a:rPr lang="vi-VN" sz="4400" spc="-40" dirty="0">
                <a:latin typeface="Times New Roman"/>
                <a:cs typeface="Times New Roman"/>
              </a:rPr>
              <a:t>lưỡng </a:t>
            </a:r>
            <a:r>
              <a:rPr lang="vi-VN" sz="4400" spc="-35" dirty="0">
                <a:latin typeface="Times New Roman"/>
                <a:cs typeface="Times New Roman"/>
              </a:rPr>
              <a:t>hợp </a:t>
            </a:r>
            <a:r>
              <a:rPr lang="vi-VN" sz="4400" spc="-20" dirty="0">
                <a:latin typeface="Times New Roman"/>
                <a:cs typeface="Times New Roman"/>
              </a:rPr>
              <a:t>và </a:t>
            </a:r>
            <a:r>
              <a:rPr lang="vi-VN" sz="4400" spc="-40" dirty="0">
                <a:latin typeface="Times New Roman"/>
                <a:cs typeface="Times New Roman"/>
              </a:rPr>
              <a:t>triết  </a:t>
            </a:r>
            <a:r>
              <a:rPr lang="vi-VN" sz="4400" spc="-20" dirty="0">
                <a:latin typeface="Times New Roman"/>
                <a:cs typeface="Times New Roman"/>
              </a:rPr>
              <a:t>lý </a:t>
            </a:r>
            <a:r>
              <a:rPr lang="vi-VN" sz="4400" spc="-25" dirty="0">
                <a:latin typeface="Times New Roman"/>
                <a:cs typeface="Times New Roman"/>
              </a:rPr>
              <a:t>âm </a:t>
            </a:r>
            <a:r>
              <a:rPr lang="vi-VN" sz="4400" spc="-40" dirty="0">
                <a:latin typeface="Times New Roman"/>
                <a:cs typeface="Times New Roman"/>
              </a:rPr>
              <a:t>dương </a:t>
            </a:r>
            <a:r>
              <a:rPr lang="vi-VN" sz="4400" spc="-35" dirty="0">
                <a:latin typeface="Times New Roman"/>
                <a:cs typeface="Times New Roman"/>
              </a:rPr>
              <a:t>nên </a:t>
            </a:r>
            <a:r>
              <a:rPr lang="vi-VN" sz="4400" spc="-25" dirty="0">
                <a:latin typeface="Times New Roman"/>
                <a:cs typeface="Times New Roman"/>
              </a:rPr>
              <a:t>có </a:t>
            </a:r>
            <a:r>
              <a:rPr lang="vi-VN" sz="4400" spc="-40" dirty="0">
                <a:latin typeface="Times New Roman"/>
                <a:cs typeface="Times New Roman"/>
              </a:rPr>
              <a:t>triết </a:t>
            </a:r>
            <a:r>
              <a:rPr lang="vi-VN" sz="4400" spc="-30" dirty="0">
                <a:latin typeface="Times New Roman"/>
                <a:cs typeface="Times New Roman"/>
              </a:rPr>
              <a:t>lý </a:t>
            </a:r>
            <a:r>
              <a:rPr lang="vi-VN" sz="4400" spc="-35" dirty="0">
                <a:latin typeface="Times New Roman"/>
                <a:cs typeface="Times New Roman"/>
              </a:rPr>
              <a:t>sống quân bình, </a:t>
            </a:r>
            <a:r>
              <a:rPr lang="vi-VN" sz="4400" spc="-30" dirty="0">
                <a:latin typeface="Times New Roman"/>
                <a:cs typeface="Times New Roman"/>
              </a:rPr>
              <a:t>lạc </a:t>
            </a:r>
            <a:r>
              <a:rPr lang="vi-VN" sz="4400" spc="-35" dirty="0">
                <a:latin typeface="Times New Roman"/>
                <a:cs typeface="Times New Roman"/>
              </a:rPr>
              <a:t>quan,</a:t>
            </a:r>
            <a:r>
              <a:rPr lang="vi-VN" sz="4400" spc="-335" dirty="0">
                <a:latin typeface="Times New Roman"/>
                <a:cs typeface="Times New Roman"/>
              </a:rPr>
              <a:t> </a:t>
            </a:r>
            <a:r>
              <a:rPr lang="vi-VN" sz="4400" spc="-35" dirty="0">
                <a:latin typeface="Times New Roman"/>
                <a:cs typeface="Times New Roman"/>
              </a:rPr>
              <a:t>mềm dẻo. </a:t>
            </a:r>
            <a:r>
              <a:rPr lang="vi-VN" sz="4400" spc="-40" dirty="0">
                <a:latin typeface="Times New Roman"/>
                <a:cs typeface="Times New Roman"/>
              </a:rPr>
              <a:t>Hình thành </a:t>
            </a:r>
            <a:r>
              <a:rPr lang="vi-VN" sz="4400" spc="-35" dirty="0">
                <a:latin typeface="Times New Roman"/>
                <a:cs typeface="Times New Roman"/>
              </a:rPr>
              <a:t>lối </a:t>
            </a:r>
            <a:r>
              <a:rPr lang="vi-VN" sz="4400" spc="-25" dirty="0">
                <a:latin typeface="Times New Roman"/>
                <a:cs typeface="Times New Roman"/>
              </a:rPr>
              <a:t>tư </a:t>
            </a:r>
            <a:r>
              <a:rPr lang="vi-VN" sz="4400" spc="-35" dirty="0">
                <a:latin typeface="Times New Roman"/>
                <a:cs typeface="Times New Roman"/>
              </a:rPr>
              <a:t>duy tổng hợp,  biện</a:t>
            </a:r>
            <a:r>
              <a:rPr lang="vi-VN" sz="4400" spc="-95" dirty="0">
                <a:latin typeface="Times New Roman"/>
                <a:cs typeface="Times New Roman"/>
              </a:rPr>
              <a:t> </a:t>
            </a:r>
            <a:r>
              <a:rPr lang="vi-VN" sz="4400" spc="-35" dirty="0">
                <a:latin typeface="Times New Roman"/>
                <a:cs typeface="Times New Roman"/>
              </a:rPr>
              <a:t>chứng,</a:t>
            </a:r>
            <a:r>
              <a:rPr lang="vi-VN" sz="4400" spc="-114" dirty="0">
                <a:latin typeface="Times New Roman"/>
                <a:cs typeface="Times New Roman"/>
              </a:rPr>
              <a:t> </a:t>
            </a:r>
            <a:r>
              <a:rPr lang="vi-VN" sz="4400" spc="-30" dirty="0">
                <a:latin typeface="Times New Roman"/>
                <a:cs typeface="Times New Roman"/>
              </a:rPr>
              <a:t>chủ</a:t>
            </a:r>
            <a:r>
              <a:rPr lang="vi-VN" sz="4400" spc="-80" dirty="0">
                <a:latin typeface="Times New Roman"/>
                <a:cs typeface="Times New Roman"/>
              </a:rPr>
              <a:t> </a:t>
            </a:r>
            <a:r>
              <a:rPr lang="vi-VN" sz="4400" spc="-35" dirty="0">
                <a:latin typeface="Times New Roman"/>
                <a:cs typeface="Times New Roman"/>
              </a:rPr>
              <a:t>quan,</a:t>
            </a:r>
            <a:r>
              <a:rPr lang="vi-VN" sz="4400" spc="-114" dirty="0">
                <a:latin typeface="Times New Roman"/>
                <a:cs typeface="Times New Roman"/>
              </a:rPr>
              <a:t> </a:t>
            </a:r>
            <a:r>
              <a:rPr lang="vi-VN" sz="4400" spc="-35" dirty="0">
                <a:latin typeface="Times New Roman"/>
                <a:cs typeface="Times New Roman"/>
              </a:rPr>
              <a:t>cảm</a:t>
            </a:r>
            <a:r>
              <a:rPr lang="vi-VN" sz="4400" spc="-75" dirty="0">
                <a:latin typeface="Times New Roman"/>
                <a:cs typeface="Times New Roman"/>
              </a:rPr>
              <a:t> </a:t>
            </a:r>
            <a:r>
              <a:rPr lang="vi-VN" sz="4400" spc="-30" dirty="0">
                <a:latin typeface="Times New Roman"/>
                <a:cs typeface="Times New Roman"/>
              </a:rPr>
              <a:t>tính</a:t>
            </a:r>
            <a:r>
              <a:rPr lang="vi-VN" sz="4400" spc="-105" dirty="0">
                <a:latin typeface="Times New Roman"/>
                <a:cs typeface="Times New Roman"/>
              </a:rPr>
              <a:t> </a:t>
            </a:r>
            <a:r>
              <a:rPr lang="vi-VN" sz="4400" spc="-20" dirty="0">
                <a:latin typeface="Times New Roman"/>
                <a:cs typeface="Times New Roman"/>
              </a:rPr>
              <a:t>và</a:t>
            </a:r>
            <a:r>
              <a:rPr lang="vi-VN" sz="4400" spc="-95" dirty="0">
                <a:latin typeface="Times New Roman"/>
                <a:cs typeface="Times New Roman"/>
              </a:rPr>
              <a:t> </a:t>
            </a:r>
            <a:r>
              <a:rPr lang="vi-VN" sz="4400" spc="-30" dirty="0">
                <a:latin typeface="Times New Roman"/>
                <a:cs typeface="Times New Roman"/>
              </a:rPr>
              <a:t>trọng</a:t>
            </a:r>
            <a:r>
              <a:rPr lang="vi-VN" sz="4400" spc="-105" dirty="0">
                <a:latin typeface="Times New Roman"/>
                <a:cs typeface="Times New Roman"/>
              </a:rPr>
              <a:t> </a:t>
            </a:r>
            <a:r>
              <a:rPr lang="vi-VN" sz="4400" spc="-30" dirty="0">
                <a:latin typeface="Times New Roman"/>
                <a:cs typeface="Times New Roman"/>
              </a:rPr>
              <a:t>kinh</a:t>
            </a:r>
            <a:r>
              <a:rPr lang="vi-VN" sz="4400" spc="-90" dirty="0">
                <a:latin typeface="Times New Roman"/>
                <a:cs typeface="Times New Roman"/>
              </a:rPr>
              <a:t> </a:t>
            </a:r>
            <a:r>
              <a:rPr lang="vi-VN" sz="4400" spc="-40" dirty="0">
                <a:latin typeface="Times New Roman"/>
                <a:cs typeface="Times New Roman"/>
              </a:rPr>
              <a:t>nghiệm.</a:t>
            </a:r>
            <a:endParaRPr lang="vi-VN" sz="4400" dirty="0">
              <a:latin typeface="Times New Roman"/>
              <a:cs typeface="Times New Roman"/>
            </a:endParaRPr>
          </a:p>
          <a:p>
            <a:pPr marL="622300" marR="238760" indent="-457200" algn="just">
              <a:lnSpc>
                <a:spcPct val="100000"/>
              </a:lnSpc>
              <a:spcBef>
                <a:spcPts val="2450"/>
              </a:spcBef>
              <a:buFont typeface="Wingdings" pitchFamily="2" charset="2"/>
              <a:buChar char="Ø"/>
            </a:pPr>
            <a:r>
              <a:rPr lang="vi-VN" sz="4400" spc="-35" dirty="0">
                <a:latin typeface="Times New Roman"/>
                <a:cs typeface="Times New Roman"/>
              </a:rPr>
              <a:t>Nhược </a:t>
            </a:r>
            <a:r>
              <a:rPr lang="vi-VN" sz="4400" spc="-40" dirty="0">
                <a:latin typeface="Times New Roman"/>
                <a:cs typeface="Times New Roman"/>
              </a:rPr>
              <a:t>điểm </a:t>
            </a:r>
            <a:r>
              <a:rPr lang="vi-VN" sz="4400" spc="-20" dirty="0">
                <a:latin typeface="Times New Roman"/>
                <a:cs typeface="Times New Roman"/>
              </a:rPr>
              <a:t>là </a:t>
            </a:r>
            <a:r>
              <a:rPr lang="vi-VN" sz="4400" spc="-30" dirty="0">
                <a:latin typeface="Times New Roman"/>
                <a:cs typeface="Times New Roman"/>
              </a:rPr>
              <a:t>có </a:t>
            </a:r>
            <a:r>
              <a:rPr lang="vi-VN" sz="4400" spc="-35" dirty="0">
                <a:latin typeface="Times New Roman"/>
                <a:cs typeface="Times New Roman"/>
              </a:rPr>
              <a:t>thói </a:t>
            </a:r>
            <a:r>
              <a:rPr lang="vi-VN" sz="4400" spc="-40" dirty="0">
                <a:latin typeface="Times New Roman"/>
                <a:cs typeface="Times New Roman"/>
              </a:rPr>
              <a:t>quen </a:t>
            </a:r>
            <a:r>
              <a:rPr lang="vi-VN" sz="4400" spc="-30" dirty="0">
                <a:latin typeface="Times New Roman"/>
                <a:cs typeface="Times New Roman"/>
              </a:rPr>
              <a:t>tùy </a:t>
            </a:r>
            <a:r>
              <a:rPr lang="vi-VN" sz="4400" spc="-35" dirty="0">
                <a:latin typeface="Times New Roman"/>
                <a:cs typeface="Times New Roman"/>
              </a:rPr>
              <a:t>tiện,</a:t>
            </a:r>
            <a:r>
              <a:rPr lang="vi-VN" sz="4400" spc="-105" dirty="0">
                <a:latin typeface="Times New Roman"/>
                <a:cs typeface="Times New Roman"/>
              </a:rPr>
              <a:t> </a:t>
            </a:r>
            <a:r>
              <a:rPr lang="vi-VN" sz="4400" spc="-30" dirty="0">
                <a:latin typeface="Times New Roman"/>
                <a:cs typeface="Times New Roman"/>
              </a:rPr>
              <a:t>tính</a:t>
            </a:r>
            <a:r>
              <a:rPr lang="vi-VN" sz="4400" spc="-105" dirty="0">
                <a:latin typeface="Times New Roman"/>
                <a:cs typeface="Times New Roman"/>
              </a:rPr>
              <a:t> </a:t>
            </a:r>
            <a:r>
              <a:rPr lang="vi-VN" sz="4400" spc="-20" dirty="0">
                <a:latin typeface="Times New Roman"/>
                <a:cs typeface="Times New Roman"/>
              </a:rPr>
              <a:t>tổ</a:t>
            </a:r>
            <a:r>
              <a:rPr lang="vi-VN" sz="4400" spc="-95" dirty="0">
                <a:latin typeface="Times New Roman"/>
                <a:cs typeface="Times New Roman"/>
              </a:rPr>
              <a:t> </a:t>
            </a:r>
            <a:r>
              <a:rPr lang="vi-VN" sz="4400" spc="-35" dirty="0">
                <a:latin typeface="Times New Roman"/>
                <a:cs typeface="Times New Roman"/>
              </a:rPr>
              <a:t>chức</a:t>
            </a:r>
            <a:r>
              <a:rPr lang="vi-VN" sz="4400" spc="-90" dirty="0">
                <a:latin typeface="Times New Roman"/>
                <a:cs typeface="Times New Roman"/>
              </a:rPr>
              <a:t> </a:t>
            </a:r>
            <a:r>
              <a:rPr lang="vi-VN" sz="4400" spc="-20" dirty="0">
                <a:latin typeface="Times New Roman"/>
                <a:cs typeface="Times New Roman"/>
              </a:rPr>
              <a:t>và</a:t>
            </a:r>
            <a:r>
              <a:rPr lang="vi-VN" sz="4400" spc="-95" dirty="0">
                <a:latin typeface="Times New Roman"/>
                <a:cs typeface="Times New Roman"/>
              </a:rPr>
              <a:t> </a:t>
            </a:r>
            <a:r>
              <a:rPr lang="vi-VN" sz="4400" spc="-5" dirty="0">
                <a:latin typeface="Times New Roman"/>
                <a:cs typeface="Times New Roman"/>
              </a:rPr>
              <a:t>ý</a:t>
            </a:r>
            <a:r>
              <a:rPr lang="vi-VN" sz="4400" spc="-85" dirty="0">
                <a:latin typeface="Times New Roman"/>
                <a:cs typeface="Times New Roman"/>
              </a:rPr>
              <a:t> </a:t>
            </a:r>
            <a:r>
              <a:rPr lang="vi-VN" sz="4400" spc="-30" dirty="0">
                <a:latin typeface="Times New Roman"/>
                <a:cs typeface="Times New Roman"/>
              </a:rPr>
              <a:t>thức</a:t>
            </a:r>
            <a:r>
              <a:rPr lang="vi-VN" sz="4400" spc="-95" dirty="0">
                <a:latin typeface="Times New Roman"/>
                <a:cs typeface="Times New Roman"/>
              </a:rPr>
              <a:t> </a:t>
            </a:r>
            <a:r>
              <a:rPr lang="vi-VN" sz="4400" spc="-20" dirty="0">
                <a:latin typeface="Times New Roman"/>
                <a:cs typeface="Times New Roman"/>
              </a:rPr>
              <a:t>kỷ</a:t>
            </a:r>
            <a:r>
              <a:rPr lang="vi-VN" sz="4400" spc="-95" dirty="0">
                <a:latin typeface="Times New Roman"/>
                <a:cs typeface="Times New Roman"/>
              </a:rPr>
              <a:t> </a:t>
            </a:r>
            <a:r>
              <a:rPr lang="vi-VN" sz="4400" spc="-35" dirty="0">
                <a:latin typeface="Times New Roman"/>
                <a:cs typeface="Times New Roman"/>
              </a:rPr>
              <a:t>luật</a:t>
            </a:r>
            <a:r>
              <a:rPr lang="vi-VN" sz="4400" spc="-100" dirty="0">
                <a:latin typeface="Times New Roman"/>
                <a:cs typeface="Times New Roman"/>
              </a:rPr>
              <a:t> </a:t>
            </a:r>
            <a:r>
              <a:rPr lang="vi-VN" sz="4400" spc="-35" dirty="0">
                <a:latin typeface="Times New Roman"/>
                <a:cs typeface="Times New Roman"/>
              </a:rPr>
              <a:t>thấp.</a:t>
            </a:r>
            <a:endParaRPr lang="vi-VN" sz="4400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BC01F098-F6BA-0941-A813-E42AFEE7B8E3}"/>
              </a:ext>
            </a:extLst>
          </p:cNvPr>
          <p:cNvSpPr/>
          <p:nvPr/>
        </p:nvSpPr>
        <p:spPr>
          <a:xfrm>
            <a:off x="13289264" y="4701349"/>
            <a:ext cx="9819942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vi-VN" sz="4400" b="1" i="1" dirty="0">
                <a:latin typeface="Times New Roman"/>
                <a:cs typeface="Times New Roman"/>
              </a:rPr>
              <a:t>Văn </a:t>
            </a:r>
            <a:r>
              <a:rPr lang="vi-VN" sz="4400" b="1" i="1" spc="-5" dirty="0">
                <a:latin typeface="Times New Roman"/>
                <a:cs typeface="Times New Roman"/>
              </a:rPr>
              <a:t>hóa </a:t>
            </a:r>
            <a:r>
              <a:rPr lang="vi-VN" sz="4400" b="1" i="1" dirty="0">
                <a:latin typeface="Times New Roman"/>
                <a:cs typeface="Times New Roman"/>
              </a:rPr>
              <a:t>du </a:t>
            </a:r>
            <a:r>
              <a:rPr lang="vi-VN" sz="4400" b="1" i="1" spc="-5" dirty="0">
                <a:latin typeface="Times New Roman"/>
                <a:cs typeface="Times New Roman"/>
              </a:rPr>
              <a:t>mục: </a:t>
            </a:r>
            <a:r>
              <a:rPr lang="vi-VN" sz="4400" spc="-25" dirty="0">
                <a:latin typeface="Times New Roman"/>
                <a:cs typeface="Times New Roman"/>
              </a:rPr>
              <a:t>đặc </a:t>
            </a:r>
            <a:r>
              <a:rPr lang="vi-VN" sz="4400" spc="-40" dirty="0">
                <a:latin typeface="Times New Roman"/>
                <a:cs typeface="Times New Roman"/>
              </a:rPr>
              <a:t>trưng </a:t>
            </a:r>
            <a:r>
              <a:rPr lang="vi-VN" sz="4400" spc="-25" dirty="0">
                <a:latin typeface="Times New Roman"/>
                <a:cs typeface="Times New Roman"/>
              </a:rPr>
              <a:t>gốc</a:t>
            </a:r>
            <a:r>
              <a:rPr lang="vi-VN" sz="4400" spc="-20" dirty="0">
                <a:latin typeface="Times New Roman"/>
                <a:cs typeface="Times New Roman"/>
              </a:rPr>
              <a:t> </a:t>
            </a:r>
            <a:r>
              <a:rPr lang="vi-VN" sz="4400" spc="-35" dirty="0">
                <a:latin typeface="Times New Roman"/>
                <a:cs typeface="Times New Roman"/>
              </a:rPr>
              <a:t>chăn nuôi, </a:t>
            </a:r>
            <a:r>
              <a:rPr lang="vi-VN" sz="4400" spc="-20" dirty="0">
                <a:latin typeface="Times New Roman"/>
                <a:cs typeface="Times New Roman"/>
              </a:rPr>
              <a:t>du </a:t>
            </a:r>
            <a:r>
              <a:rPr lang="vi-VN" sz="4400" spc="-25" dirty="0">
                <a:latin typeface="Times New Roman"/>
                <a:cs typeface="Times New Roman"/>
              </a:rPr>
              <a:t>cư </a:t>
            </a:r>
          </a:p>
          <a:p>
            <a:pPr marL="571500" indent="-571500">
              <a:buFont typeface="Symbol" pitchFamily="2" charset="2"/>
              <a:buChar char="Þ"/>
            </a:pPr>
            <a:r>
              <a:rPr lang="vi-VN" sz="4400" spc="-25" dirty="0">
                <a:latin typeface="Times New Roman"/>
                <a:cs typeface="Times New Roman"/>
              </a:rPr>
              <a:t>y </a:t>
            </a:r>
            <a:r>
              <a:rPr lang="vi-VN" sz="4400" spc="-40" dirty="0">
                <a:latin typeface="Times New Roman"/>
                <a:cs typeface="Times New Roman"/>
              </a:rPr>
              <a:t>thiên </a:t>
            </a:r>
            <a:r>
              <a:rPr lang="vi-VN" sz="4400" spc="-25" dirty="0">
                <a:latin typeface="Times New Roman"/>
                <a:cs typeface="Times New Roman"/>
              </a:rPr>
              <a:t>về </a:t>
            </a:r>
            <a:r>
              <a:rPr lang="vi-VN" sz="4400" spc="-30" dirty="0">
                <a:latin typeface="Times New Roman"/>
                <a:cs typeface="Times New Roman"/>
              </a:rPr>
              <a:t>tư duy phân </a:t>
            </a:r>
            <a:r>
              <a:rPr lang="vi-VN" sz="4400" spc="-35" dirty="0">
                <a:latin typeface="Times New Roman"/>
                <a:cs typeface="Times New Roman"/>
              </a:rPr>
              <a:t>tích khách quan, </a:t>
            </a:r>
            <a:r>
              <a:rPr lang="vi-VN" sz="4400" spc="-30" dirty="0">
                <a:latin typeface="Times New Roman"/>
                <a:cs typeface="Times New Roman"/>
              </a:rPr>
              <a:t>lý </a:t>
            </a:r>
            <a:r>
              <a:rPr lang="vi-VN" sz="4400" spc="-35" dirty="0">
                <a:latin typeface="Times New Roman"/>
                <a:cs typeface="Times New Roman"/>
              </a:rPr>
              <a:t>tính </a:t>
            </a:r>
            <a:r>
              <a:rPr lang="vi-VN" sz="4400" spc="-15" dirty="0">
                <a:latin typeface="Times New Roman"/>
                <a:cs typeface="Times New Roman"/>
              </a:rPr>
              <a:t>và </a:t>
            </a:r>
            <a:r>
              <a:rPr lang="vi-VN" sz="4400" spc="-35" dirty="0">
                <a:latin typeface="Times New Roman"/>
                <a:cs typeface="Times New Roman"/>
              </a:rPr>
              <a:t>thực  </a:t>
            </a:r>
            <a:r>
              <a:rPr lang="vi-VN" sz="4400" spc="-40" dirty="0">
                <a:latin typeface="Times New Roman"/>
                <a:cs typeface="Times New Roman"/>
              </a:rPr>
              <a:t>nghiệm. Trọng </a:t>
            </a:r>
            <a:r>
              <a:rPr lang="vi-VN" sz="4400" spc="-35" dirty="0">
                <a:latin typeface="Times New Roman"/>
                <a:cs typeface="Times New Roman"/>
              </a:rPr>
              <a:t>tài,  trọng </a:t>
            </a:r>
            <a:r>
              <a:rPr lang="vi-VN" sz="4400" spc="-30" dirty="0">
                <a:latin typeface="Times New Roman"/>
                <a:cs typeface="Times New Roman"/>
              </a:rPr>
              <a:t>sức </a:t>
            </a:r>
            <a:r>
              <a:rPr lang="vi-VN" sz="4400" spc="-35" dirty="0">
                <a:latin typeface="Times New Roman"/>
                <a:cs typeface="Times New Roman"/>
              </a:rPr>
              <a:t>mạnh, </a:t>
            </a:r>
            <a:r>
              <a:rPr lang="vi-VN" sz="4400" spc="-25" dirty="0">
                <a:latin typeface="Times New Roman"/>
                <a:cs typeface="Times New Roman"/>
              </a:rPr>
              <a:t>vai </a:t>
            </a:r>
            <a:r>
              <a:rPr lang="vi-VN" sz="4400" spc="-30" dirty="0">
                <a:latin typeface="Times New Roman"/>
                <a:cs typeface="Times New Roman"/>
              </a:rPr>
              <a:t>trò </a:t>
            </a:r>
            <a:r>
              <a:rPr lang="vi-VN" sz="4400" spc="-25" dirty="0">
                <a:latin typeface="Times New Roman"/>
                <a:cs typeface="Times New Roman"/>
              </a:rPr>
              <a:t>cá </a:t>
            </a:r>
            <a:r>
              <a:rPr lang="vi-VN" sz="4400" spc="-35" dirty="0">
                <a:latin typeface="Times New Roman"/>
                <a:cs typeface="Times New Roman"/>
              </a:rPr>
              <a:t>nhân, </a:t>
            </a:r>
            <a:r>
              <a:rPr lang="vi-VN" sz="4400" spc="-30" dirty="0">
                <a:latin typeface="Times New Roman"/>
                <a:cs typeface="Times New Roman"/>
              </a:rPr>
              <a:t>ứng </a:t>
            </a:r>
            <a:r>
              <a:rPr lang="vi-VN" sz="4400" spc="-45" dirty="0">
                <a:latin typeface="Times New Roman"/>
                <a:cs typeface="Times New Roman"/>
              </a:rPr>
              <a:t>xử  </a:t>
            </a:r>
            <a:r>
              <a:rPr lang="vi-VN" sz="4400" spc="-35" dirty="0">
                <a:latin typeface="Times New Roman"/>
                <a:cs typeface="Times New Roman"/>
              </a:rPr>
              <a:t>theo </a:t>
            </a:r>
            <a:r>
              <a:rPr lang="vi-VN" sz="4400" spc="-40" dirty="0">
                <a:latin typeface="Times New Roman"/>
                <a:cs typeface="Times New Roman"/>
              </a:rPr>
              <a:t>nguyên </a:t>
            </a:r>
            <a:r>
              <a:rPr lang="vi-VN" sz="4400" spc="-30" dirty="0">
                <a:latin typeface="Times New Roman"/>
                <a:cs typeface="Times New Roman"/>
              </a:rPr>
              <a:t>tắc </a:t>
            </a:r>
            <a:r>
              <a:rPr lang="vi-VN" sz="4400" spc="-25" dirty="0">
                <a:latin typeface="Times New Roman"/>
                <a:cs typeface="Times New Roman"/>
              </a:rPr>
              <a:t>và </a:t>
            </a:r>
            <a:r>
              <a:rPr lang="vi-VN" sz="4400" spc="-30" dirty="0">
                <a:latin typeface="Times New Roman"/>
                <a:cs typeface="Times New Roman"/>
              </a:rPr>
              <a:t>coi </a:t>
            </a:r>
            <a:r>
              <a:rPr lang="vi-VN" sz="4400" spc="-40" dirty="0">
                <a:latin typeface="Times New Roman"/>
                <a:cs typeface="Times New Roman"/>
              </a:rPr>
              <a:t>trọng </a:t>
            </a:r>
            <a:r>
              <a:rPr lang="vi-VN" sz="4400" spc="-35" dirty="0">
                <a:latin typeface="Times New Roman"/>
                <a:cs typeface="Times New Roman"/>
              </a:rPr>
              <a:t>pháp </a:t>
            </a:r>
            <a:r>
              <a:rPr lang="vi-VN" sz="4400" spc="-40" dirty="0">
                <a:latin typeface="Times New Roman"/>
                <a:cs typeface="Times New Roman"/>
              </a:rPr>
              <a:t>luật, tính  </a:t>
            </a:r>
            <a:r>
              <a:rPr lang="vi-VN" sz="4400" spc="-30" dirty="0">
                <a:latin typeface="Times New Roman"/>
                <a:cs typeface="Times New Roman"/>
              </a:rPr>
              <a:t>cạnh </a:t>
            </a:r>
            <a:r>
              <a:rPr lang="vi-VN" sz="4400" spc="-40" dirty="0">
                <a:latin typeface="Times New Roman"/>
                <a:cs typeface="Times New Roman"/>
              </a:rPr>
              <a:t>tranh </a:t>
            </a:r>
            <a:r>
              <a:rPr lang="vi-VN" sz="4400" spc="-35" dirty="0">
                <a:latin typeface="Times New Roman"/>
                <a:cs typeface="Times New Roman"/>
              </a:rPr>
              <a:t>cao. </a:t>
            </a:r>
            <a:r>
              <a:rPr lang="vi-VN" sz="4400" spc="-60" dirty="0">
                <a:latin typeface="Times New Roman"/>
                <a:cs typeface="Times New Roman"/>
              </a:rPr>
              <a:t>Trong </a:t>
            </a:r>
            <a:r>
              <a:rPr lang="vi-VN" sz="4400" spc="-30" dirty="0">
                <a:latin typeface="Times New Roman"/>
                <a:cs typeface="Times New Roman"/>
              </a:rPr>
              <a:t>ứng </a:t>
            </a:r>
            <a:r>
              <a:rPr lang="vi-VN" sz="4400" spc="-25" dirty="0">
                <a:latin typeface="Times New Roman"/>
                <a:cs typeface="Times New Roman"/>
              </a:rPr>
              <a:t>xử </a:t>
            </a:r>
            <a:r>
              <a:rPr lang="vi-VN" sz="4400" spc="-30" dirty="0">
                <a:latin typeface="Times New Roman"/>
                <a:cs typeface="Times New Roman"/>
              </a:rPr>
              <a:t>với </a:t>
            </a:r>
            <a:r>
              <a:rPr lang="vi-VN" sz="4400" spc="-25" dirty="0">
                <a:latin typeface="Times New Roman"/>
                <a:cs typeface="Times New Roman"/>
              </a:rPr>
              <a:t>môi </a:t>
            </a:r>
            <a:r>
              <a:rPr lang="vi-VN" sz="4400" spc="-40" dirty="0">
                <a:latin typeface="Times New Roman"/>
                <a:cs typeface="Times New Roman"/>
              </a:rPr>
              <a:t>trường </a:t>
            </a:r>
            <a:r>
              <a:rPr lang="vi-VN" sz="4400" spc="-30" dirty="0">
                <a:latin typeface="Times New Roman"/>
                <a:cs typeface="Times New Roman"/>
              </a:rPr>
              <a:t>xã  </a:t>
            </a:r>
            <a:r>
              <a:rPr lang="vi-VN" sz="4400" spc="-25" dirty="0">
                <a:latin typeface="Times New Roman"/>
                <a:cs typeface="Times New Roman"/>
              </a:rPr>
              <a:t>hội </a:t>
            </a:r>
            <a:r>
              <a:rPr lang="vi-VN" sz="4400" spc="-35" dirty="0">
                <a:latin typeface="Times New Roman"/>
                <a:cs typeface="Times New Roman"/>
              </a:rPr>
              <a:t>thì </a:t>
            </a:r>
            <a:r>
              <a:rPr lang="vi-VN" sz="4400" spc="-30" dirty="0">
                <a:latin typeface="Times New Roman"/>
                <a:cs typeface="Times New Roman"/>
              </a:rPr>
              <a:t>độc tôn </a:t>
            </a:r>
            <a:r>
              <a:rPr lang="vi-VN" sz="4400" spc="-40" dirty="0">
                <a:latin typeface="Times New Roman"/>
                <a:cs typeface="Times New Roman"/>
              </a:rPr>
              <a:t>trong </a:t>
            </a:r>
            <a:r>
              <a:rPr lang="vi-VN" sz="4400" spc="-35" dirty="0">
                <a:latin typeface="Times New Roman"/>
                <a:cs typeface="Times New Roman"/>
              </a:rPr>
              <a:t>tiếp nhận </a:t>
            </a:r>
            <a:r>
              <a:rPr lang="vi-VN" sz="4400" spc="-25" dirty="0">
                <a:latin typeface="Times New Roman"/>
                <a:cs typeface="Times New Roman"/>
              </a:rPr>
              <a:t>và </a:t>
            </a:r>
            <a:r>
              <a:rPr lang="vi-VN" sz="4400" spc="-30" dirty="0">
                <a:latin typeface="Times New Roman"/>
                <a:cs typeface="Times New Roman"/>
              </a:rPr>
              <a:t>cứng rắn </a:t>
            </a:r>
            <a:r>
              <a:rPr lang="vi-VN" sz="4400" spc="-40" dirty="0">
                <a:latin typeface="Times New Roman"/>
                <a:cs typeface="Times New Roman"/>
              </a:rPr>
              <a:t>trong </a:t>
            </a:r>
            <a:r>
              <a:rPr lang="vi-VN" sz="4400" spc="-20" dirty="0">
                <a:latin typeface="Times New Roman"/>
                <a:cs typeface="Times New Roman"/>
              </a:rPr>
              <a:t>đối</a:t>
            </a:r>
            <a:r>
              <a:rPr lang="vi-VN" sz="4400" spc="-110" dirty="0">
                <a:latin typeface="Times New Roman"/>
                <a:cs typeface="Times New Roman"/>
              </a:rPr>
              <a:t> </a:t>
            </a:r>
            <a:r>
              <a:rPr lang="vi-VN" sz="4400" spc="-25" dirty="0">
                <a:latin typeface="Times New Roman"/>
                <a:cs typeface="Times New Roman"/>
              </a:rPr>
              <a:t>phó.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72955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2666125620"/>
              </p:ext>
            </p:extLst>
          </p:nvPr>
        </p:nvGraphicFramePr>
        <p:xfrm>
          <a:off x="628900" y="511176"/>
          <a:ext cx="6922863" cy="6647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Oval 2"/>
          <p:cNvSpPr/>
          <p:nvPr/>
        </p:nvSpPr>
        <p:spPr>
          <a:xfrm rot="21088889">
            <a:off x="2678976" y="2252509"/>
            <a:ext cx="3149174" cy="320918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20700" dist="457200" dir="6660000" sx="93000" sy="93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4" dirty="0"/>
          </a:p>
        </p:txBody>
      </p:sp>
      <p:sp>
        <p:nvSpPr>
          <p:cNvPr id="4" name="AutoShape 2" descr="Layers free icon"/>
          <p:cNvSpPr>
            <a:spLocks noChangeAspect="1" noChangeArrowheads="1"/>
          </p:cNvSpPr>
          <p:nvPr/>
        </p:nvSpPr>
        <p:spPr bwMode="auto">
          <a:xfrm>
            <a:off x="155576" y="-1020763"/>
            <a:ext cx="2133600" cy="213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Freeform 135"/>
          <p:cNvSpPr>
            <a:spLocks noEditPoints="1"/>
          </p:cNvSpPr>
          <p:nvPr/>
        </p:nvSpPr>
        <p:spPr bwMode="auto">
          <a:xfrm>
            <a:off x="3573978" y="3411855"/>
            <a:ext cx="1359170" cy="890493"/>
          </a:xfrm>
          <a:custGeom>
            <a:avLst/>
            <a:gdLst>
              <a:gd name="T0" fmla="*/ 304 w 400"/>
              <a:gd name="T1" fmla="*/ 73 h 260"/>
              <a:gd name="T2" fmla="*/ 288 w 400"/>
              <a:gd name="T3" fmla="*/ 74 h 260"/>
              <a:gd name="T4" fmla="*/ 186 w 400"/>
              <a:gd name="T5" fmla="*/ 0 h 260"/>
              <a:gd name="T6" fmla="*/ 80 w 400"/>
              <a:gd name="T7" fmla="*/ 104 h 260"/>
              <a:gd name="T8" fmla="*/ 81 w 400"/>
              <a:gd name="T9" fmla="*/ 119 h 260"/>
              <a:gd name="T10" fmla="*/ 72 w 400"/>
              <a:gd name="T11" fmla="*/ 118 h 260"/>
              <a:gd name="T12" fmla="*/ 0 w 400"/>
              <a:gd name="T13" fmla="*/ 189 h 260"/>
              <a:gd name="T14" fmla="*/ 72 w 400"/>
              <a:gd name="T15" fmla="*/ 260 h 260"/>
              <a:gd name="T16" fmla="*/ 304 w 400"/>
              <a:gd name="T17" fmla="*/ 260 h 260"/>
              <a:gd name="T18" fmla="*/ 400 w 400"/>
              <a:gd name="T19" fmla="*/ 166 h 260"/>
              <a:gd name="T20" fmla="*/ 304 w 400"/>
              <a:gd name="T21" fmla="*/ 73 h 260"/>
              <a:gd name="T22" fmla="*/ 227 w 400"/>
              <a:gd name="T23" fmla="*/ 159 h 260"/>
              <a:gd name="T24" fmla="*/ 173 w 400"/>
              <a:gd name="T25" fmla="*/ 219 h 260"/>
              <a:gd name="T26" fmla="*/ 160 w 400"/>
              <a:gd name="T27" fmla="*/ 222 h 260"/>
              <a:gd name="T28" fmla="*/ 156 w 400"/>
              <a:gd name="T29" fmla="*/ 215 h 260"/>
              <a:gd name="T30" fmla="*/ 158 w 400"/>
              <a:gd name="T31" fmla="*/ 207 h 260"/>
              <a:gd name="T32" fmla="*/ 179 w 400"/>
              <a:gd name="T33" fmla="*/ 161 h 260"/>
              <a:gd name="T34" fmla="*/ 163 w 400"/>
              <a:gd name="T35" fmla="*/ 154 h 260"/>
              <a:gd name="T36" fmla="*/ 162 w 400"/>
              <a:gd name="T37" fmla="*/ 154 h 260"/>
              <a:gd name="T38" fmla="*/ 150 w 400"/>
              <a:gd name="T39" fmla="*/ 142 h 260"/>
              <a:gd name="T40" fmla="*/ 155 w 400"/>
              <a:gd name="T41" fmla="*/ 129 h 260"/>
              <a:gd name="T42" fmla="*/ 209 w 400"/>
              <a:gd name="T43" fmla="*/ 70 h 260"/>
              <a:gd name="T44" fmla="*/ 223 w 400"/>
              <a:gd name="T45" fmla="*/ 66 h 260"/>
              <a:gd name="T46" fmla="*/ 226 w 400"/>
              <a:gd name="T47" fmla="*/ 74 h 260"/>
              <a:gd name="T48" fmla="*/ 224 w 400"/>
              <a:gd name="T49" fmla="*/ 82 h 260"/>
              <a:gd name="T50" fmla="*/ 203 w 400"/>
              <a:gd name="T51" fmla="*/ 127 h 260"/>
              <a:gd name="T52" fmla="*/ 219 w 400"/>
              <a:gd name="T53" fmla="*/ 134 h 260"/>
              <a:gd name="T54" fmla="*/ 220 w 400"/>
              <a:gd name="T55" fmla="*/ 135 h 260"/>
              <a:gd name="T56" fmla="*/ 232 w 400"/>
              <a:gd name="T57" fmla="*/ 147 h 260"/>
              <a:gd name="T58" fmla="*/ 227 w 400"/>
              <a:gd name="T59" fmla="*/ 159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00" h="260">
                <a:moveTo>
                  <a:pt x="304" y="73"/>
                </a:moveTo>
                <a:cubicBezTo>
                  <a:pt x="299" y="73"/>
                  <a:pt x="293" y="73"/>
                  <a:pt x="288" y="74"/>
                </a:cubicBezTo>
                <a:cubicBezTo>
                  <a:pt x="275" y="31"/>
                  <a:pt x="234" y="0"/>
                  <a:pt x="186" y="0"/>
                </a:cubicBezTo>
                <a:cubicBezTo>
                  <a:pt x="127" y="0"/>
                  <a:pt x="80" y="46"/>
                  <a:pt x="80" y="104"/>
                </a:cubicBezTo>
                <a:cubicBezTo>
                  <a:pt x="80" y="109"/>
                  <a:pt x="80" y="114"/>
                  <a:pt x="81" y="119"/>
                </a:cubicBezTo>
                <a:cubicBezTo>
                  <a:pt x="78" y="119"/>
                  <a:pt x="75" y="118"/>
                  <a:pt x="72" y="118"/>
                </a:cubicBezTo>
                <a:cubicBezTo>
                  <a:pt x="32" y="118"/>
                  <a:pt x="0" y="150"/>
                  <a:pt x="0" y="189"/>
                </a:cubicBezTo>
                <a:cubicBezTo>
                  <a:pt x="0" y="228"/>
                  <a:pt x="32" y="260"/>
                  <a:pt x="72" y="260"/>
                </a:cubicBezTo>
                <a:cubicBezTo>
                  <a:pt x="304" y="260"/>
                  <a:pt x="304" y="260"/>
                  <a:pt x="304" y="260"/>
                </a:cubicBezTo>
                <a:cubicBezTo>
                  <a:pt x="357" y="260"/>
                  <a:pt x="400" y="218"/>
                  <a:pt x="400" y="166"/>
                </a:cubicBezTo>
                <a:cubicBezTo>
                  <a:pt x="400" y="115"/>
                  <a:pt x="357" y="73"/>
                  <a:pt x="304" y="73"/>
                </a:cubicBezTo>
                <a:close/>
                <a:moveTo>
                  <a:pt x="227" y="159"/>
                </a:moveTo>
                <a:cubicBezTo>
                  <a:pt x="217" y="173"/>
                  <a:pt x="175" y="217"/>
                  <a:pt x="173" y="219"/>
                </a:cubicBezTo>
                <a:cubicBezTo>
                  <a:pt x="171" y="221"/>
                  <a:pt x="165" y="225"/>
                  <a:pt x="160" y="222"/>
                </a:cubicBezTo>
                <a:cubicBezTo>
                  <a:pt x="158" y="221"/>
                  <a:pt x="156" y="219"/>
                  <a:pt x="156" y="215"/>
                </a:cubicBezTo>
                <a:cubicBezTo>
                  <a:pt x="156" y="211"/>
                  <a:pt x="158" y="207"/>
                  <a:pt x="158" y="207"/>
                </a:cubicBezTo>
                <a:cubicBezTo>
                  <a:pt x="179" y="161"/>
                  <a:pt x="179" y="161"/>
                  <a:pt x="179" y="161"/>
                </a:cubicBezTo>
                <a:cubicBezTo>
                  <a:pt x="175" y="159"/>
                  <a:pt x="168" y="157"/>
                  <a:pt x="163" y="154"/>
                </a:cubicBezTo>
                <a:cubicBezTo>
                  <a:pt x="162" y="154"/>
                  <a:pt x="162" y="154"/>
                  <a:pt x="162" y="154"/>
                </a:cubicBezTo>
                <a:cubicBezTo>
                  <a:pt x="157" y="152"/>
                  <a:pt x="150" y="149"/>
                  <a:pt x="150" y="142"/>
                </a:cubicBezTo>
                <a:cubicBezTo>
                  <a:pt x="150" y="138"/>
                  <a:pt x="152" y="134"/>
                  <a:pt x="155" y="129"/>
                </a:cubicBezTo>
                <a:cubicBezTo>
                  <a:pt x="165" y="115"/>
                  <a:pt x="207" y="72"/>
                  <a:pt x="209" y="70"/>
                </a:cubicBezTo>
                <a:cubicBezTo>
                  <a:pt x="211" y="67"/>
                  <a:pt x="217" y="63"/>
                  <a:pt x="223" y="66"/>
                </a:cubicBezTo>
                <a:cubicBezTo>
                  <a:pt x="224" y="67"/>
                  <a:pt x="226" y="69"/>
                  <a:pt x="226" y="74"/>
                </a:cubicBezTo>
                <a:cubicBezTo>
                  <a:pt x="226" y="77"/>
                  <a:pt x="224" y="81"/>
                  <a:pt x="224" y="82"/>
                </a:cubicBezTo>
                <a:cubicBezTo>
                  <a:pt x="203" y="127"/>
                  <a:pt x="203" y="127"/>
                  <a:pt x="203" y="127"/>
                </a:cubicBezTo>
                <a:cubicBezTo>
                  <a:pt x="207" y="129"/>
                  <a:pt x="214" y="132"/>
                  <a:pt x="219" y="134"/>
                </a:cubicBezTo>
                <a:cubicBezTo>
                  <a:pt x="220" y="135"/>
                  <a:pt x="220" y="135"/>
                  <a:pt x="220" y="135"/>
                </a:cubicBezTo>
                <a:cubicBezTo>
                  <a:pt x="226" y="137"/>
                  <a:pt x="232" y="140"/>
                  <a:pt x="232" y="147"/>
                </a:cubicBezTo>
                <a:cubicBezTo>
                  <a:pt x="232" y="150"/>
                  <a:pt x="231" y="154"/>
                  <a:pt x="227" y="15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dirty="0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6E674AD6-63B0-BF4E-B99C-AC6B523B1509}"/>
              </a:ext>
            </a:extLst>
          </p:cNvPr>
          <p:cNvSpPr/>
          <p:nvPr/>
        </p:nvSpPr>
        <p:spPr>
          <a:xfrm>
            <a:off x="7645400" y="511176"/>
            <a:ext cx="11871093" cy="12413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944"/>
              </a:spcBef>
            </a:pPr>
            <a:r>
              <a:rPr lang="vi-VN" sz="4400" b="1" spc="-5" dirty="0">
                <a:solidFill>
                  <a:srgbClr val="E8067C"/>
                </a:solidFill>
                <a:latin typeface="Times New Roman"/>
                <a:cs typeface="Times New Roman"/>
              </a:rPr>
              <a:t>3. Văn hóa của tổ</a:t>
            </a:r>
            <a:r>
              <a:rPr lang="vi-VN" sz="4400" b="1" spc="-40" dirty="0">
                <a:solidFill>
                  <a:srgbClr val="E8067C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10" dirty="0">
                <a:solidFill>
                  <a:srgbClr val="E8067C"/>
                </a:solidFill>
                <a:latin typeface="Times New Roman"/>
                <a:cs typeface="Times New Roman"/>
              </a:rPr>
              <a:t>chức:</a:t>
            </a:r>
            <a:endParaRPr lang="vi-VN" sz="4400" dirty="0">
              <a:solidFill>
                <a:srgbClr val="E8067C"/>
              </a:solidFill>
              <a:latin typeface="Times New Roman"/>
              <a:cs typeface="Times New Roman"/>
            </a:endParaRPr>
          </a:p>
          <a:p>
            <a:pPr marL="165100" marR="5080" algn="just">
              <a:lnSpc>
                <a:spcPct val="100000"/>
              </a:lnSpc>
              <a:spcBef>
                <a:spcPts val="840"/>
              </a:spcBef>
            </a:pPr>
            <a:r>
              <a:rPr lang="en-US" sz="4400" b="1" spc="-5" dirty="0" smtClean="0">
                <a:latin typeface="Times New Roman"/>
                <a:cs typeface="Times New Roman"/>
              </a:rPr>
              <a:t> </a:t>
            </a:r>
            <a:r>
              <a:rPr lang="vi-VN" sz="4400" b="1" spc="-5" dirty="0" smtClean="0">
                <a:latin typeface="Times New Roman"/>
                <a:cs typeface="Times New Roman"/>
              </a:rPr>
              <a:t>Khái </a:t>
            </a:r>
            <a:r>
              <a:rPr lang="vi-VN" sz="4400" b="1" spc="-5" dirty="0">
                <a:latin typeface="Times New Roman"/>
                <a:cs typeface="Times New Roman"/>
              </a:rPr>
              <a:t>niệm: </a:t>
            </a:r>
            <a:r>
              <a:rPr lang="vi-VN" sz="4400" spc="-10" dirty="0">
                <a:latin typeface="Times New Roman"/>
                <a:cs typeface="Times New Roman"/>
              </a:rPr>
              <a:t>Văn </a:t>
            </a:r>
            <a:r>
              <a:rPr lang="vi-VN" sz="4400" dirty="0">
                <a:latin typeface="Times New Roman"/>
                <a:cs typeface="Times New Roman"/>
              </a:rPr>
              <a:t>hóa </a:t>
            </a:r>
            <a:r>
              <a:rPr lang="vi-VN" sz="4400" spc="-5" dirty="0">
                <a:latin typeface="Times New Roman"/>
                <a:cs typeface="Times New Roman"/>
              </a:rPr>
              <a:t>tổ chức là tính cách, </a:t>
            </a:r>
            <a:r>
              <a:rPr lang="vi-VN" sz="4400" spc="-10" dirty="0">
                <a:latin typeface="Times New Roman"/>
                <a:cs typeface="Times New Roman"/>
              </a:rPr>
              <a:t>cách </a:t>
            </a:r>
            <a:r>
              <a:rPr lang="vi-VN" sz="4400" dirty="0">
                <a:latin typeface="Times New Roman"/>
                <a:cs typeface="Times New Roman"/>
              </a:rPr>
              <a:t>thức </a:t>
            </a:r>
            <a:r>
              <a:rPr lang="vi-VN" sz="4400" spc="-5" dirty="0">
                <a:latin typeface="Times New Roman"/>
                <a:cs typeface="Times New Roman"/>
              </a:rPr>
              <a:t>suy </a:t>
            </a:r>
            <a:r>
              <a:rPr lang="vi-VN" sz="4400" dirty="0">
                <a:latin typeface="Times New Roman"/>
                <a:cs typeface="Times New Roman"/>
              </a:rPr>
              <a:t>nghĩ-</a:t>
            </a:r>
            <a:r>
              <a:rPr lang="vi-VN" sz="4400" spc="-10" dirty="0">
                <a:latin typeface="Times New Roman"/>
                <a:cs typeface="Times New Roman"/>
              </a:rPr>
              <a:t>hành </a:t>
            </a:r>
            <a:r>
              <a:rPr lang="vi-VN" sz="4400" dirty="0">
                <a:latin typeface="Times New Roman"/>
                <a:cs typeface="Times New Roman"/>
              </a:rPr>
              <a:t>động </a:t>
            </a:r>
            <a:r>
              <a:rPr lang="vi-VN" sz="4400" spc="-5" dirty="0">
                <a:latin typeface="Times New Roman"/>
                <a:cs typeface="Times New Roman"/>
              </a:rPr>
              <a:t>trong tổ </a:t>
            </a:r>
            <a:r>
              <a:rPr lang="vi-VN" sz="4400" spc="-10" dirty="0">
                <a:latin typeface="Times New Roman"/>
                <a:cs typeface="Times New Roman"/>
              </a:rPr>
              <a:t>chức </a:t>
            </a:r>
            <a:r>
              <a:rPr lang="vi-VN" sz="4400" dirty="0">
                <a:latin typeface="Times New Roman"/>
                <a:cs typeface="Times New Roman"/>
              </a:rPr>
              <a:t>đó và được </a:t>
            </a:r>
            <a:r>
              <a:rPr lang="vi-VN" sz="4400" spc="-5" dirty="0">
                <a:latin typeface="Times New Roman"/>
                <a:cs typeface="Times New Roman"/>
              </a:rPr>
              <a:t>chia sẻ bởi hầu hết các thành viên và được </a:t>
            </a:r>
            <a:r>
              <a:rPr lang="vi-VN" sz="4400" spc="-10" dirty="0">
                <a:latin typeface="Times New Roman"/>
                <a:cs typeface="Times New Roman"/>
              </a:rPr>
              <a:t>các </a:t>
            </a:r>
            <a:r>
              <a:rPr lang="vi-VN" sz="4400" dirty="0">
                <a:latin typeface="Times New Roman"/>
                <a:cs typeface="Times New Roman"/>
              </a:rPr>
              <a:t>thành </a:t>
            </a:r>
            <a:r>
              <a:rPr lang="vi-VN" sz="4400" spc="-5" dirty="0">
                <a:latin typeface="Times New Roman"/>
                <a:cs typeface="Times New Roman"/>
              </a:rPr>
              <a:t>viên </a:t>
            </a:r>
            <a:r>
              <a:rPr lang="vi-VN" sz="4400" spc="-10" dirty="0">
                <a:latin typeface="Times New Roman"/>
                <a:cs typeface="Times New Roman"/>
              </a:rPr>
              <a:t>mới </a:t>
            </a:r>
            <a:r>
              <a:rPr lang="vi-VN" sz="4400" spc="-5" dirty="0">
                <a:latin typeface="Times New Roman"/>
                <a:cs typeface="Times New Roman"/>
              </a:rPr>
              <a:t>học  tập nếu </a:t>
            </a:r>
            <a:r>
              <a:rPr lang="vi-VN" sz="4400" dirty="0">
                <a:latin typeface="Times New Roman"/>
                <a:cs typeface="Times New Roman"/>
              </a:rPr>
              <a:t>họ </a:t>
            </a:r>
            <a:r>
              <a:rPr lang="vi-VN" sz="4400" spc="-5" dirty="0">
                <a:latin typeface="Times New Roman"/>
                <a:cs typeface="Times New Roman"/>
              </a:rPr>
              <a:t>muốn </a:t>
            </a:r>
            <a:r>
              <a:rPr lang="vi-VN" sz="4400" dirty="0">
                <a:latin typeface="Times New Roman"/>
                <a:cs typeface="Times New Roman"/>
              </a:rPr>
              <a:t>tồn </a:t>
            </a:r>
            <a:r>
              <a:rPr lang="vi-VN" sz="4400" spc="-5" dirty="0">
                <a:latin typeface="Times New Roman"/>
                <a:cs typeface="Times New Roman"/>
              </a:rPr>
              <a:t>tại </a:t>
            </a:r>
            <a:r>
              <a:rPr lang="vi-VN" sz="4400" dirty="0">
                <a:latin typeface="Times New Roman"/>
                <a:cs typeface="Times New Roman"/>
              </a:rPr>
              <a:t>và </a:t>
            </a:r>
            <a:r>
              <a:rPr lang="vi-VN" sz="4400" spc="-5" dirty="0">
                <a:latin typeface="Times New Roman"/>
                <a:cs typeface="Times New Roman"/>
              </a:rPr>
              <a:t>tiến </a:t>
            </a:r>
            <a:r>
              <a:rPr lang="vi-VN" sz="4400" dirty="0">
                <a:latin typeface="Times New Roman"/>
                <a:cs typeface="Times New Roman"/>
              </a:rPr>
              <a:t>bộ trong </a:t>
            </a:r>
            <a:r>
              <a:rPr lang="vi-VN" sz="4400" spc="-5" dirty="0">
                <a:latin typeface="Times New Roman"/>
                <a:cs typeface="Times New Roman"/>
              </a:rPr>
              <a:t>tổ chức</a:t>
            </a:r>
            <a:r>
              <a:rPr lang="vi-VN" sz="4400" spc="-30" dirty="0">
                <a:latin typeface="Times New Roman"/>
                <a:cs typeface="Times New Roman"/>
              </a:rPr>
              <a:t> </a:t>
            </a:r>
            <a:r>
              <a:rPr lang="vi-VN" sz="4400" dirty="0" smtClean="0">
                <a:latin typeface="Times New Roman"/>
                <a:cs typeface="Times New Roman"/>
              </a:rPr>
              <a:t>đó.</a:t>
            </a:r>
            <a:endParaRPr lang="en-US" sz="4400" dirty="0">
              <a:latin typeface="Times New Roman"/>
              <a:cs typeface="Times New Roman"/>
            </a:endParaRPr>
          </a:p>
          <a:p>
            <a:pPr marL="1193800" marR="5080" lvl="1" indent="-571500">
              <a:spcBef>
                <a:spcPts val="840"/>
              </a:spcBef>
              <a:buFont typeface="Wingdings" pitchFamily="2" charset="2"/>
              <a:buChar char="v"/>
            </a:pPr>
            <a:endParaRPr lang="en-US" sz="4400" spc="-5" dirty="0" smtClean="0">
              <a:latin typeface="Times New Roman"/>
              <a:cs typeface="Times New Roman"/>
            </a:endParaRPr>
          </a:p>
          <a:p>
            <a:pPr marL="736600" marR="5080" indent="-571500">
              <a:spcBef>
                <a:spcPts val="840"/>
              </a:spcBef>
              <a:buFont typeface="Wingdings" pitchFamily="2" charset="2"/>
              <a:buChar char="v"/>
            </a:pPr>
            <a:r>
              <a:rPr lang="vi-VN" sz="4400" spc="-5" dirty="0" smtClean="0">
                <a:latin typeface="Times New Roman"/>
                <a:cs typeface="Times New Roman"/>
              </a:rPr>
              <a:t>Những </a:t>
            </a:r>
            <a:r>
              <a:rPr lang="vi-VN" sz="4400" dirty="0">
                <a:latin typeface="Times New Roman"/>
                <a:cs typeface="Times New Roman"/>
              </a:rPr>
              <a:t>giá </a:t>
            </a:r>
            <a:r>
              <a:rPr lang="vi-VN" sz="4400" spc="-5" dirty="0">
                <a:latin typeface="Times New Roman"/>
                <a:cs typeface="Times New Roman"/>
              </a:rPr>
              <a:t>trị cốt </a:t>
            </a:r>
            <a:r>
              <a:rPr lang="vi-VN" sz="4400" dirty="0">
                <a:latin typeface="Times New Roman"/>
                <a:cs typeface="Times New Roman"/>
              </a:rPr>
              <a:t>lõi</a:t>
            </a:r>
          </a:p>
          <a:p>
            <a:pPr marL="372110" indent="-207645">
              <a:lnSpc>
                <a:spcPct val="100000"/>
              </a:lnSpc>
              <a:spcBef>
                <a:spcPts val="1200"/>
              </a:spcBef>
              <a:buChar char="-"/>
              <a:tabLst>
                <a:tab pos="372745" algn="l"/>
              </a:tabLst>
            </a:pPr>
            <a:r>
              <a:rPr lang="vi-VN" sz="4400" spc="-5" dirty="0">
                <a:latin typeface="Times New Roman"/>
                <a:cs typeface="Times New Roman"/>
              </a:rPr>
              <a:t>Những chuẩn </a:t>
            </a:r>
            <a:r>
              <a:rPr lang="vi-VN" sz="4400" spc="-10" dirty="0">
                <a:latin typeface="Times New Roman"/>
                <a:cs typeface="Times New Roman"/>
              </a:rPr>
              <a:t>mực</a:t>
            </a:r>
            <a:r>
              <a:rPr lang="vi-VN" sz="4400" spc="15" dirty="0">
                <a:latin typeface="Times New Roman"/>
                <a:cs typeface="Times New Roman"/>
              </a:rPr>
              <a:t> </a:t>
            </a:r>
          </a:p>
          <a:p>
            <a:pPr marL="372110" indent="-207645">
              <a:lnSpc>
                <a:spcPct val="100000"/>
              </a:lnSpc>
              <a:spcBef>
                <a:spcPts val="1200"/>
              </a:spcBef>
              <a:buChar char="-"/>
              <a:tabLst>
                <a:tab pos="372745" algn="l"/>
              </a:tabLst>
            </a:pPr>
            <a:r>
              <a:rPr lang="vi-VN" sz="4400" spc="-5" dirty="0">
                <a:latin typeface="Times New Roman"/>
                <a:cs typeface="Times New Roman"/>
              </a:rPr>
              <a:t>Những niềm tin </a:t>
            </a:r>
          </a:p>
          <a:p>
            <a:pPr marL="372110" indent="-207645">
              <a:lnSpc>
                <a:spcPct val="100000"/>
              </a:lnSpc>
              <a:spcBef>
                <a:spcPts val="1200"/>
              </a:spcBef>
              <a:buChar char="-"/>
              <a:tabLst>
                <a:tab pos="372745" algn="l"/>
              </a:tabLst>
            </a:pPr>
            <a:r>
              <a:rPr lang="vi-VN" sz="4400" spc="-5" dirty="0">
                <a:latin typeface="Times New Roman"/>
                <a:cs typeface="Times New Roman"/>
              </a:rPr>
              <a:t>Những huyền thoại </a:t>
            </a:r>
          </a:p>
          <a:p>
            <a:pPr marL="372110" indent="-207645">
              <a:lnSpc>
                <a:spcPct val="100000"/>
              </a:lnSpc>
              <a:spcBef>
                <a:spcPts val="1200"/>
              </a:spcBef>
              <a:buChar char="-"/>
              <a:tabLst>
                <a:tab pos="372745" algn="l"/>
              </a:tabLst>
            </a:pPr>
            <a:r>
              <a:rPr lang="vi-VN" sz="4400" spc="-5" dirty="0">
                <a:latin typeface="Times New Roman"/>
                <a:cs typeface="Times New Roman"/>
              </a:rPr>
              <a:t>Những </a:t>
            </a:r>
            <a:r>
              <a:rPr lang="vi-VN" sz="4400" dirty="0">
                <a:latin typeface="Times New Roman"/>
                <a:cs typeface="Times New Roman"/>
              </a:rPr>
              <a:t>nghi </a:t>
            </a:r>
            <a:r>
              <a:rPr lang="vi-VN" sz="4400" spc="-5" dirty="0">
                <a:latin typeface="Times New Roman"/>
                <a:cs typeface="Times New Roman"/>
              </a:rPr>
              <a:t>thức tập </a:t>
            </a:r>
            <a:r>
              <a:rPr lang="vi-VN" sz="4400" dirty="0">
                <a:latin typeface="Times New Roman"/>
                <a:cs typeface="Times New Roman"/>
              </a:rPr>
              <a:t>thể </a:t>
            </a:r>
          </a:p>
          <a:p>
            <a:pPr marL="372110" indent="-207645">
              <a:lnSpc>
                <a:spcPct val="100000"/>
              </a:lnSpc>
              <a:spcBef>
                <a:spcPts val="1200"/>
              </a:spcBef>
              <a:buChar char="-"/>
              <a:tabLst>
                <a:tab pos="372745" algn="l"/>
              </a:tabLst>
            </a:pPr>
            <a:r>
              <a:rPr lang="vi-VN" sz="4400" spc="-5" dirty="0">
                <a:latin typeface="Times New Roman"/>
                <a:cs typeface="Times New Roman"/>
              </a:rPr>
              <a:t>Những điều </a:t>
            </a:r>
            <a:r>
              <a:rPr lang="vi-VN" sz="4400" spc="-10" dirty="0">
                <a:latin typeface="Times New Roman"/>
                <a:cs typeface="Times New Roman"/>
              </a:rPr>
              <a:t>cấm </a:t>
            </a:r>
            <a:r>
              <a:rPr lang="vi-VN" sz="4400" dirty="0">
                <a:latin typeface="Times New Roman"/>
                <a:cs typeface="Times New Roman"/>
              </a:rPr>
              <a:t>kỵ</a:t>
            </a:r>
          </a:p>
          <a:p>
            <a:pPr marL="736600" marR="5080" indent="-571500">
              <a:lnSpc>
                <a:spcPct val="100000"/>
              </a:lnSpc>
              <a:spcBef>
                <a:spcPts val="840"/>
              </a:spcBef>
              <a:buFont typeface="Wingdings" pitchFamily="2" charset="2"/>
              <a:buChar char="v"/>
            </a:pPr>
            <a:endParaRPr lang="en-US" sz="4400" dirty="0" smtClean="0">
              <a:latin typeface="Times New Roman"/>
              <a:cs typeface="Times New Roman"/>
            </a:endParaRPr>
          </a:p>
          <a:p>
            <a:pPr marL="736600" marR="5080" indent="-571500" algn="just">
              <a:lnSpc>
                <a:spcPct val="100000"/>
              </a:lnSpc>
              <a:spcBef>
                <a:spcPts val="840"/>
              </a:spcBef>
              <a:buFont typeface="Wingdings" pitchFamily="2" charset="2"/>
              <a:buChar char="v"/>
            </a:pPr>
            <a:endParaRPr lang="vi-VN" sz="4400" dirty="0">
              <a:latin typeface="Times New Roman"/>
              <a:cs typeface="Times New Roman"/>
            </a:endParaRPr>
          </a:p>
          <a:p>
            <a:pPr marL="736600" indent="-571500" algn="just">
              <a:lnSpc>
                <a:spcPct val="100000"/>
              </a:lnSpc>
              <a:spcBef>
                <a:spcPts val="1565"/>
              </a:spcBef>
              <a:buFont typeface="Wingdings" panose="05000000000000000000" pitchFamily="2" charset="2"/>
              <a:buChar char="q"/>
            </a:pPr>
            <a:endParaRPr lang="vi-VN" sz="44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5801" y="5677237"/>
            <a:ext cx="8899158" cy="59176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974528" y="8959334"/>
            <a:ext cx="6558069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400" b="1" spc="-10" dirty="0" smtClean="0">
                <a:latin typeface="Times New Roman"/>
                <a:cs typeface="Times New Roman"/>
              </a:rPr>
              <a:t> </a:t>
            </a:r>
            <a:r>
              <a:rPr lang="vi-VN" sz="4400" b="1" spc="-10" dirty="0" smtClean="0">
                <a:latin typeface="Times New Roman"/>
                <a:cs typeface="Times New Roman"/>
              </a:rPr>
              <a:t>Văn </a:t>
            </a:r>
            <a:r>
              <a:rPr lang="vi-VN" sz="4400" b="1" dirty="0">
                <a:latin typeface="Times New Roman"/>
                <a:cs typeface="Times New Roman"/>
              </a:rPr>
              <a:t>hóa </a:t>
            </a:r>
            <a:r>
              <a:rPr lang="vi-VN" sz="4400" b="1" spc="-5" dirty="0">
                <a:latin typeface="Times New Roman"/>
                <a:cs typeface="Times New Roman"/>
              </a:rPr>
              <a:t>mạnh: </a:t>
            </a:r>
            <a:r>
              <a:rPr lang="vi-VN" sz="4400" dirty="0">
                <a:latin typeface="Times New Roman"/>
                <a:cs typeface="Times New Roman"/>
              </a:rPr>
              <a:t>khi </a:t>
            </a:r>
            <a:r>
              <a:rPr lang="vi-VN" sz="4400" spc="-5" dirty="0">
                <a:latin typeface="Times New Roman"/>
                <a:cs typeface="Times New Roman"/>
              </a:rPr>
              <a:t>những </a:t>
            </a:r>
            <a:r>
              <a:rPr lang="vi-VN" sz="4400" dirty="0">
                <a:latin typeface="Times New Roman"/>
                <a:cs typeface="Times New Roman"/>
              </a:rPr>
              <a:t>giá </a:t>
            </a:r>
            <a:r>
              <a:rPr lang="vi-VN" sz="4400" spc="-5" dirty="0">
                <a:latin typeface="Times New Roman"/>
                <a:cs typeface="Times New Roman"/>
              </a:rPr>
              <a:t>trị then chốt được giữ  vững, rất </a:t>
            </a:r>
            <a:r>
              <a:rPr lang="vi-VN" sz="4400" dirty="0">
                <a:latin typeface="Times New Roman"/>
                <a:cs typeface="Times New Roman"/>
              </a:rPr>
              <a:t>khó </a:t>
            </a:r>
            <a:r>
              <a:rPr lang="vi-VN" sz="4400" spc="-5" dirty="0">
                <a:latin typeface="Times New Roman"/>
                <a:cs typeface="Times New Roman"/>
              </a:rPr>
              <a:t>lay chuyển, </a:t>
            </a:r>
            <a:r>
              <a:rPr lang="vi-VN" sz="4400" dirty="0">
                <a:latin typeface="Times New Roman"/>
                <a:cs typeface="Times New Roman"/>
              </a:rPr>
              <a:t>và </a:t>
            </a:r>
            <a:r>
              <a:rPr lang="vi-VN" sz="4400" spc="-5" dirty="0">
                <a:latin typeface="Times New Roman"/>
                <a:cs typeface="Times New Roman"/>
              </a:rPr>
              <a:t>được chia sẻ rộng rãi </a:t>
            </a:r>
            <a:r>
              <a:rPr lang="vi-VN" sz="4400" dirty="0">
                <a:latin typeface="Times New Roman"/>
                <a:cs typeface="Times New Roman"/>
              </a:rPr>
              <a:t>trong  doanh</a:t>
            </a:r>
            <a:r>
              <a:rPr lang="vi-VN" sz="4400" spc="-15" dirty="0">
                <a:latin typeface="Times New Roman"/>
                <a:cs typeface="Times New Roman"/>
              </a:rPr>
              <a:t> </a:t>
            </a:r>
            <a:r>
              <a:rPr lang="vi-VN" sz="4400" dirty="0" smtClean="0">
                <a:latin typeface="Times New Roman"/>
                <a:cs typeface="Times New Roman"/>
              </a:rPr>
              <a:t>nghiệp</a:t>
            </a:r>
            <a:r>
              <a:rPr lang="en-US" sz="4400" dirty="0" smtClean="0">
                <a:latin typeface="Times New Roman"/>
                <a:cs typeface="Times New Roman"/>
              </a:rPr>
              <a:t>.</a:t>
            </a:r>
            <a:endParaRPr lang="en-US" sz="44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7243351" y="1255623"/>
            <a:ext cx="700491" cy="795542"/>
            <a:chOff x="2361120" y="9610894"/>
            <a:chExt cx="559844" cy="498742"/>
          </a:xfrm>
          <a:solidFill>
            <a:schemeClr val="accent2"/>
          </a:solidFill>
        </p:grpSpPr>
        <p:sp>
          <p:nvSpPr>
            <p:cNvPr id="17" name="Freeform 697"/>
            <p:cNvSpPr>
              <a:spLocks noChangeArrowheads="1"/>
            </p:cNvSpPr>
            <p:nvPr/>
          </p:nvSpPr>
          <p:spPr bwMode="auto">
            <a:xfrm>
              <a:off x="2505456" y="9698394"/>
              <a:ext cx="415508" cy="411242"/>
            </a:xfrm>
            <a:custGeom>
              <a:avLst/>
              <a:gdLst>
                <a:gd name="T0" fmla="*/ 420 w 421"/>
                <a:gd name="T1" fmla="*/ 245 h 415"/>
                <a:gd name="T2" fmla="*/ 420 w 421"/>
                <a:gd name="T3" fmla="*/ 245 h 415"/>
                <a:gd name="T4" fmla="*/ 420 w 421"/>
                <a:gd name="T5" fmla="*/ 82 h 415"/>
                <a:gd name="T6" fmla="*/ 344 w 421"/>
                <a:gd name="T7" fmla="*/ 0 h 415"/>
                <a:gd name="T8" fmla="*/ 344 w 421"/>
                <a:gd name="T9" fmla="*/ 158 h 415"/>
                <a:gd name="T10" fmla="*/ 222 w 421"/>
                <a:gd name="T11" fmla="*/ 280 h 415"/>
                <a:gd name="T12" fmla="*/ 35 w 421"/>
                <a:gd name="T13" fmla="*/ 280 h 415"/>
                <a:gd name="T14" fmla="*/ 0 w 421"/>
                <a:gd name="T15" fmla="*/ 309 h 415"/>
                <a:gd name="T16" fmla="*/ 53 w 421"/>
                <a:gd name="T17" fmla="*/ 327 h 415"/>
                <a:gd name="T18" fmla="*/ 256 w 421"/>
                <a:gd name="T19" fmla="*/ 327 h 415"/>
                <a:gd name="T20" fmla="*/ 402 w 421"/>
                <a:gd name="T21" fmla="*/ 385 h 415"/>
                <a:gd name="T22" fmla="*/ 361 w 421"/>
                <a:gd name="T23" fmla="*/ 327 h 415"/>
                <a:gd name="T24" fmla="*/ 420 w 421"/>
                <a:gd name="T25" fmla="*/ 245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1" h="415">
                  <a:moveTo>
                    <a:pt x="420" y="245"/>
                  </a:moveTo>
                  <a:lnTo>
                    <a:pt x="420" y="245"/>
                  </a:lnTo>
                  <a:cubicBezTo>
                    <a:pt x="420" y="82"/>
                    <a:pt x="420" y="82"/>
                    <a:pt x="420" y="82"/>
                  </a:cubicBezTo>
                  <a:cubicBezTo>
                    <a:pt x="420" y="41"/>
                    <a:pt x="391" y="6"/>
                    <a:pt x="344" y="0"/>
                  </a:cubicBezTo>
                  <a:cubicBezTo>
                    <a:pt x="344" y="158"/>
                    <a:pt x="344" y="158"/>
                    <a:pt x="344" y="158"/>
                  </a:cubicBezTo>
                  <a:cubicBezTo>
                    <a:pt x="344" y="228"/>
                    <a:pt x="291" y="280"/>
                    <a:pt x="222" y="280"/>
                  </a:cubicBezTo>
                  <a:cubicBezTo>
                    <a:pt x="35" y="280"/>
                    <a:pt x="35" y="280"/>
                    <a:pt x="35" y="280"/>
                  </a:cubicBezTo>
                  <a:cubicBezTo>
                    <a:pt x="23" y="292"/>
                    <a:pt x="12" y="303"/>
                    <a:pt x="0" y="309"/>
                  </a:cubicBezTo>
                  <a:cubicBezTo>
                    <a:pt x="12" y="321"/>
                    <a:pt x="29" y="327"/>
                    <a:pt x="53" y="327"/>
                  </a:cubicBezTo>
                  <a:cubicBezTo>
                    <a:pt x="256" y="327"/>
                    <a:pt x="256" y="327"/>
                    <a:pt x="256" y="327"/>
                  </a:cubicBezTo>
                  <a:cubicBezTo>
                    <a:pt x="332" y="414"/>
                    <a:pt x="420" y="397"/>
                    <a:pt x="402" y="385"/>
                  </a:cubicBezTo>
                  <a:cubicBezTo>
                    <a:pt x="379" y="362"/>
                    <a:pt x="367" y="344"/>
                    <a:pt x="361" y="327"/>
                  </a:cubicBezTo>
                  <a:cubicBezTo>
                    <a:pt x="396" y="315"/>
                    <a:pt x="420" y="286"/>
                    <a:pt x="420" y="24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18" name="Freeform 698"/>
            <p:cNvSpPr>
              <a:spLocks noChangeArrowheads="1"/>
            </p:cNvSpPr>
            <p:nvPr/>
          </p:nvSpPr>
          <p:spPr bwMode="auto">
            <a:xfrm>
              <a:off x="2361120" y="9610894"/>
              <a:ext cx="450501" cy="393743"/>
            </a:xfrm>
            <a:custGeom>
              <a:avLst/>
              <a:gdLst>
                <a:gd name="T0" fmla="*/ 455 w 456"/>
                <a:gd name="T1" fmla="*/ 245 h 397"/>
                <a:gd name="T2" fmla="*/ 455 w 456"/>
                <a:gd name="T3" fmla="*/ 245 h 397"/>
                <a:gd name="T4" fmla="*/ 455 w 456"/>
                <a:gd name="T5" fmla="*/ 87 h 397"/>
                <a:gd name="T6" fmla="*/ 368 w 456"/>
                <a:gd name="T7" fmla="*/ 0 h 397"/>
                <a:gd name="T8" fmla="*/ 82 w 456"/>
                <a:gd name="T9" fmla="*/ 0 h 397"/>
                <a:gd name="T10" fmla="*/ 0 w 456"/>
                <a:gd name="T11" fmla="*/ 87 h 397"/>
                <a:gd name="T12" fmla="*/ 0 w 456"/>
                <a:gd name="T13" fmla="*/ 245 h 397"/>
                <a:gd name="T14" fmla="*/ 64 w 456"/>
                <a:gd name="T15" fmla="*/ 326 h 397"/>
                <a:gd name="T16" fmla="*/ 18 w 456"/>
                <a:gd name="T17" fmla="*/ 385 h 397"/>
                <a:gd name="T18" fmla="*/ 41 w 456"/>
                <a:gd name="T19" fmla="*/ 396 h 397"/>
                <a:gd name="T20" fmla="*/ 169 w 456"/>
                <a:gd name="T21" fmla="*/ 332 h 397"/>
                <a:gd name="T22" fmla="*/ 368 w 456"/>
                <a:gd name="T23" fmla="*/ 332 h 397"/>
                <a:gd name="T24" fmla="*/ 455 w 456"/>
                <a:gd name="T25" fmla="*/ 245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6" h="397">
                  <a:moveTo>
                    <a:pt x="455" y="245"/>
                  </a:moveTo>
                  <a:lnTo>
                    <a:pt x="455" y="245"/>
                  </a:lnTo>
                  <a:cubicBezTo>
                    <a:pt x="455" y="87"/>
                    <a:pt x="455" y="87"/>
                    <a:pt x="455" y="87"/>
                  </a:cubicBezTo>
                  <a:cubicBezTo>
                    <a:pt x="455" y="41"/>
                    <a:pt x="414" y="0"/>
                    <a:pt x="368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35" y="0"/>
                    <a:pt x="0" y="41"/>
                    <a:pt x="0" y="87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85"/>
                    <a:pt x="29" y="320"/>
                    <a:pt x="64" y="326"/>
                  </a:cubicBezTo>
                  <a:cubicBezTo>
                    <a:pt x="59" y="344"/>
                    <a:pt x="41" y="367"/>
                    <a:pt x="18" y="385"/>
                  </a:cubicBezTo>
                  <a:cubicBezTo>
                    <a:pt x="12" y="390"/>
                    <a:pt x="18" y="396"/>
                    <a:pt x="41" y="396"/>
                  </a:cubicBezTo>
                  <a:cubicBezTo>
                    <a:pt x="70" y="396"/>
                    <a:pt x="117" y="379"/>
                    <a:pt x="169" y="332"/>
                  </a:cubicBezTo>
                  <a:cubicBezTo>
                    <a:pt x="368" y="332"/>
                    <a:pt x="368" y="332"/>
                    <a:pt x="368" y="332"/>
                  </a:cubicBezTo>
                  <a:cubicBezTo>
                    <a:pt x="414" y="332"/>
                    <a:pt x="455" y="291"/>
                    <a:pt x="455" y="24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wrap="none" lIns="152366" tIns="76183" rIns="152366" bIns="76183" anchor="ctr"/>
            <a:lstStyle/>
            <a:p>
              <a:endParaRPr lang="en-US" dirty="0">
                <a:latin typeface="Lat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575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extBox 215"/>
          <p:cNvSpPr txBox="1"/>
          <p:nvPr/>
        </p:nvSpPr>
        <p:spPr>
          <a:xfrm>
            <a:off x="1965962" y="511178"/>
            <a:ext cx="6025474" cy="2062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u="sng" spc="-5" dirty="0">
                <a:solidFill>
                  <a:srgbClr val="EC4396"/>
                </a:solidFill>
                <a:latin typeface="Times New Roman"/>
                <a:cs typeface="Times New Roman"/>
              </a:rPr>
              <a:t>CHỦ ĐỀ</a:t>
            </a:r>
            <a:r>
              <a:rPr lang="en-US" sz="9600" b="1" u="sng" spc="-80" dirty="0">
                <a:solidFill>
                  <a:srgbClr val="EC4396"/>
                </a:solidFill>
                <a:latin typeface="Times New Roman"/>
                <a:cs typeface="Times New Roman"/>
              </a:rPr>
              <a:t> </a:t>
            </a:r>
            <a:r>
              <a:rPr lang="en-US" sz="9600" b="1" u="sng" dirty="0">
                <a:solidFill>
                  <a:srgbClr val="EC4396"/>
                </a:solidFill>
                <a:latin typeface="Times New Roman"/>
                <a:cs typeface="Times New Roman"/>
              </a:rPr>
              <a:t>3</a:t>
            </a:r>
            <a:endParaRPr lang="en-US" sz="9600" u="sng" dirty="0">
              <a:solidFill>
                <a:srgbClr val="EC4396"/>
              </a:solidFill>
              <a:latin typeface="Times New Roman"/>
              <a:cs typeface="Times New Roman"/>
            </a:endParaRPr>
          </a:p>
          <a:p>
            <a:pPr algn="ctr"/>
            <a:endParaRPr lang="en-US" sz="320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-485437" y="811977"/>
            <a:ext cx="1675964" cy="730250"/>
          </a:xfrm>
        </p:spPr>
        <p:txBody>
          <a:bodyPr/>
          <a:lstStyle/>
          <a:p>
            <a:fld id="{3CBF67D7-8C75-433C-B949-F5BA01069781}" type="slidenum">
              <a:rPr lang="en-US" smtClean="0"/>
              <a:t>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2D716AF-F639-C74F-A4A6-27E7181D1E8B}"/>
              </a:ext>
            </a:extLst>
          </p:cNvPr>
          <p:cNvSpPr txBox="1"/>
          <p:nvPr/>
        </p:nvSpPr>
        <p:spPr>
          <a:xfrm>
            <a:off x="5321597" y="2305082"/>
            <a:ext cx="1431036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9600" b="1" spc="65" dirty="0">
                <a:solidFill>
                  <a:srgbClr val="CC0066"/>
                </a:solidFill>
                <a:latin typeface="Times New Roman"/>
                <a:cs typeface="Times New Roman"/>
              </a:rPr>
              <a:t>MÔI </a:t>
            </a:r>
            <a:r>
              <a:rPr lang="vi-VN" sz="9600" b="1" spc="185" dirty="0">
                <a:solidFill>
                  <a:srgbClr val="CC0066"/>
                </a:solidFill>
                <a:latin typeface="Times New Roman"/>
                <a:cs typeface="Times New Roman"/>
              </a:rPr>
              <a:t>TRƯỜNG</a:t>
            </a:r>
            <a:r>
              <a:rPr lang="vi-VN" sz="9600" b="1" spc="-351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9600" b="1" spc="40" dirty="0">
                <a:solidFill>
                  <a:srgbClr val="CC0066"/>
                </a:solidFill>
                <a:latin typeface="Times New Roman"/>
                <a:cs typeface="Times New Roman"/>
              </a:rPr>
              <a:t>KINH  </a:t>
            </a:r>
            <a:r>
              <a:rPr lang="vi-VN" sz="9600" b="1" spc="111" dirty="0">
                <a:solidFill>
                  <a:srgbClr val="CC0066"/>
                </a:solidFill>
                <a:latin typeface="Times New Roman"/>
                <a:cs typeface="Times New Roman"/>
              </a:rPr>
              <a:t>DOANH </a:t>
            </a:r>
            <a:r>
              <a:rPr lang="vi-VN" sz="9600" b="1" spc="-495" dirty="0">
                <a:solidFill>
                  <a:srgbClr val="CC0066"/>
                </a:solidFill>
                <a:latin typeface="Times New Roman"/>
                <a:cs typeface="Times New Roman"/>
              </a:rPr>
              <a:t>VÀ </a:t>
            </a:r>
            <a:r>
              <a:rPr lang="vi-VN" sz="9600" b="1" spc="-280" dirty="0">
                <a:solidFill>
                  <a:srgbClr val="CC0066"/>
                </a:solidFill>
                <a:latin typeface="Times New Roman"/>
                <a:cs typeface="Times New Roman"/>
              </a:rPr>
              <a:t>VĂN </a:t>
            </a:r>
            <a:r>
              <a:rPr lang="vi-VN" sz="9600" b="1" spc="25" dirty="0">
                <a:solidFill>
                  <a:srgbClr val="CC0066"/>
                </a:solidFill>
                <a:latin typeface="Times New Roman"/>
                <a:cs typeface="Times New Roman"/>
              </a:rPr>
              <a:t>HÓA  </a:t>
            </a:r>
            <a:r>
              <a:rPr lang="vi-VN" sz="9600" b="1" spc="-31" dirty="0">
                <a:solidFill>
                  <a:srgbClr val="CC0066"/>
                </a:solidFill>
                <a:latin typeface="Times New Roman"/>
                <a:cs typeface="Times New Roman"/>
              </a:rPr>
              <a:t>TỔ</a:t>
            </a:r>
            <a:r>
              <a:rPr lang="vi-VN" sz="9600" b="1" spc="-6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9600" b="1" spc="65" dirty="0">
                <a:solidFill>
                  <a:srgbClr val="CC0066"/>
                </a:solidFill>
                <a:latin typeface="Times New Roman"/>
                <a:cs typeface="Times New Roman"/>
              </a:rPr>
              <a:t>CHỨC</a:t>
            </a:r>
            <a:endParaRPr lang="vi-VN" sz="9600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797BD39-7B45-7D49-ADC0-BEB13176E6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060" y="6652262"/>
            <a:ext cx="12641580" cy="706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794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1702"/>
          <p:cNvSpPr/>
          <p:nvPr/>
        </p:nvSpPr>
        <p:spPr>
          <a:xfrm flipV="1">
            <a:off x="20516944" y="6762007"/>
            <a:ext cx="2636124" cy="91024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98000">
                <a:schemeClr val="accent3"/>
              </a:gs>
            </a:gsLst>
            <a:lin ang="5400000" scaled="1"/>
          </a:gradFill>
          <a:ln>
            <a:noFill/>
          </a:ln>
          <a:effectLst>
            <a:outerShdw blurRad="177800" sx="102000" sy="102000" algn="ctr" rotWithShape="0">
              <a:prstClr val="black">
                <a:alpha val="18000"/>
              </a:prstClr>
            </a:outerShdw>
          </a:effectLst>
        </p:spPr>
        <p:txBody>
          <a:bodyPr lIns="487345" tIns="243606" rIns="487345" bIns="243606" anchor="ctr" anchorCtr="0">
            <a:noAutofit/>
          </a:bodyPr>
          <a:lstStyle/>
          <a:p>
            <a:pPr algn="ctr"/>
            <a:endParaRPr sz="10661" dirty="0">
              <a:solidFill>
                <a:schemeClr val="bg2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" name="Shape 1702"/>
          <p:cNvSpPr/>
          <p:nvPr/>
        </p:nvSpPr>
        <p:spPr>
          <a:xfrm flipV="1">
            <a:off x="14955859" y="6766428"/>
            <a:ext cx="6397701" cy="76497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2"/>
              </a:gs>
            </a:gsLst>
            <a:lin ang="5400000" scaled="1"/>
          </a:gradFill>
          <a:ln>
            <a:noFill/>
          </a:ln>
          <a:effectLst>
            <a:outerShdw blurRad="177800" sx="102000" sy="102000" algn="ctr" rotWithShape="0">
              <a:prstClr val="black">
                <a:alpha val="18000"/>
              </a:prstClr>
            </a:outerShdw>
          </a:effectLst>
        </p:spPr>
        <p:txBody>
          <a:bodyPr lIns="487345" tIns="243606" rIns="487345" bIns="243606" anchor="ctr" anchorCtr="0">
            <a:noAutofit/>
          </a:bodyPr>
          <a:lstStyle/>
          <a:p>
            <a:pPr algn="ctr"/>
            <a:endParaRPr sz="10661" dirty="0">
              <a:solidFill>
                <a:schemeClr val="bg2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" name="Shape 1702"/>
          <p:cNvSpPr/>
          <p:nvPr/>
        </p:nvSpPr>
        <p:spPr>
          <a:xfrm flipV="1">
            <a:off x="16929053" y="6691819"/>
            <a:ext cx="4032102" cy="792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rgbClr val="E13B25"/>
              </a:gs>
              <a:gs pos="100000">
                <a:schemeClr val="accent5"/>
              </a:gs>
            </a:gsLst>
            <a:lin ang="5400000" scaled="1"/>
          </a:gradFill>
          <a:ln>
            <a:noFill/>
          </a:ln>
          <a:effectLst>
            <a:outerShdw blurRad="177800" sx="102000" sy="102000" algn="ctr" rotWithShape="0">
              <a:prstClr val="black">
                <a:alpha val="18000"/>
              </a:prstClr>
            </a:outerShdw>
          </a:effectLst>
        </p:spPr>
        <p:txBody>
          <a:bodyPr lIns="487345" tIns="243606" rIns="487345" bIns="243606" anchor="ctr" anchorCtr="0">
            <a:noAutofit/>
          </a:bodyPr>
          <a:lstStyle/>
          <a:p>
            <a:pPr algn="ctr"/>
            <a:endParaRPr sz="10661" dirty="0">
              <a:solidFill>
                <a:schemeClr val="bg2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" name="Shape 1702"/>
          <p:cNvSpPr/>
          <p:nvPr/>
        </p:nvSpPr>
        <p:spPr>
          <a:xfrm flipV="1">
            <a:off x="15932977" y="6711126"/>
            <a:ext cx="2655055" cy="197567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99000">
                <a:schemeClr val="accent5"/>
              </a:gs>
            </a:gsLst>
            <a:lin ang="5400000" scaled="1"/>
          </a:gradFill>
          <a:ln>
            <a:noFill/>
          </a:ln>
          <a:effectLst>
            <a:outerShdw blurRad="177800" sx="102000" sy="102000" algn="ctr" rotWithShape="0">
              <a:prstClr val="black">
                <a:alpha val="18000"/>
              </a:prstClr>
            </a:outerShdw>
          </a:effectLst>
        </p:spPr>
        <p:txBody>
          <a:bodyPr lIns="487345" tIns="243606" rIns="487345" bIns="243606" anchor="ctr" anchorCtr="0">
            <a:noAutofit/>
          </a:bodyPr>
          <a:lstStyle/>
          <a:p>
            <a:pPr algn="ctr"/>
            <a:endParaRPr sz="10661" dirty="0">
              <a:solidFill>
                <a:schemeClr val="bg2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" name="Shape 1702"/>
          <p:cNvSpPr/>
          <p:nvPr/>
        </p:nvSpPr>
        <p:spPr>
          <a:xfrm flipV="1">
            <a:off x="19341023" y="6732234"/>
            <a:ext cx="2380685" cy="30020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1"/>
          </a:gradFill>
          <a:ln>
            <a:noFill/>
          </a:ln>
          <a:effectLst>
            <a:outerShdw blurRad="177800" sx="102000" sy="102000" algn="ctr" rotWithShape="0">
              <a:prstClr val="black">
                <a:alpha val="18000"/>
              </a:prstClr>
            </a:outerShdw>
          </a:effectLst>
        </p:spPr>
        <p:txBody>
          <a:bodyPr lIns="487345" tIns="243606" rIns="487345" bIns="243606" anchor="ctr" anchorCtr="0">
            <a:noAutofit/>
          </a:bodyPr>
          <a:lstStyle/>
          <a:p>
            <a:pPr algn="ctr"/>
            <a:endParaRPr sz="10661" dirty="0">
              <a:solidFill>
                <a:schemeClr val="bg2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" name="Shape 1702"/>
          <p:cNvSpPr/>
          <p:nvPr/>
        </p:nvSpPr>
        <p:spPr>
          <a:xfrm>
            <a:off x="17407011" y="4631002"/>
            <a:ext cx="2362037" cy="204998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solidFill>
            <a:schemeClr val="tx2">
              <a:alpha val="48000"/>
            </a:schemeClr>
          </a:solidFill>
          <a:ln>
            <a:noFill/>
          </a:ln>
          <a:effectLst/>
        </p:spPr>
        <p:txBody>
          <a:bodyPr lIns="487345" tIns="243606" rIns="487345" bIns="243606" anchor="ctr" anchorCtr="0">
            <a:noAutofit/>
          </a:bodyPr>
          <a:lstStyle/>
          <a:p>
            <a:pPr algn="ctr"/>
            <a:endParaRPr sz="10661" dirty="0">
              <a:solidFill>
                <a:schemeClr val="bg2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" name="Shape 1702"/>
          <p:cNvSpPr/>
          <p:nvPr/>
        </p:nvSpPr>
        <p:spPr>
          <a:xfrm>
            <a:off x="15736950" y="5709784"/>
            <a:ext cx="3336561" cy="106820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solidFill>
            <a:schemeClr val="tx2">
              <a:alpha val="48000"/>
            </a:schemeClr>
          </a:solidFill>
          <a:ln>
            <a:noFill/>
          </a:ln>
          <a:effectLst/>
        </p:spPr>
        <p:txBody>
          <a:bodyPr lIns="487345" tIns="243606" rIns="487345" bIns="243606" anchor="ctr" anchorCtr="0">
            <a:noAutofit/>
          </a:bodyPr>
          <a:lstStyle/>
          <a:p>
            <a:pPr algn="ctr"/>
            <a:endParaRPr sz="10661" dirty="0">
              <a:solidFill>
                <a:schemeClr val="bg2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" name="Shape 1702"/>
          <p:cNvSpPr/>
          <p:nvPr/>
        </p:nvSpPr>
        <p:spPr>
          <a:xfrm>
            <a:off x="19289177" y="5158288"/>
            <a:ext cx="3688423" cy="155569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solidFill>
            <a:schemeClr val="tx2">
              <a:alpha val="48000"/>
            </a:schemeClr>
          </a:solidFill>
          <a:ln>
            <a:noFill/>
          </a:ln>
          <a:effectLst/>
        </p:spPr>
        <p:txBody>
          <a:bodyPr lIns="487345" tIns="243606" rIns="487345" bIns="243606" anchor="ctr" anchorCtr="0">
            <a:noAutofit/>
          </a:bodyPr>
          <a:lstStyle/>
          <a:p>
            <a:pPr algn="ctr"/>
            <a:endParaRPr sz="10661" dirty="0">
              <a:solidFill>
                <a:schemeClr val="bg2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" name="Shape 1702"/>
          <p:cNvSpPr/>
          <p:nvPr/>
        </p:nvSpPr>
        <p:spPr>
          <a:xfrm>
            <a:off x="17689751" y="5720616"/>
            <a:ext cx="3198851" cy="96037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20000"/>
                </a:moveTo>
                <a:cubicBezTo>
                  <a:pt x="19999" y="93262"/>
                  <a:pt x="50023" y="546"/>
                  <a:pt x="60626" y="2"/>
                </a:cubicBezTo>
                <a:cubicBezTo>
                  <a:pt x="71229" y="-542"/>
                  <a:pt x="100000" y="93262"/>
                  <a:pt x="120000" y="120000"/>
                </a:cubicBezTo>
                <a:lnTo>
                  <a:pt x="0" y="120000"/>
                </a:lnTo>
                <a:close/>
              </a:path>
            </a:pathLst>
          </a:custGeom>
          <a:solidFill>
            <a:schemeClr val="tx2">
              <a:alpha val="48000"/>
            </a:schemeClr>
          </a:solidFill>
          <a:ln>
            <a:noFill/>
          </a:ln>
          <a:effectLst/>
        </p:spPr>
        <p:txBody>
          <a:bodyPr lIns="487345" tIns="243606" rIns="487345" bIns="243606" anchor="ctr" anchorCtr="0">
            <a:noAutofit/>
          </a:bodyPr>
          <a:lstStyle/>
          <a:p>
            <a:pPr algn="ctr"/>
            <a:endParaRPr sz="10661" dirty="0">
              <a:solidFill>
                <a:schemeClr val="bg2">
                  <a:lumMod val="50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8" name="Straight Connector 57"/>
          <p:cNvCxnSpPr/>
          <p:nvPr/>
        </p:nvCxnSpPr>
        <p:spPr>
          <a:xfrm>
            <a:off x="1169700" y="6747120"/>
            <a:ext cx="20741690" cy="0"/>
          </a:xfrm>
          <a:prstGeom prst="line">
            <a:avLst/>
          </a:prstGeom>
          <a:ln w="127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20314358" y="2059313"/>
            <a:ext cx="708527" cy="708527"/>
            <a:chOff x="5569954" y="3425430"/>
            <a:chExt cx="362749" cy="362749"/>
          </a:xfrm>
        </p:grpSpPr>
        <p:sp>
          <p:nvSpPr>
            <p:cNvPr id="60" name="Teardrop 59"/>
            <p:cNvSpPr/>
            <p:nvPr/>
          </p:nvSpPr>
          <p:spPr>
            <a:xfrm rot="8090601">
              <a:off x="5569954" y="3425430"/>
              <a:ext cx="362749" cy="362749"/>
            </a:xfrm>
            <a:prstGeom prst="teardrop">
              <a:avLst>
                <a:gd name="adj" fmla="val 158798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799" dirty="0"/>
            </a:p>
          </p:txBody>
        </p:sp>
        <p:grpSp>
          <p:nvGrpSpPr>
            <p:cNvPr id="61" name="Group 60"/>
            <p:cNvGrpSpPr/>
            <p:nvPr/>
          </p:nvGrpSpPr>
          <p:grpSpPr>
            <a:xfrm>
              <a:off x="5615105" y="3487595"/>
              <a:ext cx="241808" cy="238418"/>
              <a:chOff x="4989513" y="5064125"/>
              <a:chExt cx="339726" cy="334963"/>
            </a:xfrm>
            <a:solidFill>
              <a:schemeClr val="bg2"/>
            </a:solidFill>
          </p:grpSpPr>
          <p:sp>
            <p:nvSpPr>
              <p:cNvPr id="62" name="Freeform 79"/>
              <p:cNvSpPr>
                <a:spLocks/>
              </p:cNvSpPr>
              <p:nvPr/>
            </p:nvSpPr>
            <p:spPr bwMode="auto">
              <a:xfrm>
                <a:off x="5019676" y="5089525"/>
                <a:ext cx="309563" cy="309563"/>
              </a:xfrm>
              <a:custGeom>
                <a:avLst/>
                <a:gdLst>
                  <a:gd name="T0" fmla="*/ 73 w 146"/>
                  <a:gd name="T1" fmla="*/ 0 h 146"/>
                  <a:gd name="T2" fmla="*/ 34 w 146"/>
                  <a:gd name="T3" fmla="*/ 11 h 146"/>
                  <a:gd name="T4" fmla="*/ 33 w 146"/>
                  <a:gd name="T5" fmla="*/ 14 h 146"/>
                  <a:gd name="T6" fmla="*/ 40 w 146"/>
                  <a:gd name="T7" fmla="*/ 21 h 146"/>
                  <a:gd name="T8" fmla="*/ 43 w 146"/>
                  <a:gd name="T9" fmla="*/ 21 h 146"/>
                  <a:gd name="T10" fmla="*/ 73 w 146"/>
                  <a:gd name="T11" fmla="*/ 13 h 146"/>
                  <a:gd name="T12" fmla="*/ 133 w 146"/>
                  <a:gd name="T13" fmla="*/ 73 h 146"/>
                  <a:gd name="T14" fmla="*/ 73 w 146"/>
                  <a:gd name="T15" fmla="*/ 133 h 146"/>
                  <a:gd name="T16" fmla="*/ 13 w 146"/>
                  <a:gd name="T17" fmla="*/ 73 h 146"/>
                  <a:gd name="T18" fmla="*/ 19 w 146"/>
                  <a:gd name="T19" fmla="*/ 45 h 146"/>
                  <a:gd name="T20" fmla="*/ 19 w 146"/>
                  <a:gd name="T21" fmla="*/ 42 h 146"/>
                  <a:gd name="T22" fmla="*/ 13 w 146"/>
                  <a:gd name="T23" fmla="*/ 36 h 146"/>
                  <a:gd name="T24" fmla="*/ 10 w 146"/>
                  <a:gd name="T25" fmla="*/ 36 h 146"/>
                  <a:gd name="T26" fmla="*/ 0 w 146"/>
                  <a:gd name="T27" fmla="*/ 73 h 146"/>
                  <a:gd name="T28" fmla="*/ 73 w 146"/>
                  <a:gd name="T29" fmla="*/ 146 h 146"/>
                  <a:gd name="T30" fmla="*/ 146 w 146"/>
                  <a:gd name="T31" fmla="*/ 73 h 146"/>
                  <a:gd name="T32" fmla="*/ 73 w 146"/>
                  <a:gd name="T33" fmla="*/ 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6" h="146">
                    <a:moveTo>
                      <a:pt x="73" y="0"/>
                    </a:moveTo>
                    <a:cubicBezTo>
                      <a:pt x="58" y="0"/>
                      <a:pt x="45" y="4"/>
                      <a:pt x="34" y="11"/>
                    </a:cubicBezTo>
                    <a:cubicBezTo>
                      <a:pt x="33" y="12"/>
                      <a:pt x="32" y="12"/>
                      <a:pt x="33" y="14"/>
                    </a:cubicBezTo>
                    <a:cubicBezTo>
                      <a:pt x="40" y="21"/>
                      <a:pt x="40" y="21"/>
                      <a:pt x="40" y="21"/>
                    </a:cubicBezTo>
                    <a:cubicBezTo>
                      <a:pt x="41" y="22"/>
                      <a:pt x="42" y="21"/>
                      <a:pt x="43" y="21"/>
                    </a:cubicBezTo>
                    <a:cubicBezTo>
                      <a:pt x="52" y="16"/>
                      <a:pt x="62" y="13"/>
                      <a:pt x="73" y="13"/>
                    </a:cubicBezTo>
                    <a:cubicBezTo>
                      <a:pt x="106" y="13"/>
                      <a:pt x="133" y="40"/>
                      <a:pt x="133" y="73"/>
                    </a:cubicBezTo>
                    <a:cubicBezTo>
                      <a:pt x="133" y="106"/>
                      <a:pt x="106" y="133"/>
                      <a:pt x="73" y="133"/>
                    </a:cubicBezTo>
                    <a:cubicBezTo>
                      <a:pt x="40" y="133"/>
                      <a:pt x="13" y="106"/>
                      <a:pt x="13" y="73"/>
                    </a:cubicBezTo>
                    <a:cubicBezTo>
                      <a:pt x="13" y="63"/>
                      <a:pt x="15" y="54"/>
                      <a:pt x="19" y="45"/>
                    </a:cubicBezTo>
                    <a:cubicBezTo>
                      <a:pt x="20" y="45"/>
                      <a:pt x="20" y="43"/>
                      <a:pt x="19" y="42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1" y="34"/>
                      <a:pt x="10" y="35"/>
                      <a:pt x="10" y="36"/>
                    </a:cubicBezTo>
                    <a:cubicBezTo>
                      <a:pt x="3" y="47"/>
                      <a:pt x="0" y="60"/>
                      <a:pt x="0" y="73"/>
                    </a:cubicBezTo>
                    <a:cubicBezTo>
                      <a:pt x="0" y="113"/>
                      <a:pt x="33" y="146"/>
                      <a:pt x="73" y="146"/>
                    </a:cubicBezTo>
                    <a:cubicBezTo>
                      <a:pt x="113" y="146"/>
                      <a:pt x="146" y="113"/>
                      <a:pt x="146" y="73"/>
                    </a:cubicBezTo>
                    <a:cubicBezTo>
                      <a:pt x="146" y="33"/>
                      <a:pt x="113" y="0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4799" dirty="0"/>
              </a:p>
            </p:txBody>
          </p:sp>
          <p:sp>
            <p:nvSpPr>
              <p:cNvPr id="63" name="Freeform 80"/>
              <p:cNvSpPr>
                <a:spLocks/>
              </p:cNvSpPr>
              <p:nvPr/>
            </p:nvSpPr>
            <p:spPr bwMode="auto">
              <a:xfrm>
                <a:off x="4989513" y="5064125"/>
                <a:ext cx="190500" cy="190500"/>
              </a:xfrm>
              <a:custGeom>
                <a:avLst/>
                <a:gdLst>
                  <a:gd name="T0" fmla="*/ 85 w 90"/>
                  <a:gd name="T1" fmla="*/ 90 h 90"/>
                  <a:gd name="T2" fmla="*/ 78 w 90"/>
                  <a:gd name="T3" fmla="*/ 87 h 90"/>
                  <a:gd name="T4" fmla="*/ 23 w 90"/>
                  <a:gd name="T5" fmla="*/ 32 h 90"/>
                  <a:gd name="T6" fmla="*/ 18 w 90"/>
                  <a:gd name="T7" fmla="*/ 30 h 90"/>
                  <a:gd name="T8" fmla="*/ 12 w 90"/>
                  <a:gd name="T9" fmla="*/ 27 h 90"/>
                  <a:gd name="T10" fmla="*/ 2 w 90"/>
                  <a:gd name="T11" fmla="*/ 18 h 90"/>
                  <a:gd name="T12" fmla="*/ 3 w 90"/>
                  <a:gd name="T13" fmla="*/ 13 h 90"/>
                  <a:gd name="T14" fmla="*/ 7 w 90"/>
                  <a:gd name="T15" fmla="*/ 12 h 90"/>
                  <a:gd name="T16" fmla="*/ 12 w 90"/>
                  <a:gd name="T17" fmla="*/ 7 h 90"/>
                  <a:gd name="T18" fmla="*/ 14 w 90"/>
                  <a:gd name="T19" fmla="*/ 3 h 90"/>
                  <a:gd name="T20" fmla="*/ 18 w 90"/>
                  <a:gd name="T21" fmla="*/ 2 h 90"/>
                  <a:gd name="T22" fmla="*/ 28 w 90"/>
                  <a:gd name="T23" fmla="*/ 11 h 90"/>
                  <a:gd name="T24" fmla="*/ 30 w 90"/>
                  <a:gd name="T25" fmla="*/ 17 h 90"/>
                  <a:gd name="T26" fmla="*/ 32 w 90"/>
                  <a:gd name="T27" fmla="*/ 23 h 90"/>
                  <a:gd name="T28" fmla="*/ 87 w 90"/>
                  <a:gd name="T29" fmla="*/ 78 h 90"/>
                  <a:gd name="T30" fmla="*/ 90 w 90"/>
                  <a:gd name="T31" fmla="*/ 85 h 90"/>
                  <a:gd name="T32" fmla="*/ 90 w 90"/>
                  <a:gd name="T33" fmla="*/ 86 h 90"/>
                  <a:gd name="T34" fmla="*/ 86 w 90"/>
                  <a:gd name="T35" fmla="*/ 90 h 90"/>
                  <a:gd name="T36" fmla="*/ 85 w 90"/>
                  <a:gd name="T37" fmla="*/ 9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0" h="90">
                    <a:moveTo>
                      <a:pt x="85" y="90"/>
                    </a:moveTo>
                    <a:cubicBezTo>
                      <a:pt x="83" y="90"/>
                      <a:pt x="80" y="88"/>
                      <a:pt x="78" y="87"/>
                    </a:cubicBezTo>
                    <a:cubicBezTo>
                      <a:pt x="23" y="32"/>
                      <a:pt x="23" y="32"/>
                      <a:pt x="23" y="32"/>
                    </a:cubicBezTo>
                    <a:cubicBezTo>
                      <a:pt x="22" y="30"/>
                      <a:pt x="19" y="29"/>
                      <a:pt x="18" y="30"/>
                    </a:cubicBezTo>
                    <a:cubicBezTo>
                      <a:pt x="16" y="30"/>
                      <a:pt x="13" y="29"/>
                      <a:pt x="12" y="2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0" y="16"/>
                      <a:pt x="1" y="14"/>
                      <a:pt x="3" y="13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9" y="11"/>
                      <a:pt x="12" y="9"/>
                      <a:pt x="12" y="7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5" y="1"/>
                      <a:pt x="16" y="0"/>
                      <a:pt x="18" y="2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9" y="13"/>
                      <a:pt x="30" y="16"/>
                      <a:pt x="30" y="17"/>
                    </a:cubicBezTo>
                    <a:cubicBezTo>
                      <a:pt x="29" y="19"/>
                      <a:pt x="30" y="21"/>
                      <a:pt x="32" y="23"/>
                    </a:cubicBezTo>
                    <a:cubicBezTo>
                      <a:pt x="87" y="78"/>
                      <a:pt x="87" y="78"/>
                      <a:pt x="87" y="78"/>
                    </a:cubicBezTo>
                    <a:cubicBezTo>
                      <a:pt x="89" y="80"/>
                      <a:pt x="90" y="83"/>
                      <a:pt x="90" y="85"/>
                    </a:cubicBezTo>
                    <a:cubicBezTo>
                      <a:pt x="90" y="86"/>
                      <a:pt x="90" y="86"/>
                      <a:pt x="90" y="86"/>
                    </a:cubicBezTo>
                    <a:cubicBezTo>
                      <a:pt x="90" y="88"/>
                      <a:pt x="89" y="90"/>
                      <a:pt x="86" y="90"/>
                    </a:cubicBezTo>
                    <a:lnTo>
                      <a:pt x="85" y="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4799" dirty="0"/>
              </a:p>
            </p:txBody>
          </p:sp>
          <p:sp>
            <p:nvSpPr>
              <p:cNvPr id="64" name="Freeform 81"/>
              <p:cNvSpPr>
                <a:spLocks/>
              </p:cNvSpPr>
              <p:nvPr/>
            </p:nvSpPr>
            <p:spPr bwMode="auto">
              <a:xfrm>
                <a:off x="5129213" y="5199063"/>
                <a:ext cx="90488" cy="88900"/>
              </a:xfrm>
              <a:custGeom>
                <a:avLst/>
                <a:gdLst>
                  <a:gd name="T0" fmla="*/ 21 w 42"/>
                  <a:gd name="T1" fmla="*/ 2 h 42"/>
                  <a:gd name="T2" fmla="*/ 27 w 42"/>
                  <a:gd name="T3" fmla="*/ 8 h 42"/>
                  <a:gd name="T4" fmla="*/ 33 w 42"/>
                  <a:gd name="T5" fmla="*/ 21 h 42"/>
                  <a:gd name="T6" fmla="*/ 33 w 42"/>
                  <a:gd name="T7" fmla="*/ 22 h 42"/>
                  <a:gd name="T8" fmla="*/ 30 w 42"/>
                  <a:gd name="T9" fmla="*/ 31 h 42"/>
                  <a:gd name="T10" fmla="*/ 21 w 42"/>
                  <a:gd name="T11" fmla="*/ 35 h 42"/>
                  <a:gd name="T12" fmla="*/ 19 w 42"/>
                  <a:gd name="T13" fmla="*/ 35 h 42"/>
                  <a:gd name="T14" fmla="*/ 19 w 42"/>
                  <a:gd name="T15" fmla="*/ 35 h 42"/>
                  <a:gd name="T16" fmla="*/ 6 w 42"/>
                  <a:gd name="T17" fmla="*/ 29 h 42"/>
                  <a:gd name="T18" fmla="*/ 3 w 42"/>
                  <a:gd name="T19" fmla="*/ 26 h 42"/>
                  <a:gd name="T20" fmla="*/ 1 w 42"/>
                  <a:gd name="T21" fmla="*/ 27 h 42"/>
                  <a:gd name="T22" fmla="*/ 21 w 42"/>
                  <a:gd name="T23" fmla="*/ 42 h 42"/>
                  <a:gd name="T24" fmla="*/ 42 w 42"/>
                  <a:gd name="T25" fmla="*/ 21 h 42"/>
                  <a:gd name="T26" fmla="*/ 23 w 42"/>
                  <a:gd name="T27" fmla="*/ 0 h 42"/>
                  <a:gd name="T28" fmla="*/ 21 w 42"/>
                  <a:gd name="T29" fmla="*/ 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2" h="42">
                    <a:moveTo>
                      <a:pt x="21" y="2"/>
                    </a:moveTo>
                    <a:cubicBezTo>
                      <a:pt x="27" y="8"/>
                      <a:pt x="27" y="8"/>
                      <a:pt x="27" y="8"/>
                    </a:cubicBezTo>
                    <a:cubicBezTo>
                      <a:pt x="30" y="11"/>
                      <a:pt x="33" y="16"/>
                      <a:pt x="33" y="21"/>
                    </a:cubicBezTo>
                    <a:cubicBezTo>
                      <a:pt x="33" y="22"/>
                      <a:pt x="33" y="22"/>
                      <a:pt x="33" y="22"/>
                    </a:cubicBezTo>
                    <a:cubicBezTo>
                      <a:pt x="33" y="25"/>
                      <a:pt x="32" y="29"/>
                      <a:pt x="30" y="31"/>
                    </a:cubicBezTo>
                    <a:cubicBezTo>
                      <a:pt x="27" y="34"/>
                      <a:pt x="24" y="35"/>
                      <a:pt x="21" y="35"/>
                    </a:cubicBezTo>
                    <a:cubicBezTo>
                      <a:pt x="20" y="35"/>
                      <a:pt x="20" y="35"/>
                      <a:pt x="19" y="35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4" y="34"/>
                      <a:pt x="9" y="32"/>
                      <a:pt x="6" y="29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0" y="22"/>
                      <a:pt x="1" y="26"/>
                      <a:pt x="1" y="27"/>
                    </a:cubicBezTo>
                    <a:cubicBezTo>
                      <a:pt x="4" y="36"/>
                      <a:pt x="12" y="42"/>
                      <a:pt x="21" y="42"/>
                    </a:cubicBezTo>
                    <a:cubicBezTo>
                      <a:pt x="32" y="42"/>
                      <a:pt x="42" y="32"/>
                      <a:pt x="42" y="21"/>
                    </a:cubicBezTo>
                    <a:cubicBezTo>
                      <a:pt x="42" y="10"/>
                      <a:pt x="34" y="2"/>
                      <a:pt x="23" y="0"/>
                    </a:cubicBezTo>
                    <a:cubicBezTo>
                      <a:pt x="23" y="0"/>
                      <a:pt x="19" y="0"/>
                      <a:pt x="2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4799" dirty="0"/>
              </a:p>
            </p:txBody>
          </p:sp>
          <p:sp>
            <p:nvSpPr>
              <p:cNvPr id="65" name="Freeform 82"/>
              <p:cNvSpPr>
                <a:spLocks/>
              </p:cNvSpPr>
              <p:nvPr/>
            </p:nvSpPr>
            <p:spPr bwMode="auto">
              <a:xfrm>
                <a:off x="5075238" y="5143500"/>
                <a:ext cx="198438" cy="200025"/>
              </a:xfrm>
              <a:custGeom>
                <a:avLst/>
                <a:gdLst>
                  <a:gd name="T0" fmla="*/ 47 w 94"/>
                  <a:gd name="T1" fmla="*/ 0 h 94"/>
                  <a:gd name="T2" fmla="*/ 27 w 94"/>
                  <a:gd name="T3" fmla="*/ 4 h 94"/>
                  <a:gd name="T4" fmla="*/ 26 w 94"/>
                  <a:gd name="T5" fmla="*/ 7 h 94"/>
                  <a:gd name="T6" fmla="*/ 34 w 94"/>
                  <a:gd name="T7" fmla="*/ 14 h 94"/>
                  <a:gd name="T8" fmla="*/ 37 w 94"/>
                  <a:gd name="T9" fmla="*/ 15 h 94"/>
                  <a:gd name="T10" fmla="*/ 47 w 94"/>
                  <a:gd name="T11" fmla="*/ 13 h 94"/>
                  <a:gd name="T12" fmla="*/ 81 w 94"/>
                  <a:gd name="T13" fmla="*/ 47 h 94"/>
                  <a:gd name="T14" fmla="*/ 47 w 94"/>
                  <a:gd name="T15" fmla="*/ 81 h 94"/>
                  <a:gd name="T16" fmla="*/ 13 w 94"/>
                  <a:gd name="T17" fmla="*/ 47 h 94"/>
                  <a:gd name="T18" fmla="*/ 14 w 94"/>
                  <a:gd name="T19" fmla="*/ 39 h 94"/>
                  <a:gd name="T20" fmla="*/ 14 w 94"/>
                  <a:gd name="T21" fmla="*/ 37 h 94"/>
                  <a:gd name="T22" fmla="*/ 6 w 94"/>
                  <a:gd name="T23" fmla="*/ 29 h 94"/>
                  <a:gd name="T24" fmla="*/ 3 w 94"/>
                  <a:gd name="T25" fmla="*/ 29 h 94"/>
                  <a:gd name="T26" fmla="*/ 0 w 94"/>
                  <a:gd name="T27" fmla="*/ 47 h 94"/>
                  <a:gd name="T28" fmla="*/ 47 w 94"/>
                  <a:gd name="T29" fmla="*/ 94 h 94"/>
                  <a:gd name="T30" fmla="*/ 94 w 94"/>
                  <a:gd name="T31" fmla="*/ 47 h 94"/>
                  <a:gd name="T32" fmla="*/ 47 w 94"/>
                  <a:gd name="T3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4" h="94">
                    <a:moveTo>
                      <a:pt x="47" y="0"/>
                    </a:moveTo>
                    <a:cubicBezTo>
                      <a:pt x="40" y="0"/>
                      <a:pt x="33" y="2"/>
                      <a:pt x="27" y="4"/>
                    </a:cubicBezTo>
                    <a:cubicBezTo>
                      <a:pt x="26" y="5"/>
                      <a:pt x="25" y="5"/>
                      <a:pt x="26" y="7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5" y="15"/>
                      <a:pt x="36" y="15"/>
                      <a:pt x="37" y="15"/>
                    </a:cubicBezTo>
                    <a:cubicBezTo>
                      <a:pt x="40" y="14"/>
                      <a:pt x="43" y="13"/>
                      <a:pt x="47" y="13"/>
                    </a:cubicBezTo>
                    <a:cubicBezTo>
                      <a:pt x="66" y="13"/>
                      <a:pt x="81" y="28"/>
                      <a:pt x="81" y="47"/>
                    </a:cubicBezTo>
                    <a:cubicBezTo>
                      <a:pt x="81" y="66"/>
                      <a:pt x="66" y="81"/>
                      <a:pt x="47" y="81"/>
                    </a:cubicBezTo>
                    <a:cubicBezTo>
                      <a:pt x="28" y="81"/>
                      <a:pt x="13" y="66"/>
                      <a:pt x="13" y="47"/>
                    </a:cubicBezTo>
                    <a:cubicBezTo>
                      <a:pt x="13" y="44"/>
                      <a:pt x="13" y="42"/>
                      <a:pt x="14" y="39"/>
                    </a:cubicBezTo>
                    <a:cubicBezTo>
                      <a:pt x="14" y="39"/>
                      <a:pt x="15" y="38"/>
                      <a:pt x="14" y="37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4" y="28"/>
                      <a:pt x="4" y="29"/>
                      <a:pt x="3" y="29"/>
                    </a:cubicBezTo>
                    <a:cubicBezTo>
                      <a:pt x="1" y="35"/>
                      <a:pt x="0" y="41"/>
                      <a:pt x="0" y="47"/>
                    </a:cubicBezTo>
                    <a:cubicBezTo>
                      <a:pt x="0" y="73"/>
                      <a:pt x="21" y="94"/>
                      <a:pt x="47" y="94"/>
                    </a:cubicBezTo>
                    <a:cubicBezTo>
                      <a:pt x="73" y="94"/>
                      <a:pt x="94" y="73"/>
                      <a:pt x="94" y="47"/>
                    </a:cubicBezTo>
                    <a:cubicBezTo>
                      <a:pt x="94" y="21"/>
                      <a:pt x="73" y="0"/>
                      <a:pt x="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4799" dirty="0"/>
              </a:p>
            </p:txBody>
          </p:sp>
        </p:grpSp>
      </p:grpSp>
      <p:grpSp>
        <p:nvGrpSpPr>
          <p:cNvPr id="66" name="Group 65"/>
          <p:cNvGrpSpPr/>
          <p:nvPr/>
        </p:nvGrpSpPr>
        <p:grpSpPr>
          <a:xfrm rot="10962790">
            <a:off x="17960126" y="8384428"/>
            <a:ext cx="690908" cy="690908"/>
            <a:chOff x="6778640" y="1244739"/>
            <a:chExt cx="362749" cy="362749"/>
          </a:xfrm>
        </p:grpSpPr>
        <p:sp>
          <p:nvSpPr>
            <p:cNvPr id="67" name="Teardrop 66"/>
            <p:cNvSpPr/>
            <p:nvPr/>
          </p:nvSpPr>
          <p:spPr>
            <a:xfrm rot="8090601">
              <a:off x="6778640" y="1244739"/>
              <a:ext cx="362749" cy="362749"/>
            </a:xfrm>
            <a:prstGeom prst="teardrop">
              <a:avLst>
                <a:gd name="adj" fmla="val 158798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799" dirty="0"/>
            </a:p>
          </p:txBody>
        </p:sp>
        <p:grpSp>
          <p:nvGrpSpPr>
            <p:cNvPr id="68" name="Group 67"/>
            <p:cNvGrpSpPr/>
            <p:nvPr/>
          </p:nvGrpSpPr>
          <p:grpSpPr>
            <a:xfrm>
              <a:off x="6840487" y="1306185"/>
              <a:ext cx="239055" cy="239857"/>
              <a:chOff x="4906963" y="2173288"/>
              <a:chExt cx="473075" cy="474663"/>
            </a:xfrm>
            <a:solidFill>
              <a:schemeClr val="bg2"/>
            </a:solidFill>
          </p:grpSpPr>
          <p:sp>
            <p:nvSpPr>
              <p:cNvPr id="69" name="Freeform 16"/>
              <p:cNvSpPr>
                <a:spLocks/>
              </p:cNvSpPr>
              <p:nvPr/>
            </p:nvSpPr>
            <p:spPr bwMode="auto">
              <a:xfrm>
                <a:off x="4938713" y="2473325"/>
                <a:ext cx="142875" cy="141288"/>
              </a:xfrm>
              <a:custGeom>
                <a:avLst/>
                <a:gdLst>
                  <a:gd name="T0" fmla="*/ 40 w 67"/>
                  <a:gd name="T1" fmla="*/ 4 h 66"/>
                  <a:gd name="T2" fmla="*/ 35 w 67"/>
                  <a:gd name="T3" fmla="*/ 3 h 66"/>
                  <a:gd name="T4" fmla="*/ 9 w 67"/>
                  <a:gd name="T5" fmla="*/ 61 h 66"/>
                  <a:gd name="T6" fmla="*/ 64 w 67"/>
                  <a:gd name="T7" fmla="*/ 32 h 66"/>
                  <a:gd name="T8" fmla="*/ 63 w 67"/>
                  <a:gd name="T9" fmla="*/ 27 h 66"/>
                  <a:gd name="T10" fmla="*/ 40 w 67"/>
                  <a:gd name="T11" fmla="*/ 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7" h="66">
                    <a:moveTo>
                      <a:pt x="40" y="4"/>
                    </a:moveTo>
                    <a:cubicBezTo>
                      <a:pt x="37" y="0"/>
                      <a:pt x="36" y="2"/>
                      <a:pt x="35" y="3"/>
                    </a:cubicBezTo>
                    <a:cubicBezTo>
                      <a:pt x="17" y="21"/>
                      <a:pt x="0" y="66"/>
                      <a:pt x="9" y="61"/>
                    </a:cubicBezTo>
                    <a:cubicBezTo>
                      <a:pt x="41" y="46"/>
                      <a:pt x="46" y="50"/>
                      <a:pt x="64" y="32"/>
                    </a:cubicBezTo>
                    <a:cubicBezTo>
                      <a:pt x="65" y="31"/>
                      <a:pt x="67" y="30"/>
                      <a:pt x="63" y="27"/>
                    </a:cubicBezTo>
                    <a:lnTo>
                      <a:pt x="4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4799" dirty="0"/>
              </a:p>
            </p:txBody>
          </p:sp>
          <p:sp>
            <p:nvSpPr>
              <p:cNvPr id="70" name="Freeform 17"/>
              <p:cNvSpPr>
                <a:spLocks noEditPoints="1"/>
              </p:cNvSpPr>
              <p:nvPr/>
            </p:nvSpPr>
            <p:spPr bwMode="auto">
              <a:xfrm>
                <a:off x="4906963" y="2173288"/>
                <a:ext cx="473075" cy="474663"/>
              </a:xfrm>
              <a:custGeom>
                <a:avLst/>
                <a:gdLst>
                  <a:gd name="T0" fmla="*/ 155 w 223"/>
                  <a:gd name="T1" fmla="*/ 145 h 224"/>
                  <a:gd name="T2" fmla="*/ 156 w 223"/>
                  <a:gd name="T3" fmla="*/ 141 h 224"/>
                  <a:gd name="T4" fmla="*/ 204 w 223"/>
                  <a:gd name="T5" fmla="*/ 19 h 224"/>
                  <a:gd name="T6" fmla="*/ 84 w 223"/>
                  <a:gd name="T7" fmla="*/ 67 h 224"/>
                  <a:gd name="T8" fmla="*/ 78 w 223"/>
                  <a:gd name="T9" fmla="*/ 69 h 224"/>
                  <a:gd name="T10" fmla="*/ 65 w 223"/>
                  <a:gd name="T11" fmla="*/ 65 h 224"/>
                  <a:gd name="T12" fmla="*/ 53 w 223"/>
                  <a:gd name="T13" fmla="*/ 69 h 224"/>
                  <a:gd name="T14" fmla="*/ 3 w 223"/>
                  <a:gd name="T15" fmla="*/ 119 h 224"/>
                  <a:gd name="T16" fmla="*/ 5 w 223"/>
                  <a:gd name="T17" fmla="*/ 125 h 224"/>
                  <a:gd name="T18" fmla="*/ 41 w 223"/>
                  <a:gd name="T19" fmla="*/ 131 h 224"/>
                  <a:gd name="T20" fmla="*/ 53 w 223"/>
                  <a:gd name="T21" fmla="*/ 127 h 224"/>
                  <a:gd name="T22" fmla="*/ 57 w 223"/>
                  <a:gd name="T23" fmla="*/ 127 h 224"/>
                  <a:gd name="T24" fmla="*/ 96 w 223"/>
                  <a:gd name="T25" fmla="*/ 167 h 224"/>
                  <a:gd name="T26" fmla="*/ 96 w 223"/>
                  <a:gd name="T27" fmla="*/ 170 h 224"/>
                  <a:gd name="T28" fmla="*/ 92 w 223"/>
                  <a:gd name="T29" fmla="*/ 182 h 224"/>
                  <a:gd name="T30" fmla="*/ 98 w 223"/>
                  <a:gd name="T31" fmla="*/ 219 h 224"/>
                  <a:gd name="T32" fmla="*/ 104 w 223"/>
                  <a:gd name="T33" fmla="*/ 221 h 224"/>
                  <a:gd name="T34" fmla="*/ 155 w 223"/>
                  <a:gd name="T35" fmla="*/ 170 h 224"/>
                  <a:gd name="T36" fmla="*/ 158 w 223"/>
                  <a:gd name="T37" fmla="*/ 159 h 224"/>
                  <a:gd name="T38" fmla="*/ 155 w 223"/>
                  <a:gd name="T39" fmla="*/ 145 h 224"/>
                  <a:gd name="T40" fmla="*/ 144 w 223"/>
                  <a:gd name="T41" fmla="*/ 80 h 224"/>
                  <a:gd name="T42" fmla="*/ 144 w 223"/>
                  <a:gd name="T43" fmla="*/ 50 h 224"/>
                  <a:gd name="T44" fmla="*/ 174 w 223"/>
                  <a:gd name="T45" fmla="*/ 50 h 224"/>
                  <a:gd name="T46" fmla="*/ 174 w 223"/>
                  <a:gd name="T47" fmla="*/ 80 h 224"/>
                  <a:gd name="T48" fmla="*/ 144 w 223"/>
                  <a:gd name="T49" fmla="*/ 8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23" h="224">
                    <a:moveTo>
                      <a:pt x="155" y="145"/>
                    </a:moveTo>
                    <a:cubicBezTo>
                      <a:pt x="154" y="143"/>
                      <a:pt x="156" y="141"/>
                      <a:pt x="156" y="141"/>
                    </a:cubicBezTo>
                    <a:cubicBezTo>
                      <a:pt x="197" y="97"/>
                      <a:pt x="223" y="38"/>
                      <a:pt x="204" y="19"/>
                    </a:cubicBezTo>
                    <a:cubicBezTo>
                      <a:pt x="185" y="0"/>
                      <a:pt x="128" y="26"/>
                      <a:pt x="84" y="67"/>
                    </a:cubicBezTo>
                    <a:cubicBezTo>
                      <a:pt x="83" y="68"/>
                      <a:pt x="81" y="69"/>
                      <a:pt x="78" y="69"/>
                    </a:cubicBezTo>
                    <a:cubicBezTo>
                      <a:pt x="65" y="65"/>
                      <a:pt x="65" y="65"/>
                      <a:pt x="65" y="65"/>
                    </a:cubicBezTo>
                    <a:cubicBezTo>
                      <a:pt x="61" y="64"/>
                      <a:pt x="56" y="66"/>
                      <a:pt x="53" y="69"/>
                    </a:cubicBezTo>
                    <a:cubicBezTo>
                      <a:pt x="3" y="119"/>
                      <a:pt x="3" y="119"/>
                      <a:pt x="3" y="119"/>
                    </a:cubicBezTo>
                    <a:cubicBezTo>
                      <a:pt x="0" y="122"/>
                      <a:pt x="1" y="124"/>
                      <a:pt x="5" y="125"/>
                    </a:cubicBezTo>
                    <a:cubicBezTo>
                      <a:pt x="41" y="131"/>
                      <a:pt x="41" y="131"/>
                      <a:pt x="41" y="131"/>
                    </a:cubicBezTo>
                    <a:cubicBezTo>
                      <a:pt x="45" y="131"/>
                      <a:pt x="50" y="130"/>
                      <a:pt x="53" y="127"/>
                    </a:cubicBezTo>
                    <a:cubicBezTo>
                      <a:pt x="53" y="127"/>
                      <a:pt x="55" y="125"/>
                      <a:pt x="57" y="127"/>
                    </a:cubicBezTo>
                    <a:cubicBezTo>
                      <a:pt x="67" y="137"/>
                      <a:pt x="86" y="157"/>
                      <a:pt x="96" y="167"/>
                    </a:cubicBezTo>
                    <a:cubicBezTo>
                      <a:pt x="98" y="168"/>
                      <a:pt x="96" y="170"/>
                      <a:pt x="96" y="170"/>
                    </a:cubicBezTo>
                    <a:cubicBezTo>
                      <a:pt x="94" y="173"/>
                      <a:pt x="92" y="179"/>
                      <a:pt x="92" y="182"/>
                    </a:cubicBezTo>
                    <a:cubicBezTo>
                      <a:pt x="98" y="219"/>
                      <a:pt x="98" y="219"/>
                      <a:pt x="98" y="219"/>
                    </a:cubicBezTo>
                    <a:cubicBezTo>
                      <a:pt x="99" y="223"/>
                      <a:pt x="102" y="224"/>
                      <a:pt x="104" y="221"/>
                    </a:cubicBezTo>
                    <a:cubicBezTo>
                      <a:pt x="155" y="170"/>
                      <a:pt x="155" y="170"/>
                      <a:pt x="155" y="170"/>
                    </a:cubicBezTo>
                    <a:cubicBezTo>
                      <a:pt x="157" y="168"/>
                      <a:pt x="159" y="162"/>
                      <a:pt x="158" y="159"/>
                    </a:cubicBezTo>
                    <a:lnTo>
                      <a:pt x="155" y="145"/>
                    </a:lnTo>
                    <a:close/>
                    <a:moveTo>
                      <a:pt x="144" y="80"/>
                    </a:moveTo>
                    <a:cubicBezTo>
                      <a:pt x="135" y="72"/>
                      <a:pt x="135" y="58"/>
                      <a:pt x="144" y="50"/>
                    </a:cubicBezTo>
                    <a:cubicBezTo>
                      <a:pt x="152" y="41"/>
                      <a:pt x="166" y="41"/>
                      <a:pt x="174" y="50"/>
                    </a:cubicBezTo>
                    <a:cubicBezTo>
                      <a:pt x="183" y="58"/>
                      <a:pt x="183" y="72"/>
                      <a:pt x="174" y="80"/>
                    </a:cubicBezTo>
                    <a:cubicBezTo>
                      <a:pt x="166" y="89"/>
                      <a:pt x="152" y="89"/>
                      <a:pt x="144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 sz="4799" dirty="0"/>
              </a:p>
            </p:txBody>
          </p:sp>
        </p:grpSp>
      </p:grpSp>
      <p:cxnSp>
        <p:nvCxnSpPr>
          <p:cNvPr id="9" name="Straight Connector 8"/>
          <p:cNvCxnSpPr/>
          <p:nvPr/>
        </p:nvCxnSpPr>
        <p:spPr>
          <a:xfrm flipH="1">
            <a:off x="21104856" y="2593822"/>
            <a:ext cx="92144" cy="7300126"/>
          </a:xfrm>
          <a:prstGeom prst="line">
            <a:avLst/>
          </a:prstGeom>
          <a:ln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18289200" y="4003987"/>
            <a:ext cx="49690" cy="3892849"/>
          </a:xfrm>
          <a:prstGeom prst="line">
            <a:avLst/>
          </a:prstGeom>
          <a:ln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H="1">
            <a:off x="17216093" y="4374464"/>
            <a:ext cx="8356" cy="6218886"/>
          </a:xfrm>
          <a:prstGeom prst="line">
            <a:avLst/>
          </a:prstGeom>
          <a:ln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20611082" y="3216512"/>
            <a:ext cx="57540" cy="7348240"/>
          </a:xfrm>
          <a:prstGeom prst="line">
            <a:avLst/>
          </a:prstGeom>
          <a:ln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18695659" y="4084998"/>
            <a:ext cx="20154" cy="3723810"/>
          </a:xfrm>
          <a:prstGeom prst="line">
            <a:avLst/>
          </a:prstGeom>
          <a:ln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20</a:t>
            </a:fld>
            <a:endParaRPr lang="en-US" dirty="0"/>
          </a:p>
        </p:txBody>
      </p:sp>
      <p:cxnSp>
        <p:nvCxnSpPr>
          <p:cNvPr id="53" name="Straight Connector 52"/>
          <p:cNvCxnSpPr/>
          <p:nvPr/>
        </p:nvCxnSpPr>
        <p:spPr>
          <a:xfrm flipV="1">
            <a:off x="14655800" y="6713985"/>
            <a:ext cx="8164389" cy="119302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025149" y="985132"/>
            <a:ext cx="12188825" cy="4462760"/>
          </a:xfrm>
          <a:prstGeom prst="rect">
            <a:avLst/>
          </a:prstGeom>
        </p:spPr>
        <p:txBody>
          <a:bodyPr>
            <a:spAutoFit/>
          </a:bodyPr>
          <a:lstStyle/>
          <a:p>
            <a:pPr marL="889000" indent="-571500">
              <a:lnSpc>
                <a:spcPct val="100000"/>
              </a:lnSpc>
              <a:spcBef>
                <a:spcPts val="2039"/>
              </a:spcBef>
              <a:buFont typeface="Wingdings" panose="05000000000000000000" pitchFamily="2" charset="2"/>
              <a:buChar char="ü"/>
            </a:pPr>
            <a:r>
              <a:rPr lang="en-US" sz="4400" b="1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Những biểu hiện văn hóa của tổ</a:t>
            </a:r>
            <a:r>
              <a:rPr lang="vi-VN" sz="4400" b="1" spc="35" dirty="0" smtClean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5" dirty="0" smtClean="0">
                <a:solidFill>
                  <a:srgbClr val="FF0000"/>
                </a:solidFill>
                <a:latin typeface="Times New Roman"/>
                <a:cs typeface="Times New Roman"/>
              </a:rPr>
              <a:t>chức</a:t>
            </a:r>
            <a:r>
              <a:rPr lang="vi-VN" sz="2800" b="1" spc="-5" dirty="0" smtClean="0">
                <a:latin typeface="Times New Roman"/>
                <a:cs typeface="Times New Roman"/>
              </a:rPr>
              <a:t>:</a:t>
            </a:r>
            <a:endParaRPr lang="vi-VN" sz="2800" dirty="0" smtClean="0">
              <a:latin typeface="Times New Roman"/>
              <a:cs typeface="Times New Roman"/>
            </a:endParaRPr>
          </a:p>
          <a:p>
            <a:pPr marL="791210" lvl="4" indent="-207645">
              <a:lnSpc>
                <a:spcPct val="100000"/>
              </a:lnSpc>
              <a:spcBef>
                <a:spcPts val="1200"/>
              </a:spcBef>
              <a:buChar char="-"/>
              <a:tabLst>
                <a:tab pos="791845" algn="l"/>
              </a:tabLst>
            </a:pPr>
            <a:r>
              <a:rPr lang="vi-VN" sz="3800" spc="-5" dirty="0" smtClean="0">
                <a:latin typeface="Times New Roman"/>
                <a:cs typeface="Times New Roman"/>
              </a:rPr>
              <a:t>Qua hình ảnh của tổ</a:t>
            </a:r>
            <a:r>
              <a:rPr lang="vi-VN" sz="3800" spc="10" dirty="0" smtClean="0">
                <a:latin typeface="Times New Roman"/>
                <a:cs typeface="Times New Roman"/>
              </a:rPr>
              <a:t> </a:t>
            </a:r>
            <a:r>
              <a:rPr lang="vi-VN" sz="3800" spc="-5" dirty="0" smtClean="0">
                <a:latin typeface="Times New Roman"/>
                <a:cs typeface="Times New Roman"/>
              </a:rPr>
              <a:t>chức</a:t>
            </a:r>
            <a:endParaRPr lang="vi-VN" sz="3800" dirty="0" smtClean="0">
              <a:latin typeface="Times New Roman"/>
              <a:cs typeface="Times New Roman"/>
            </a:endParaRPr>
          </a:p>
          <a:p>
            <a:pPr marL="791210" lvl="4" indent="-207645">
              <a:lnSpc>
                <a:spcPct val="100000"/>
              </a:lnSpc>
              <a:spcBef>
                <a:spcPts val="1200"/>
              </a:spcBef>
              <a:buChar char="-"/>
              <a:tabLst>
                <a:tab pos="791845" algn="l"/>
              </a:tabLst>
            </a:pPr>
            <a:r>
              <a:rPr lang="vi-VN" sz="3800" spc="-5" dirty="0" smtClean="0">
                <a:latin typeface="Times New Roman"/>
                <a:cs typeface="Times New Roman"/>
              </a:rPr>
              <a:t>Qua tác </a:t>
            </a:r>
            <a:r>
              <a:rPr lang="vi-VN" sz="3800" dirty="0" smtClean="0">
                <a:latin typeface="Times New Roman"/>
                <a:cs typeface="Times New Roman"/>
              </a:rPr>
              <a:t>phong </a:t>
            </a:r>
            <a:r>
              <a:rPr lang="vi-VN" sz="3800" spc="-5" dirty="0" smtClean="0">
                <a:latin typeface="Times New Roman"/>
                <a:cs typeface="Times New Roman"/>
              </a:rPr>
              <a:t>làm việc của nhân</a:t>
            </a:r>
            <a:r>
              <a:rPr lang="vi-VN" sz="3800" spc="-30" dirty="0" smtClean="0">
                <a:latin typeface="Times New Roman"/>
                <a:cs typeface="Times New Roman"/>
              </a:rPr>
              <a:t> </a:t>
            </a:r>
            <a:r>
              <a:rPr lang="vi-VN" sz="3800" dirty="0" smtClean="0">
                <a:latin typeface="Times New Roman"/>
                <a:cs typeface="Times New Roman"/>
              </a:rPr>
              <a:t>viên.</a:t>
            </a:r>
          </a:p>
          <a:p>
            <a:pPr marL="791210" lvl="4" indent="-207645">
              <a:lnSpc>
                <a:spcPct val="100000"/>
              </a:lnSpc>
              <a:spcBef>
                <a:spcPts val="1205"/>
              </a:spcBef>
              <a:buChar char="-"/>
              <a:tabLst>
                <a:tab pos="791845" algn="l"/>
              </a:tabLst>
            </a:pPr>
            <a:r>
              <a:rPr lang="vi-VN" sz="3800" spc="-5" dirty="0" smtClean="0">
                <a:latin typeface="Times New Roman"/>
                <a:cs typeface="Times New Roman"/>
              </a:rPr>
              <a:t>Qua </a:t>
            </a:r>
            <a:r>
              <a:rPr lang="vi-VN" sz="3800" spc="-10" dirty="0" smtClean="0">
                <a:latin typeface="Times New Roman"/>
                <a:cs typeface="Times New Roman"/>
              </a:rPr>
              <a:t>cách </a:t>
            </a:r>
            <a:r>
              <a:rPr lang="vi-VN" sz="3800" spc="-5" dirty="0" smtClean="0">
                <a:latin typeface="Times New Roman"/>
                <a:cs typeface="Times New Roman"/>
              </a:rPr>
              <a:t>trưng</a:t>
            </a:r>
            <a:r>
              <a:rPr lang="vi-VN" sz="3800" spc="20" dirty="0" smtClean="0">
                <a:latin typeface="Times New Roman"/>
                <a:cs typeface="Times New Roman"/>
              </a:rPr>
              <a:t> </a:t>
            </a:r>
            <a:r>
              <a:rPr lang="vi-VN" sz="3800" spc="-50" dirty="0" smtClean="0">
                <a:latin typeface="Times New Roman"/>
                <a:cs typeface="Times New Roman"/>
              </a:rPr>
              <a:t>bày.</a:t>
            </a:r>
            <a:endParaRPr lang="vi-VN" sz="3800" dirty="0" smtClean="0">
              <a:latin typeface="Times New Roman"/>
              <a:cs typeface="Times New Roman"/>
            </a:endParaRPr>
          </a:p>
          <a:p>
            <a:pPr marL="791210" lvl="4" indent="-207645">
              <a:lnSpc>
                <a:spcPct val="100000"/>
              </a:lnSpc>
              <a:spcBef>
                <a:spcPts val="1200"/>
              </a:spcBef>
              <a:buChar char="-"/>
              <a:tabLst>
                <a:tab pos="791845" algn="l"/>
              </a:tabLst>
            </a:pPr>
            <a:r>
              <a:rPr lang="vi-VN" sz="3800" spc="-5" dirty="0" smtClean="0">
                <a:latin typeface="Times New Roman"/>
                <a:cs typeface="Times New Roman"/>
              </a:rPr>
              <a:t>Qua hoạt </a:t>
            </a:r>
            <a:r>
              <a:rPr lang="vi-VN" sz="3800" dirty="0" smtClean="0">
                <a:latin typeface="Times New Roman"/>
                <a:cs typeface="Times New Roman"/>
              </a:rPr>
              <a:t>động </a:t>
            </a:r>
            <a:r>
              <a:rPr lang="vi-VN" sz="3800" spc="-5" dirty="0" smtClean="0">
                <a:latin typeface="Times New Roman"/>
                <a:cs typeface="Times New Roman"/>
              </a:rPr>
              <a:t>giao</a:t>
            </a:r>
            <a:r>
              <a:rPr lang="vi-VN" sz="3800" spc="-15" dirty="0" smtClean="0">
                <a:latin typeface="Times New Roman"/>
                <a:cs typeface="Times New Roman"/>
              </a:rPr>
              <a:t> </a:t>
            </a:r>
            <a:r>
              <a:rPr lang="vi-VN" sz="3800" spc="-5" dirty="0" smtClean="0">
                <a:latin typeface="Times New Roman"/>
                <a:cs typeface="Times New Roman"/>
              </a:rPr>
              <a:t>tiếp.</a:t>
            </a:r>
            <a:endParaRPr lang="vi-VN" sz="3800" dirty="0" smtClean="0">
              <a:latin typeface="Times New Roman"/>
              <a:cs typeface="Times New Roman"/>
            </a:endParaRPr>
          </a:p>
          <a:p>
            <a:pPr marL="791210" lvl="4" indent="-207645">
              <a:lnSpc>
                <a:spcPct val="100000"/>
              </a:lnSpc>
              <a:spcBef>
                <a:spcPts val="1200"/>
              </a:spcBef>
              <a:buChar char="-"/>
              <a:tabLst>
                <a:tab pos="791845" algn="l"/>
              </a:tabLst>
            </a:pPr>
            <a:r>
              <a:rPr lang="vi-VN" sz="3800" spc="-5" dirty="0" smtClean="0">
                <a:latin typeface="Times New Roman"/>
                <a:cs typeface="Times New Roman"/>
              </a:rPr>
              <a:t>Qua </a:t>
            </a:r>
            <a:r>
              <a:rPr lang="vi-VN" sz="3800" spc="-10" dirty="0" smtClean="0">
                <a:latin typeface="Times New Roman"/>
                <a:cs typeface="Times New Roman"/>
              </a:rPr>
              <a:t>các </a:t>
            </a:r>
            <a:r>
              <a:rPr lang="vi-VN" sz="3800" dirty="0" smtClean="0">
                <a:latin typeface="Times New Roman"/>
                <a:cs typeface="Times New Roman"/>
              </a:rPr>
              <a:t>hoạt </a:t>
            </a:r>
            <a:r>
              <a:rPr lang="vi-VN" sz="3800" spc="-5" dirty="0" smtClean="0">
                <a:latin typeface="Times New Roman"/>
                <a:cs typeface="Times New Roman"/>
              </a:rPr>
              <a:t>động xã hội của tổ</a:t>
            </a:r>
            <a:r>
              <a:rPr lang="vi-VN" sz="3800" spc="-30" dirty="0" smtClean="0">
                <a:latin typeface="Times New Roman"/>
                <a:cs typeface="Times New Roman"/>
              </a:rPr>
              <a:t> </a:t>
            </a:r>
            <a:r>
              <a:rPr lang="vi-VN" sz="3800" spc="-5" dirty="0" smtClean="0">
                <a:latin typeface="Times New Roman"/>
                <a:cs typeface="Times New Roman"/>
              </a:rPr>
              <a:t>chức.</a:t>
            </a:r>
            <a:endParaRPr lang="vi-VN" sz="3800" dirty="0">
              <a:latin typeface="Times New Roman"/>
              <a:cs typeface="Times New Roman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35615" y="5720616"/>
            <a:ext cx="13095477" cy="7150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36600" indent="-571500" algn="just">
              <a:lnSpc>
                <a:spcPct val="100000"/>
              </a:lnSpc>
              <a:spcBef>
                <a:spcPts val="1515"/>
              </a:spcBef>
              <a:buFont typeface="Wingdings" panose="05000000000000000000" pitchFamily="2" charset="2"/>
              <a:buChar char="ü"/>
            </a:pPr>
            <a:r>
              <a:rPr lang="en-US" sz="4400" b="1" spc="-30" dirty="0" smtClean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30" dirty="0" smtClean="0">
                <a:solidFill>
                  <a:srgbClr val="FF0000"/>
                </a:solidFill>
                <a:latin typeface="Times New Roman"/>
                <a:cs typeface="Times New Roman"/>
              </a:rPr>
              <a:t>Ảnh</a:t>
            </a:r>
            <a:r>
              <a:rPr lang="vi-VN" sz="4400" b="1" spc="-70" dirty="0" smtClean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35" dirty="0">
                <a:solidFill>
                  <a:srgbClr val="FF0000"/>
                </a:solidFill>
                <a:latin typeface="Times New Roman"/>
                <a:cs typeface="Times New Roman"/>
              </a:rPr>
              <a:t>hưởng</a:t>
            </a:r>
            <a:r>
              <a:rPr lang="vi-VN" sz="4400" b="1" spc="-9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30" dirty="0">
                <a:solidFill>
                  <a:srgbClr val="FF0000"/>
                </a:solidFill>
                <a:latin typeface="Times New Roman"/>
                <a:cs typeface="Times New Roman"/>
              </a:rPr>
              <a:t>của</a:t>
            </a:r>
            <a:r>
              <a:rPr lang="vi-VN" sz="4400" b="1" spc="-7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25" dirty="0">
                <a:solidFill>
                  <a:srgbClr val="FF0000"/>
                </a:solidFill>
                <a:latin typeface="Times New Roman"/>
                <a:cs typeface="Times New Roman"/>
              </a:rPr>
              <a:t>văn</a:t>
            </a:r>
            <a:r>
              <a:rPr lang="vi-VN" sz="4400" b="1" spc="-8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30" dirty="0">
                <a:solidFill>
                  <a:srgbClr val="FF0000"/>
                </a:solidFill>
                <a:latin typeface="Times New Roman"/>
                <a:cs typeface="Times New Roman"/>
              </a:rPr>
              <a:t>hóa</a:t>
            </a:r>
            <a:r>
              <a:rPr lang="vi-VN" sz="4400" b="1" spc="-9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20" dirty="0">
                <a:solidFill>
                  <a:srgbClr val="FF0000"/>
                </a:solidFill>
                <a:latin typeface="Times New Roman"/>
                <a:cs typeface="Times New Roman"/>
              </a:rPr>
              <a:t>tổ</a:t>
            </a:r>
            <a:r>
              <a:rPr lang="vi-VN" sz="4400" b="1" spc="-7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35" dirty="0">
                <a:solidFill>
                  <a:srgbClr val="FF0000"/>
                </a:solidFill>
                <a:latin typeface="Times New Roman"/>
                <a:cs typeface="Times New Roman"/>
              </a:rPr>
              <a:t>chức</a:t>
            </a:r>
            <a:r>
              <a:rPr lang="vi-VN" sz="4400" b="1" spc="-10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30" dirty="0">
                <a:solidFill>
                  <a:srgbClr val="FF0000"/>
                </a:solidFill>
                <a:latin typeface="Times New Roman"/>
                <a:cs typeface="Times New Roman"/>
              </a:rPr>
              <a:t>tới</a:t>
            </a:r>
            <a:r>
              <a:rPr lang="vi-VN" sz="4400" b="1" spc="-9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35" dirty="0">
                <a:solidFill>
                  <a:srgbClr val="FF0000"/>
                </a:solidFill>
                <a:latin typeface="Times New Roman"/>
                <a:cs typeface="Times New Roman"/>
              </a:rPr>
              <a:t>công</a:t>
            </a:r>
            <a:r>
              <a:rPr lang="vi-VN" sz="4400" b="1" spc="-9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30" dirty="0">
                <a:solidFill>
                  <a:srgbClr val="FF0000"/>
                </a:solidFill>
                <a:latin typeface="Times New Roman"/>
                <a:cs typeface="Times New Roman"/>
              </a:rPr>
              <a:t>tác</a:t>
            </a:r>
            <a:r>
              <a:rPr lang="vi-VN" sz="4400" b="1" spc="-9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30" dirty="0">
                <a:solidFill>
                  <a:srgbClr val="FF0000"/>
                </a:solidFill>
                <a:latin typeface="Times New Roman"/>
                <a:cs typeface="Times New Roman"/>
              </a:rPr>
              <a:t>quản</a:t>
            </a:r>
            <a:r>
              <a:rPr lang="vi-VN" sz="4400" b="1" spc="-8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4400" b="1" spc="-35" dirty="0">
                <a:solidFill>
                  <a:srgbClr val="FF0000"/>
                </a:solidFill>
                <a:latin typeface="Times New Roman"/>
                <a:cs typeface="Times New Roman"/>
              </a:rPr>
              <a:t>trị:</a:t>
            </a:r>
            <a:endParaRPr lang="vi-VN" sz="4400" dirty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marL="889000" marR="5080" lvl="3" indent="-571500" algn="just">
              <a:spcBef>
                <a:spcPts val="1975"/>
              </a:spcBef>
              <a:buFont typeface="Wingdings" panose="05000000000000000000" pitchFamily="2" charset="2"/>
              <a:buChar char="Ø"/>
              <a:tabLst>
                <a:tab pos="595630" algn="l"/>
              </a:tabLst>
            </a:pPr>
            <a:r>
              <a:rPr lang="vi-VN" sz="3800" spc="-5" dirty="0" smtClean="0">
                <a:latin typeface="Times New Roman"/>
                <a:cs typeface="Times New Roman"/>
              </a:rPr>
              <a:t>Loại </a:t>
            </a:r>
            <a:r>
              <a:rPr lang="vi-VN" sz="3800" dirty="0" smtClean="0">
                <a:latin typeface="Times New Roman"/>
                <a:cs typeface="Times New Roman"/>
              </a:rPr>
              <a:t>hình </a:t>
            </a:r>
            <a:r>
              <a:rPr lang="vi-VN" sz="3800" spc="-5" dirty="0">
                <a:latin typeface="Times New Roman"/>
                <a:cs typeface="Times New Roman"/>
              </a:rPr>
              <a:t>văn hóa </a:t>
            </a:r>
            <a:r>
              <a:rPr lang="vi-VN" sz="3800" spc="-10" dirty="0">
                <a:latin typeface="Times New Roman"/>
                <a:cs typeface="Times New Roman"/>
              </a:rPr>
              <a:t>có </a:t>
            </a:r>
            <a:r>
              <a:rPr lang="vi-VN" sz="3800" spc="-5" dirty="0">
                <a:latin typeface="Times New Roman"/>
                <a:cs typeface="Times New Roman"/>
              </a:rPr>
              <a:t>ảnh </a:t>
            </a:r>
            <a:r>
              <a:rPr lang="vi-VN" sz="3800" dirty="0">
                <a:latin typeface="Times New Roman"/>
                <a:cs typeface="Times New Roman"/>
              </a:rPr>
              <a:t>hưởng </a:t>
            </a:r>
            <a:r>
              <a:rPr lang="vi-VN" sz="3800" spc="-5" dirty="0">
                <a:latin typeface="Times New Roman"/>
                <a:cs typeface="Times New Roman"/>
              </a:rPr>
              <a:t>đến hoạch </a:t>
            </a:r>
            <a:r>
              <a:rPr lang="vi-VN" sz="3800" dirty="0">
                <a:latin typeface="Times New Roman"/>
                <a:cs typeface="Times New Roman"/>
              </a:rPr>
              <a:t>định: nhấn  </a:t>
            </a:r>
            <a:r>
              <a:rPr lang="vi-VN" sz="3800" spc="-10" dirty="0">
                <a:latin typeface="Times New Roman"/>
                <a:cs typeface="Times New Roman"/>
              </a:rPr>
              <a:t>mạnh </a:t>
            </a:r>
            <a:r>
              <a:rPr lang="vi-VN" sz="3800" spc="-5" dirty="0">
                <a:latin typeface="Times New Roman"/>
                <a:cs typeface="Times New Roman"/>
              </a:rPr>
              <a:t>vào tính dài hạn hay tức</a:t>
            </a:r>
            <a:r>
              <a:rPr lang="vi-VN" sz="3800" spc="15" dirty="0">
                <a:latin typeface="Times New Roman"/>
                <a:cs typeface="Times New Roman"/>
              </a:rPr>
              <a:t> </a:t>
            </a:r>
            <a:r>
              <a:rPr lang="vi-VN" sz="3800" spc="-5" dirty="0" smtClean="0">
                <a:latin typeface="Times New Roman"/>
                <a:cs typeface="Times New Roman"/>
              </a:rPr>
              <a:t>thời.</a:t>
            </a:r>
            <a:endParaRPr lang="en-US" sz="3800" dirty="0" smtClean="0">
              <a:latin typeface="Times New Roman"/>
              <a:cs typeface="Times New Roman"/>
            </a:endParaRPr>
          </a:p>
          <a:p>
            <a:pPr marL="889000" marR="5080" lvl="3" indent="-571500" algn="just">
              <a:spcBef>
                <a:spcPts val="1975"/>
              </a:spcBef>
              <a:buFont typeface="Wingdings" panose="05000000000000000000" pitchFamily="2" charset="2"/>
              <a:buChar char="Ø"/>
              <a:tabLst>
                <a:tab pos="595630" algn="l"/>
              </a:tabLst>
            </a:pPr>
            <a:r>
              <a:rPr lang="en-US" sz="3800" spc="-5" dirty="0" err="1" smtClean="0">
                <a:latin typeface="Times New Roman"/>
                <a:cs typeface="Times New Roman"/>
              </a:rPr>
              <a:t>Tr</a:t>
            </a:r>
            <a:r>
              <a:rPr lang="vi-VN" sz="3800" spc="-5" dirty="0" smtClean="0">
                <a:latin typeface="Times New Roman"/>
                <a:cs typeface="Times New Roman"/>
              </a:rPr>
              <a:t>ình </a:t>
            </a:r>
            <a:r>
              <a:rPr lang="vi-VN" sz="3800" spc="-5" dirty="0">
                <a:latin typeface="Times New Roman"/>
                <a:cs typeface="Times New Roman"/>
              </a:rPr>
              <a:t>văn </a:t>
            </a:r>
            <a:r>
              <a:rPr lang="vi-VN" sz="3800" dirty="0">
                <a:latin typeface="Times New Roman"/>
                <a:cs typeface="Times New Roman"/>
              </a:rPr>
              <a:t>hóa </a:t>
            </a:r>
            <a:r>
              <a:rPr lang="vi-VN" sz="3800" spc="-10" dirty="0">
                <a:latin typeface="Times New Roman"/>
                <a:cs typeface="Times New Roman"/>
              </a:rPr>
              <a:t>có </a:t>
            </a:r>
            <a:r>
              <a:rPr lang="vi-VN" sz="3800" spc="-5" dirty="0">
                <a:latin typeface="Times New Roman"/>
                <a:cs typeface="Times New Roman"/>
              </a:rPr>
              <a:t>ảnh hưởng đến </a:t>
            </a:r>
            <a:r>
              <a:rPr lang="vi-VN" sz="3800" spc="-10" dirty="0">
                <a:latin typeface="Times New Roman"/>
                <a:cs typeface="Times New Roman"/>
              </a:rPr>
              <a:t>cách </a:t>
            </a:r>
            <a:r>
              <a:rPr lang="vi-VN" sz="3800" spc="-5" dirty="0">
                <a:latin typeface="Times New Roman"/>
                <a:cs typeface="Times New Roman"/>
              </a:rPr>
              <a:t>thức </a:t>
            </a:r>
            <a:r>
              <a:rPr lang="vi-VN" sz="3800" spc="5" dirty="0">
                <a:latin typeface="Times New Roman"/>
                <a:cs typeface="Times New Roman"/>
              </a:rPr>
              <a:t>tổ </a:t>
            </a:r>
            <a:r>
              <a:rPr lang="vi-VN" sz="3800" spc="-5" dirty="0">
                <a:latin typeface="Times New Roman"/>
                <a:cs typeface="Times New Roman"/>
              </a:rPr>
              <a:t>chức  </a:t>
            </a:r>
            <a:r>
              <a:rPr lang="vi-VN" sz="3800" dirty="0">
                <a:latin typeface="Times New Roman"/>
                <a:cs typeface="Times New Roman"/>
              </a:rPr>
              <a:t>trong </a:t>
            </a:r>
            <a:r>
              <a:rPr lang="vi-VN" sz="3800" spc="-10" dirty="0">
                <a:latin typeface="Times New Roman"/>
                <a:cs typeface="Times New Roman"/>
              </a:rPr>
              <a:t>một </a:t>
            </a:r>
            <a:r>
              <a:rPr lang="vi-VN" sz="3800" spc="-5" dirty="0">
                <a:latin typeface="Times New Roman"/>
                <a:cs typeface="Times New Roman"/>
              </a:rPr>
              <a:t>doanh</a:t>
            </a:r>
            <a:r>
              <a:rPr lang="vi-VN" sz="3800" spc="15" dirty="0">
                <a:latin typeface="Times New Roman"/>
                <a:cs typeface="Times New Roman"/>
              </a:rPr>
              <a:t> </a:t>
            </a:r>
            <a:r>
              <a:rPr lang="vi-VN" sz="3800" dirty="0" smtClean="0">
                <a:latin typeface="Times New Roman"/>
                <a:cs typeface="Times New Roman"/>
              </a:rPr>
              <a:t>nghiệp.</a:t>
            </a:r>
            <a:endParaRPr lang="en-US" sz="3800" dirty="0" smtClean="0">
              <a:latin typeface="Times New Roman"/>
              <a:cs typeface="Times New Roman"/>
            </a:endParaRPr>
          </a:p>
          <a:p>
            <a:pPr marL="889000" marR="5080" lvl="3" indent="-571500" algn="just">
              <a:spcBef>
                <a:spcPts val="1975"/>
              </a:spcBef>
              <a:buFont typeface="Wingdings" panose="05000000000000000000" pitchFamily="2" charset="2"/>
              <a:buChar char="Ø"/>
              <a:tabLst>
                <a:tab pos="595630" algn="l"/>
              </a:tabLst>
            </a:pPr>
            <a:r>
              <a:rPr lang="vi-VN" sz="3800" spc="-10" dirty="0" smtClean="0">
                <a:latin typeface="Times New Roman"/>
                <a:cs typeface="Times New Roman"/>
              </a:rPr>
              <a:t>Văn </a:t>
            </a:r>
            <a:r>
              <a:rPr lang="vi-VN" sz="3800" dirty="0">
                <a:latin typeface="Times New Roman"/>
                <a:cs typeface="Times New Roman"/>
              </a:rPr>
              <a:t>hóa </a:t>
            </a:r>
            <a:r>
              <a:rPr lang="vi-VN" sz="3800" spc="-10" dirty="0">
                <a:latin typeface="Times New Roman"/>
                <a:cs typeface="Times New Roman"/>
              </a:rPr>
              <a:t>có </a:t>
            </a:r>
            <a:r>
              <a:rPr lang="vi-VN" sz="3800" spc="-5" dirty="0">
                <a:latin typeface="Times New Roman"/>
                <a:cs typeface="Times New Roman"/>
              </a:rPr>
              <a:t>tác </a:t>
            </a:r>
            <a:r>
              <a:rPr lang="vi-VN" sz="3800" dirty="0">
                <a:latin typeface="Times New Roman"/>
                <a:cs typeface="Times New Roman"/>
              </a:rPr>
              <a:t>động </a:t>
            </a:r>
            <a:r>
              <a:rPr lang="vi-VN" sz="3800" spc="-10" dirty="0">
                <a:latin typeface="Times New Roman"/>
                <a:cs typeface="Times New Roman"/>
              </a:rPr>
              <a:t>mạnh </a:t>
            </a:r>
            <a:r>
              <a:rPr lang="vi-VN" sz="3800" spc="-5" dirty="0">
                <a:latin typeface="Times New Roman"/>
                <a:cs typeface="Times New Roman"/>
              </a:rPr>
              <a:t>đến chức năng </a:t>
            </a:r>
            <a:r>
              <a:rPr lang="vi-VN" sz="3800" spc="-10" dirty="0">
                <a:latin typeface="Times New Roman"/>
                <a:cs typeface="Times New Roman"/>
              </a:rPr>
              <a:t>điều </a:t>
            </a:r>
            <a:r>
              <a:rPr lang="vi-VN" sz="3800" spc="-5" dirty="0">
                <a:latin typeface="Times New Roman"/>
                <a:cs typeface="Times New Roman"/>
              </a:rPr>
              <a:t>khiển  </a:t>
            </a:r>
            <a:r>
              <a:rPr lang="vi-VN" sz="3800" dirty="0">
                <a:latin typeface="Times New Roman"/>
                <a:cs typeface="Times New Roman"/>
              </a:rPr>
              <a:t>trong </a:t>
            </a:r>
            <a:r>
              <a:rPr lang="vi-VN" sz="3800" spc="-10" dirty="0">
                <a:latin typeface="Times New Roman"/>
                <a:cs typeface="Times New Roman"/>
              </a:rPr>
              <a:t>quản </a:t>
            </a:r>
            <a:r>
              <a:rPr lang="vi-VN" sz="3800" dirty="0">
                <a:latin typeface="Times New Roman"/>
                <a:cs typeface="Times New Roman"/>
              </a:rPr>
              <a:t>trị, </a:t>
            </a:r>
            <a:r>
              <a:rPr lang="vi-VN" sz="3800" spc="-5" dirty="0">
                <a:latin typeface="Times New Roman"/>
                <a:cs typeface="Times New Roman"/>
              </a:rPr>
              <a:t>trên </a:t>
            </a:r>
            <a:r>
              <a:rPr lang="vi-VN" sz="3800" spc="-10" dirty="0">
                <a:latin typeface="Times New Roman"/>
                <a:cs typeface="Times New Roman"/>
              </a:rPr>
              <a:t>các mặt </a:t>
            </a:r>
            <a:r>
              <a:rPr lang="vi-VN" sz="3800" spc="-5" dirty="0">
                <a:latin typeface="Times New Roman"/>
                <a:cs typeface="Times New Roman"/>
              </a:rPr>
              <a:t>tuyển dụng, </a:t>
            </a:r>
            <a:r>
              <a:rPr lang="vi-VN" sz="3800" dirty="0">
                <a:latin typeface="Times New Roman"/>
                <a:cs typeface="Times New Roman"/>
              </a:rPr>
              <a:t>động </a:t>
            </a:r>
            <a:r>
              <a:rPr lang="vi-VN" sz="3800" spc="-10" dirty="0">
                <a:latin typeface="Times New Roman"/>
                <a:cs typeface="Times New Roman"/>
              </a:rPr>
              <a:t>viên, </a:t>
            </a:r>
            <a:r>
              <a:rPr lang="vi-VN" sz="3800" spc="-5" dirty="0">
                <a:latin typeface="Times New Roman"/>
                <a:cs typeface="Times New Roman"/>
              </a:rPr>
              <a:t>đào  tạo, giải quyết </a:t>
            </a:r>
            <a:r>
              <a:rPr lang="vi-VN" sz="3800" spc="-10" dirty="0">
                <a:latin typeface="Times New Roman"/>
                <a:cs typeface="Times New Roman"/>
              </a:rPr>
              <a:t>các </a:t>
            </a:r>
            <a:r>
              <a:rPr lang="vi-VN" sz="3800" spc="-5" dirty="0">
                <a:latin typeface="Times New Roman"/>
                <a:cs typeface="Times New Roman"/>
              </a:rPr>
              <a:t>bất</a:t>
            </a:r>
            <a:r>
              <a:rPr lang="vi-VN" sz="3800" spc="-10" dirty="0">
                <a:latin typeface="Times New Roman"/>
                <a:cs typeface="Times New Roman"/>
              </a:rPr>
              <a:t> </a:t>
            </a:r>
            <a:r>
              <a:rPr lang="vi-VN" sz="3800" dirty="0" smtClean="0">
                <a:latin typeface="Times New Roman"/>
                <a:cs typeface="Times New Roman"/>
              </a:rPr>
              <a:t>đồng.</a:t>
            </a:r>
            <a:endParaRPr lang="en-US" sz="3800" dirty="0" smtClean="0">
              <a:latin typeface="Times New Roman"/>
              <a:cs typeface="Times New Roman"/>
            </a:endParaRPr>
          </a:p>
          <a:p>
            <a:pPr marL="889000" marR="5080" lvl="3" indent="-571500" algn="just">
              <a:spcBef>
                <a:spcPts val="1975"/>
              </a:spcBef>
              <a:buFont typeface="Wingdings" panose="05000000000000000000" pitchFamily="2" charset="2"/>
              <a:buChar char="Ø"/>
              <a:tabLst>
                <a:tab pos="595630" algn="l"/>
              </a:tabLst>
            </a:pPr>
            <a:r>
              <a:rPr lang="vi-VN" sz="3800" spc="-10" dirty="0" smtClean="0">
                <a:latin typeface="Times New Roman"/>
                <a:cs typeface="Times New Roman"/>
              </a:rPr>
              <a:t>Văn </a:t>
            </a:r>
            <a:r>
              <a:rPr lang="vi-VN" sz="3800" dirty="0">
                <a:latin typeface="Times New Roman"/>
                <a:cs typeface="Times New Roman"/>
              </a:rPr>
              <a:t>hóa </a:t>
            </a:r>
            <a:r>
              <a:rPr lang="vi-VN" sz="3800" spc="-5" dirty="0">
                <a:latin typeface="Times New Roman"/>
                <a:cs typeface="Times New Roman"/>
              </a:rPr>
              <a:t>tổ chức </a:t>
            </a:r>
            <a:r>
              <a:rPr lang="vi-VN" sz="3800" spc="-10" dirty="0">
                <a:latin typeface="Times New Roman"/>
                <a:cs typeface="Times New Roman"/>
              </a:rPr>
              <a:t>có </a:t>
            </a:r>
            <a:r>
              <a:rPr lang="vi-VN" sz="3800" spc="-5" dirty="0">
                <a:latin typeface="Times New Roman"/>
                <a:cs typeface="Times New Roman"/>
              </a:rPr>
              <a:t>ảnh hưởng đến hoạt </a:t>
            </a:r>
            <a:r>
              <a:rPr lang="vi-VN" sz="3800" dirty="0">
                <a:latin typeface="Times New Roman"/>
                <a:cs typeface="Times New Roman"/>
              </a:rPr>
              <a:t>động </a:t>
            </a:r>
            <a:r>
              <a:rPr lang="vi-VN" sz="3800" spc="-5" dirty="0">
                <a:latin typeface="Times New Roman"/>
                <a:cs typeface="Times New Roman"/>
              </a:rPr>
              <a:t>kiểm</a:t>
            </a:r>
            <a:r>
              <a:rPr lang="vi-VN" sz="3800" spc="15" dirty="0">
                <a:latin typeface="Times New Roman"/>
                <a:cs typeface="Times New Roman"/>
              </a:rPr>
              <a:t> </a:t>
            </a:r>
            <a:r>
              <a:rPr lang="vi-VN" sz="3800" spc="-5" dirty="0">
                <a:latin typeface="Times New Roman"/>
                <a:cs typeface="Times New Roman"/>
              </a:rPr>
              <a:t>tra.</a:t>
            </a:r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val="2529716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accent2">
                <a:lumMod val="75000"/>
              </a:schemeClr>
            </a:gs>
          </a:gsLst>
          <a:lin ang="108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21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700006" y="5172077"/>
            <a:ext cx="45857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WANT MORE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2188826" y="6930688"/>
            <a:ext cx="41275" cy="3384888"/>
          </a:xfrm>
          <a:prstGeom prst="straightConnector1">
            <a:avLst/>
          </a:prstGeom>
          <a:ln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685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ln>
            <a:noFill/>
          </a:ln>
        </p:spPr>
      </p:pic>
      <p:sp>
        <p:nvSpPr>
          <p:cNvPr id="7" name="Freeform 71"/>
          <p:cNvSpPr>
            <a:spLocks noChangeArrowheads="1"/>
          </p:cNvSpPr>
          <p:nvPr/>
        </p:nvSpPr>
        <p:spPr bwMode="auto">
          <a:xfrm rot="10800000">
            <a:off x="3216172" y="4860834"/>
            <a:ext cx="909999" cy="675743"/>
          </a:xfrm>
          <a:custGeom>
            <a:avLst/>
            <a:gdLst>
              <a:gd name="T0" fmla="*/ 70 w 444"/>
              <a:gd name="T1" fmla="*/ 0 h 329"/>
              <a:gd name="T2" fmla="*/ 70 w 444"/>
              <a:gd name="T3" fmla="*/ 0 h 329"/>
              <a:gd name="T4" fmla="*/ 0 w 444"/>
              <a:gd name="T5" fmla="*/ 70 h 329"/>
              <a:gd name="T6" fmla="*/ 70 w 444"/>
              <a:gd name="T7" fmla="*/ 150 h 329"/>
              <a:gd name="T8" fmla="*/ 0 w 444"/>
              <a:gd name="T9" fmla="*/ 291 h 329"/>
              <a:gd name="T10" fmla="*/ 0 w 444"/>
              <a:gd name="T11" fmla="*/ 328 h 329"/>
              <a:gd name="T12" fmla="*/ 70 w 444"/>
              <a:gd name="T13" fmla="*/ 0 h 329"/>
              <a:gd name="T14" fmla="*/ 275 w 444"/>
              <a:gd name="T15" fmla="*/ 0 h 329"/>
              <a:gd name="T16" fmla="*/ 275 w 444"/>
              <a:gd name="T17" fmla="*/ 0 h 329"/>
              <a:gd name="T18" fmla="*/ 204 w 444"/>
              <a:gd name="T19" fmla="*/ 70 h 329"/>
              <a:gd name="T20" fmla="*/ 275 w 444"/>
              <a:gd name="T21" fmla="*/ 150 h 329"/>
              <a:gd name="T22" fmla="*/ 204 w 444"/>
              <a:gd name="T23" fmla="*/ 291 h 329"/>
              <a:gd name="T24" fmla="*/ 204 w 444"/>
              <a:gd name="T25" fmla="*/ 328 h 329"/>
              <a:gd name="T26" fmla="*/ 275 w 444"/>
              <a:gd name="T27" fmla="*/ 0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44" h="329">
                <a:moveTo>
                  <a:pt x="70" y="0"/>
                </a:moveTo>
                <a:lnTo>
                  <a:pt x="70" y="0"/>
                </a:lnTo>
                <a:cubicBezTo>
                  <a:pt x="26" y="0"/>
                  <a:pt x="0" y="35"/>
                  <a:pt x="0" y="70"/>
                </a:cubicBezTo>
                <a:cubicBezTo>
                  <a:pt x="0" y="115"/>
                  <a:pt x="26" y="150"/>
                  <a:pt x="70" y="150"/>
                </a:cubicBezTo>
                <a:cubicBezTo>
                  <a:pt x="142" y="150"/>
                  <a:pt x="98" y="291"/>
                  <a:pt x="0" y="291"/>
                </a:cubicBezTo>
                <a:cubicBezTo>
                  <a:pt x="0" y="328"/>
                  <a:pt x="0" y="328"/>
                  <a:pt x="0" y="328"/>
                </a:cubicBezTo>
                <a:cubicBezTo>
                  <a:pt x="168" y="328"/>
                  <a:pt x="239" y="0"/>
                  <a:pt x="70" y="0"/>
                </a:cubicBezTo>
                <a:close/>
                <a:moveTo>
                  <a:pt x="275" y="0"/>
                </a:moveTo>
                <a:lnTo>
                  <a:pt x="275" y="0"/>
                </a:lnTo>
                <a:cubicBezTo>
                  <a:pt x="239" y="0"/>
                  <a:pt x="204" y="35"/>
                  <a:pt x="204" y="70"/>
                </a:cubicBezTo>
                <a:cubicBezTo>
                  <a:pt x="204" y="115"/>
                  <a:pt x="239" y="150"/>
                  <a:pt x="275" y="150"/>
                </a:cubicBezTo>
                <a:cubicBezTo>
                  <a:pt x="354" y="150"/>
                  <a:pt x="301" y="291"/>
                  <a:pt x="204" y="291"/>
                </a:cubicBezTo>
                <a:cubicBezTo>
                  <a:pt x="204" y="328"/>
                  <a:pt x="204" y="328"/>
                  <a:pt x="204" y="328"/>
                </a:cubicBezTo>
                <a:cubicBezTo>
                  <a:pt x="381" y="328"/>
                  <a:pt x="443" y="0"/>
                  <a:pt x="27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13388" y="1561282"/>
            <a:ext cx="129026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7200" b="1" spc="-5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I.1. </a:t>
            </a:r>
            <a:r>
              <a:rPr lang="vi-VN" sz="7200" b="1" u="sng" spc="-5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Khái niệm và phân </a:t>
            </a:r>
            <a:r>
              <a:rPr lang="vi-VN" sz="7200" b="1" u="sng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loại </a:t>
            </a:r>
            <a:r>
              <a:rPr lang="vi-VN" sz="7200" b="1" u="sng" spc="-5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vi-VN" sz="7200" b="1" u="sng" spc="-2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7200" b="1" u="sng" spc="-5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trường:</a:t>
            </a:r>
            <a:endParaRPr lang="en-GB" sz="7000" b="1" u="sng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ea typeface="Open Sans Extrabold" panose="020B0906030804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66451" y="5352171"/>
            <a:ext cx="12610237" cy="6737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1" marR="198128" indent="335291" algn="ctr">
              <a:lnSpc>
                <a:spcPct val="90000"/>
              </a:lnSpc>
              <a:spcBef>
                <a:spcPts val="674"/>
              </a:spcBef>
            </a:pPr>
            <a:r>
              <a:rPr lang="vi-VN" sz="4800" spc="-11" dirty="0">
                <a:solidFill>
                  <a:srgbClr val="122767"/>
                </a:solidFill>
                <a:latin typeface="Times New Roman"/>
                <a:cs typeface="Times New Roman"/>
              </a:rPr>
              <a:t>Môi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trường là toàn bộ những </a:t>
            </a:r>
            <a:r>
              <a:rPr lang="vi-VN" sz="4800" b="1" spc="-5" dirty="0">
                <a:solidFill>
                  <a:srgbClr val="0000CC"/>
                </a:solidFill>
                <a:latin typeface="Times New Roman"/>
                <a:cs typeface="Times New Roman"/>
              </a:rPr>
              <a:t>lực lượng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và </a:t>
            </a:r>
            <a:r>
              <a:rPr lang="vi-VN" sz="4800" b="1" spc="-5" dirty="0">
                <a:solidFill>
                  <a:srgbClr val="0000CC"/>
                </a:solidFill>
                <a:latin typeface="Times New Roman"/>
                <a:cs typeface="Times New Roman"/>
              </a:rPr>
              <a:t>thể chế </a:t>
            </a:r>
            <a:r>
              <a:rPr lang="vi-VN" sz="4800" spc="-5" dirty="0">
                <a:latin typeface="Times New Roman"/>
                <a:cs typeface="Times New Roman"/>
              </a:rPr>
              <a:t>từ bên trong và bên ngoài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tác động và ảnh hưởng đến hoạt động và kết quả hoạt  động của doanh</a:t>
            </a:r>
            <a:r>
              <a:rPr lang="vi-VN" sz="4800" spc="-3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nghiệp.</a:t>
            </a:r>
            <a:endParaRPr lang="vi-VN" sz="4800" dirty="0">
              <a:latin typeface="Times New Roman"/>
              <a:cs typeface="Times New Roman"/>
            </a:endParaRPr>
          </a:p>
          <a:p>
            <a:pPr marL="1158913" lvl="2" indent="-208287" algn="just">
              <a:lnSpc>
                <a:spcPts val="3195"/>
              </a:lnSpc>
              <a:spcBef>
                <a:spcPts val="340"/>
              </a:spcBef>
              <a:buFont typeface="Times New Roman"/>
              <a:buChar char="-"/>
              <a:tabLst>
                <a:tab pos="1159549" algn="l"/>
              </a:tabLst>
            </a:pPr>
            <a:endParaRPr lang="en-US" sz="4800" b="1" spc="-5" dirty="0">
              <a:solidFill>
                <a:srgbClr val="122767"/>
              </a:solidFill>
              <a:latin typeface="Times New Roman"/>
              <a:cs typeface="Times New Roman"/>
            </a:endParaRPr>
          </a:p>
          <a:p>
            <a:pPr marL="1158913" lvl="2" indent="-208287" algn="just">
              <a:lnSpc>
                <a:spcPts val="3195"/>
              </a:lnSpc>
              <a:spcBef>
                <a:spcPts val="340"/>
              </a:spcBef>
              <a:buFont typeface="Times New Roman"/>
              <a:buChar char="-"/>
              <a:tabLst>
                <a:tab pos="1159549" algn="l"/>
              </a:tabLst>
            </a:pPr>
            <a:r>
              <a:rPr lang="vi-VN" sz="4800" b="1" spc="-5" dirty="0">
                <a:solidFill>
                  <a:srgbClr val="122767"/>
                </a:solidFill>
                <a:latin typeface="Times New Roman"/>
                <a:cs typeface="Times New Roman"/>
              </a:rPr>
              <a:t>Lực lượng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: </a:t>
            </a:r>
            <a:r>
              <a:rPr lang="vi-VN" sz="4800" spc="-11" dirty="0">
                <a:solidFill>
                  <a:srgbClr val="122767"/>
                </a:solidFill>
                <a:latin typeface="Times New Roman"/>
                <a:cs typeface="Times New Roman"/>
              </a:rPr>
              <a:t>sức mạnh mang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tính </a:t>
            </a:r>
            <a:r>
              <a:rPr lang="vi-VN" sz="4800" b="1" spc="-5" dirty="0">
                <a:solidFill>
                  <a:srgbClr val="3333FF"/>
                </a:solidFill>
                <a:latin typeface="Times New Roman"/>
                <a:cs typeface="Times New Roman"/>
              </a:rPr>
              <a:t>qui</a:t>
            </a:r>
            <a:r>
              <a:rPr lang="vi-VN" sz="4800" b="1" spc="45" dirty="0">
                <a:solidFill>
                  <a:srgbClr val="3333FF"/>
                </a:solidFill>
                <a:latin typeface="Times New Roman"/>
                <a:cs typeface="Times New Roman"/>
              </a:rPr>
              <a:t> </a:t>
            </a:r>
            <a:r>
              <a:rPr lang="vi-VN" sz="4800" b="1" dirty="0">
                <a:solidFill>
                  <a:srgbClr val="3333FF"/>
                </a:solidFill>
                <a:latin typeface="Times New Roman"/>
                <a:cs typeface="Times New Roman"/>
              </a:rPr>
              <a:t>luật</a:t>
            </a:r>
            <a:endParaRPr lang="vi-VN" sz="4800" dirty="0">
              <a:latin typeface="Times New Roman"/>
              <a:cs typeface="Times New Roman"/>
            </a:endParaRPr>
          </a:p>
          <a:p>
            <a:pPr marL="12701" algn="ctr">
              <a:lnSpc>
                <a:spcPts val="3195"/>
              </a:lnSpc>
            </a:pPr>
            <a:endParaRPr lang="vi-VN" sz="4800" dirty="0">
              <a:solidFill>
                <a:srgbClr val="122767"/>
              </a:solidFill>
              <a:latin typeface="Times New Roman"/>
              <a:cs typeface="Times New Roman"/>
            </a:endParaRPr>
          </a:p>
          <a:p>
            <a:pPr marL="12701" algn="ctr">
              <a:lnSpc>
                <a:spcPts val="3195"/>
              </a:lnSpc>
            </a:pPr>
            <a:r>
              <a:rPr lang="vi-VN" sz="4800" dirty="0">
                <a:solidFill>
                  <a:srgbClr val="122767"/>
                </a:solidFill>
                <a:latin typeface="Times New Roman"/>
                <a:cs typeface="Times New Roman"/>
              </a:rPr>
              <a:t>(kinh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tế/ xã </a:t>
            </a:r>
            <a:r>
              <a:rPr lang="vi-VN" sz="4800" dirty="0">
                <a:solidFill>
                  <a:srgbClr val="122767"/>
                </a:solidFill>
                <a:latin typeface="Times New Roman"/>
                <a:cs typeface="Times New Roman"/>
              </a:rPr>
              <a:t>hội/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tự</a:t>
            </a:r>
            <a:r>
              <a:rPr lang="vi-VN" sz="4800" spc="-4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nhiên)</a:t>
            </a:r>
            <a:r>
              <a:rPr lang="en-US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.</a:t>
            </a:r>
            <a:endParaRPr lang="vi-VN" sz="4800" dirty="0">
              <a:latin typeface="Times New Roman"/>
              <a:cs typeface="Times New Roman"/>
            </a:endParaRPr>
          </a:p>
          <a:p>
            <a:pPr marL="12701" marR="469281" lvl="2" indent="938560" algn="ctr">
              <a:lnSpc>
                <a:spcPts val="3021"/>
              </a:lnSpc>
              <a:spcBef>
                <a:spcPts val="720"/>
              </a:spcBef>
              <a:buFont typeface="Times New Roman"/>
              <a:buChar char="-"/>
              <a:tabLst>
                <a:tab pos="1159549" algn="l"/>
              </a:tabLst>
            </a:pPr>
            <a:endParaRPr lang="vi-VN" sz="4800" b="1" spc="-5" dirty="0">
              <a:solidFill>
                <a:srgbClr val="122767"/>
              </a:solidFill>
              <a:latin typeface="Times New Roman"/>
              <a:cs typeface="Times New Roman"/>
            </a:endParaRPr>
          </a:p>
          <a:p>
            <a:pPr marL="12701" marR="469281" lvl="2" indent="938560" algn="ctr">
              <a:lnSpc>
                <a:spcPts val="3021"/>
              </a:lnSpc>
              <a:spcBef>
                <a:spcPts val="720"/>
              </a:spcBef>
              <a:buFont typeface="Times New Roman"/>
              <a:buChar char="-"/>
              <a:tabLst>
                <a:tab pos="1159549" algn="l"/>
              </a:tabLst>
            </a:pPr>
            <a:r>
              <a:rPr lang="vi-VN" sz="4800" b="1" spc="-5" dirty="0">
                <a:solidFill>
                  <a:srgbClr val="122767"/>
                </a:solidFill>
                <a:latin typeface="Times New Roman"/>
                <a:cs typeface="Times New Roman"/>
              </a:rPr>
              <a:t>Thể chế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: tác động chủ quan của </a:t>
            </a:r>
            <a:r>
              <a:rPr lang="vi-VN" sz="4800" spc="-11" dirty="0">
                <a:solidFill>
                  <a:srgbClr val="122767"/>
                </a:solidFill>
                <a:latin typeface="Times New Roman"/>
                <a:cs typeface="Times New Roman"/>
              </a:rPr>
              <a:t>con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người  </a:t>
            </a:r>
          </a:p>
          <a:p>
            <a:pPr marL="12701" marR="469281" lvl="2" algn="ctr">
              <a:lnSpc>
                <a:spcPts val="3021"/>
              </a:lnSpc>
              <a:spcBef>
                <a:spcPts val="720"/>
              </a:spcBef>
              <a:tabLst>
                <a:tab pos="1159549" algn="l"/>
              </a:tabLst>
            </a:pPr>
            <a:endParaRPr lang="en-US" sz="4800" dirty="0">
              <a:solidFill>
                <a:srgbClr val="122767"/>
              </a:solidFill>
              <a:latin typeface="Times New Roman"/>
              <a:cs typeface="Times New Roman"/>
            </a:endParaRPr>
          </a:p>
          <a:p>
            <a:pPr marL="12701" marR="469281" lvl="2" algn="ctr">
              <a:lnSpc>
                <a:spcPts val="3021"/>
              </a:lnSpc>
              <a:spcBef>
                <a:spcPts val="720"/>
              </a:spcBef>
              <a:tabLst>
                <a:tab pos="1159549" algn="l"/>
              </a:tabLst>
            </a:pPr>
            <a:r>
              <a:rPr lang="vi-VN" sz="4800" dirty="0">
                <a:solidFill>
                  <a:srgbClr val="122767"/>
                </a:solidFill>
                <a:latin typeface="Times New Roman"/>
                <a:cs typeface="Times New Roman"/>
              </a:rPr>
              <a:t>(luật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lệ/ </a:t>
            </a:r>
            <a:r>
              <a:rPr lang="vi-VN" sz="4800" dirty="0">
                <a:solidFill>
                  <a:srgbClr val="122767"/>
                </a:solidFill>
                <a:latin typeface="Times New Roman"/>
                <a:cs typeface="Times New Roman"/>
              </a:rPr>
              <a:t>qui định/</a:t>
            </a:r>
            <a:r>
              <a:rPr lang="vi-VN" sz="4800" spc="-71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...)</a:t>
            </a:r>
            <a:r>
              <a:rPr lang="en-US" sz="4800" spc="-5" dirty="0">
                <a:solidFill>
                  <a:srgbClr val="122767"/>
                </a:solidFill>
                <a:latin typeface="Times New Roman"/>
                <a:cs typeface="Times New Roman"/>
              </a:rPr>
              <a:t>.</a:t>
            </a:r>
            <a:endParaRPr lang="vi-VN" sz="4800" dirty="0">
              <a:latin typeface="Times New Roman"/>
              <a:cs typeface="Times New Roman"/>
            </a:endParaRPr>
          </a:p>
          <a:p>
            <a:endParaRPr lang="en-GB" sz="2399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Freeform 71"/>
          <p:cNvSpPr>
            <a:spLocks noChangeArrowheads="1"/>
          </p:cNvSpPr>
          <p:nvPr/>
        </p:nvSpPr>
        <p:spPr bwMode="auto">
          <a:xfrm>
            <a:off x="16321689" y="10978178"/>
            <a:ext cx="909999" cy="675743"/>
          </a:xfrm>
          <a:custGeom>
            <a:avLst/>
            <a:gdLst>
              <a:gd name="T0" fmla="*/ 70 w 444"/>
              <a:gd name="T1" fmla="*/ 0 h 329"/>
              <a:gd name="T2" fmla="*/ 70 w 444"/>
              <a:gd name="T3" fmla="*/ 0 h 329"/>
              <a:gd name="T4" fmla="*/ 0 w 444"/>
              <a:gd name="T5" fmla="*/ 70 h 329"/>
              <a:gd name="T6" fmla="*/ 70 w 444"/>
              <a:gd name="T7" fmla="*/ 150 h 329"/>
              <a:gd name="T8" fmla="*/ 0 w 444"/>
              <a:gd name="T9" fmla="*/ 291 h 329"/>
              <a:gd name="T10" fmla="*/ 0 w 444"/>
              <a:gd name="T11" fmla="*/ 328 h 329"/>
              <a:gd name="T12" fmla="*/ 70 w 444"/>
              <a:gd name="T13" fmla="*/ 0 h 329"/>
              <a:gd name="T14" fmla="*/ 275 w 444"/>
              <a:gd name="T15" fmla="*/ 0 h 329"/>
              <a:gd name="T16" fmla="*/ 275 w 444"/>
              <a:gd name="T17" fmla="*/ 0 h 329"/>
              <a:gd name="T18" fmla="*/ 204 w 444"/>
              <a:gd name="T19" fmla="*/ 70 h 329"/>
              <a:gd name="T20" fmla="*/ 275 w 444"/>
              <a:gd name="T21" fmla="*/ 150 h 329"/>
              <a:gd name="T22" fmla="*/ 204 w 444"/>
              <a:gd name="T23" fmla="*/ 291 h 329"/>
              <a:gd name="T24" fmla="*/ 204 w 444"/>
              <a:gd name="T25" fmla="*/ 328 h 329"/>
              <a:gd name="T26" fmla="*/ 275 w 444"/>
              <a:gd name="T27" fmla="*/ 0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44" h="329">
                <a:moveTo>
                  <a:pt x="70" y="0"/>
                </a:moveTo>
                <a:lnTo>
                  <a:pt x="70" y="0"/>
                </a:lnTo>
                <a:cubicBezTo>
                  <a:pt x="26" y="0"/>
                  <a:pt x="0" y="35"/>
                  <a:pt x="0" y="70"/>
                </a:cubicBezTo>
                <a:cubicBezTo>
                  <a:pt x="0" y="115"/>
                  <a:pt x="26" y="150"/>
                  <a:pt x="70" y="150"/>
                </a:cubicBezTo>
                <a:cubicBezTo>
                  <a:pt x="142" y="150"/>
                  <a:pt x="98" y="291"/>
                  <a:pt x="0" y="291"/>
                </a:cubicBezTo>
                <a:cubicBezTo>
                  <a:pt x="0" y="328"/>
                  <a:pt x="0" y="328"/>
                  <a:pt x="0" y="328"/>
                </a:cubicBezTo>
                <a:cubicBezTo>
                  <a:pt x="168" y="328"/>
                  <a:pt x="239" y="0"/>
                  <a:pt x="70" y="0"/>
                </a:cubicBezTo>
                <a:close/>
                <a:moveTo>
                  <a:pt x="275" y="0"/>
                </a:moveTo>
                <a:lnTo>
                  <a:pt x="275" y="0"/>
                </a:lnTo>
                <a:cubicBezTo>
                  <a:pt x="239" y="0"/>
                  <a:pt x="204" y="35"/>
                  <a:pt x="204" y="70"/>
                </a:cubicBezTo>
                <a:cubicBezTo>
                  <a:pt x="204" y="115"/>
                  <a:pt x="239" y="150"/>
                  <a:pt x="275" y="150"/>
                </a:cubicBezTo>
                <a:cubicBezTo>
                  <a:pt x="354" y="150"/>
                  <a:pt x="301" y="291"/>
                  <a:pt x="204" y="291"/>
                </a:cubicBezTo>
                <a:cubicBezTo>
                  <a:pt x="204" y="328"/>
                  <a:pt x="204" y="328"/>
                  <a:pt x="204" y="328"/>
                </a:cubicBezTo>
                <a:cubicBezTo>
                  <a:pt x="381" y="328"/>
                  <a:pt x="443" y="0"/>
                  <a:pt x="27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08206D1-403C-2F45-AFF5-FD65426D2037}"/>
              </a:ext>
            </a:extLst>
          </p:cNvPr>
          <p:cNvSpPr txBox="1"/>
          <p:nvPr/>
        </p:nvSpPr>
        <p:spPr>
          <a:xfrm>
            <a:off x="3409760" y="3797447"/>
            <a:ext cx="75963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pc="-5" dirty="0">
                <a:solidFill>
                  <a:srgbClr val="FF7D89"/>
                </a:solidFill>
                <a:latin typeface="Times New Roman"/>
                <a:cs typeface="Times New Roman"/>
              </a:rPr>
              <a:t>1.1.	</a:t>
            </a:r>
            <a:r>
              <a:rPr lang="en-US" sz="6000" b="1" spc="-5" dirty="0" err="1">
                <a:solidFill>
                  <a:srgbClr val="FF7D89"/>
                </a:solidFill>
                <a:latin typeface="Times New Roman"/>
                <a:cs typeface="Times New Roman"/>
              </a:rPr>
              <a:t>Khái</a:t>
            </a:r>
            <a:r>
              <a:rPr lang="en-US" sz="6000" b="1" spc="-65" dirty="0">
                <a:solidFill>
                  <a:srgbClr val="FF7D89"/>
                </a:solidFill>
                <a:latin typeface="Times New Roman"/>
                <a:cs typeface="Times New Roman"/>
              </a:rPr>
              <a:t> </a:t>
            </a:r>
            <a:r>
              <a:rPr lang="en-US" sz="6000" b="1" spc="-11" dirty="0" err="1">
                <a:solidFill>
                  <a:srgbClr val="FF7D89"/>
                </a:solidFill>
                <a:latin typeface="Times New Roman"/>
                <a:cs typeface="Times New Roman"/>
              </a:rPr>
              <a:t>niệm</a:t>
            </a:r>
            <a:r>
              <a:rPr lang="en-US" sz="6000" b="1" spc="-11" dirty="0">
                <a:solidFill>
                  <a:srgbClr val="FF7D89"/>
                </a:solidFill>
                <a:latin typeface="Times New Roman"/>
                <a:cs typeface="Times New Roman"/>
              </a:rPr>
              <a:t>:</a:t>
            </a:r>
            <a:endParaRPr lang="en-US" sz="6000" dirty="0">
              <a:solidFill>
                <a:srgbClr val="FF7D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57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0095852" y="-1194713"/>
            <a:ext cx="7636044" cy="7592665"/>
            <a:chOff x="3810496" y="1813942"/>
            <a:chExt cx="279400" cy="277813"/>
          </a:xfrm>
          <a:solidFill>
            <a:schemeClr val="tx2">
              <a:lumMod val="20000"/>
              <a:lumOff val="80000"/>
              <a:alpha val="5000"/>
            </a:schemeClr>
          </a:solidFill>
        </p:grpSpPr>
        <p:sp>
          <p:nvSpPr>
            <p:cNvPr id="16" name="Freeform 53"/>
            <p:cNvSpPr>
              <a:spLocks noChangeArrowheads="1"/>
            </p:cNvSpPr>
            <p:nvPr/>
          </p:nvSpPr>
          <p:spPr bwMode="auto">
            <a:xfrm>
              <a:off x="3872409" y="1883792"/>
              <a:ext cx="153987" cy="146050"/>
            </a:xfrm>
            <a:custGeom>
              <a:avLst/>
              <a:gdLst>
                <a:gd name="T0" fmla="*/ 425 w 426"/>
                <a:gd name="T1" fmla="*/ 193 h 406"/>
                <a:gd name="T2" fmla="*/ 425 w 426"/>
                <a:gd name="T3" fmla="*/ 193 h 406"/>
                <a:gd name="T4" fmla="*/ 213 w 426"/>
                <a:gd name="T5" fmla="*/ 0 h 406"/>
                <a:gd name="T6" fmla="*/ 0 w 426"/>
                <a:gd name="T7" fmla="*/ 193 h 406"/>
                <a:gd name="T8" fmla="*/ 213 w 426"/>
                <a:gd name="T9" fmla="*/ 405 h 406"/>
                <a:gd name="T10" fmla="*/ 425 w 426"/>
                <a:gd name="T11" fmla="*/ 193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6" h="406">
                  <a:moveTo>
                    <a:pt x="425" y="193"/>
                  </a:moveTo>
                  <a:lnTo>
                    <a:pt x="425" y="193"/>
                  </a:lnTo>
                  <a:cubicBezTo>
                    <a:pt x="425" y="78"/>
                    <a:pt x="328" y="0"/>
                    <a:pt x="213" y="0"/>
                  </a:cubicBezTo>
                  <a:cubicBezTo>
                    <a:pt x="97" y="0"/>
                    <a:pt x="0" y="78"/>
                    <a:pt x="0" y="193"/>
                  </a:cubicBezTo>
                  <a:cubicBezTo>
                    <a:pt x="0" y="309"/>
                    <a:pt x="97" y="405"/>
                    <a:pt x="213" y="405"/>
                  </a:cubicBezTo>
                  <a:cubicBezTo>
                    <a:pt x="328" y="405"/>
                    <a:pt x="425" y="309"/>
                    <a:pt x="425" y="19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7" name="Freeform 54"/>
            <p:cNvSpPr>
              <a:spLocks noChangeArrowheads="1"/>
            </p:cNvSpPr>
            <p:nvPr/>
          </p:nvSpPr>
          <p:spPr bwMode="auto">
            <a:xfrm>
              <a:off x="3810496" y="1947292"/>
              <a:ext cx="41275" cy="20638"/>
            </a:xfrm>
            <a:custGeom>
              <a:avLst/>
              <a:gdLst>
                <a:gd name="T0" fmla="*/ 115 w 116"/>
                <a:gd name="T1" fmla="*/ 58 h 59"/>
                <a:gd name="T2" fmla="*/ 115 w 116"/>
                <a:gd name="T3" fmla="*/ 58 h 59"/>
                <a:gd name="T4" fmla="*/ 115 w 116"/>
                <a:gd name="T5" fmla="*/ 0 h 59"/>
                <a:gd name="T6" fmla="*/ 115 w 116"/>
                <a:gd name="T7" fmla="*/ 0 h 59"/>
                <a:gd name="T8" fmla="*/ 115 w 116"/>
                <a:gd name="T9" fmla="*/ 0 h 59"/>
                <a:gd name="T10" fmla="*/ 0 w 116"/>
                <a:gd name="T11" fmla="*/ 19 h 59"/>
                <a:gd name="T12" fmla="*/ 0 w 116"/>
                <a:gd name="T13" fmla="*/ 38 h 59"/>
                <a:gd name="T14" fmla="*/ 115 w 116"/>
                <a:gd name="T15" fmla="*/ 5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59">
                  <a:moveTo>
                    <a:pt x="115" y="58"/>
                  </a:moveTo>
                  <a:lnTo>
                    <a:pt x="115" y="58"/>
                  </a:lnTo>
                  <a:cubicBezTo>
                    <a:pt x="115" y="0"/>
                    <a:pt x="115" y="0"/>
                    <a:pt x="115" y="0"/>
                  </a:cubicBezTo>
                  <a:lnTo>
                    <a:pt x="115" y="0"/>
                  </a:lnTo>
                  <a:lnTo>
                    <a:pt x="115" y="0"/>
                  </a:lnTo>
                  <a:cubicBezTo>
                    <a:pt x="0" y="19"/>
                    <a:pt x="0" y="19"/>
                    <a:pt x="0" y="19"/>
                  </a:cubicBezTo>
                  <a:lnTo>
                    <a:pt x="0" y="38"/>
                  </a:lnTo>
                  <a:cubicBezTo>
                    <a:pt x="115" y="58"/>
                    <a:pt x="115" y="58"/>
                    <a:pt x="115" y="5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8" name="Freeform 55"/>
            <p:cNvSpPr>
              <a:spLocks noChangeArrowheads="1"/>
            </p:cNvSpPr>
            <p:nvPr/>
          </p:nvSpPr>
          <p:spPr bwMode="auto">
            <a:xfrm>
              <a:off x="4047034" y="1947292"/>
              <a:ext cx="42862" cy="20638"/>
            </a:xfrm>
            <a:custGeom>
              <a:avLst/>
              <a:gdLst>
                <a:gd name="T0" fmla="*/ 116 w 117"/>
                <a:gd name="T1" fmla="*/ 19 h 59"/>
                <a:gd name="T2" fmla="*/ 116 w 117"/>
                <a:gd name="T3" fmla="*/ 19 h 59"/>
                <a:gd name="T4" fmla="*/ 0 w 117"/>
                <a:gd name="T5" fmla="*/ 0 h 59"/>
                <a:gd name="T6" fmla="*/ 0 w 117"/>
                <a:gd name="T7" fmla="*/ 0 h 59"/>
                <a:gd name="T8" fmla="*/ 0 w 117"/>
                <a:gd name="T9" fmla="*/ 0 h 59"/>
                <a:gd name="T10" fmla="*/ 0 w 117"/>
                <a:gd name="T11" fmla="*/ 58 h 59"/>
                <a:gd name="T12" fmla="*/ 0 w 117"/>
                <a:gd name="T13" fmla="*/ 58 h 59"/>
                <a:gd name="T14" fmla="*/ 0 w 117"/>
                <a:gd name="T15" fmla="*/ 58 h 59"/>
                <a:gd name="T16" fmla="*/ 116 w 117"/>
                <a:gd name="T17" fmla="*/ 38 h 59"/>
                <a:gd name="T18" fmla="*/ 116 w 117"/>
                <a:gd name="T19" fmla="*/ 1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59">
                  <a:moveTo>
                    <a:pt x="116" y="19"/>
                  </a:moveTo>
                  <a:lnTo>
                    <a:pt x="116" y="19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58"/>
                    <a:pt x="0" y="58"/>
                    <a:pt x="0" y="58"/>
                  </a:cubicBezTo>
                  <a:lnTo>
                    <a:pt x="0" y="58"/>
                  </a:lnTo>
                  <a:lnTo>
                    <a:pt x="0" y="58"/>
                  </a:lnTo>
                  <a:cubicBezTo>
                    <a:pt x="116" y="38"/>
                    <a:pt x="116" y="38"/>
                    <a:pt x="116" y="38"/>
                  </a:cubicBezTo>
                  <a:lnTo>
                    <a:pt x="116" y="19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9" name="Freeform 56"/>
            <p:cNvSpPr>
              <a:spLocks noChangeArrowheads="1"/>
            </p:cNvSpPr>
            <p:nvPr/>
          </p:nvSpPr>
          <p:spPr bwMode="auto">
            <a:xfrm>
              <a:off x="3935909" y="2050480"/>
              <a:ext cx="28575" cy="41275"/>
            </a:xfrm>
            <a:custGeom>
              <a:avLst/>
              <a:gdLst>
                <a:gd name="T0" fmla="*/ 58 w 78"/>
                <a:gd name="T1" fmla="*/ 0 h 116"/>
                <a:gd name="T2" fmla="*/ 58 w 78"/>
                <a:gd name="T3" fmla="*/ 0 h 116"/>
                <a:gd name="T4" fmla="*/ 0 w 78"/>
                <a:gd name="T5" fmla="*/ 0 h 116"/>
                <a:gd name="T6" fmla="*/ 0 w 78"/>
                <a:gd name="T7" fmla="*/ 0 h 116"/>
                <a:gd name="T8" fmla="*/ 0 w 78"/>
                <a:gd name="T9" fmla="*/ 0 h 116"/>
                <a:gd name="T10" fmla="*/ 39 w 78"/>
                <a:gd name="T11" fmla="*/ 115 h 116"/>
                <a:gd name="T12" fmla="*/ 39 w 78"/>
                <a:gd name="T13" fmla="*/ 115 h 116"/>
                <a:gd name="T14" fmla="*/ 77 w 78"/>
                <a:gd name="T15" fmla="*/ 0 h 116"/>
                <a:gd name="T16" fmla="*/ 77 w 78"/>
                <a:gd name="T17" fmla="*/ 0 h 116"/>
                <a:gd name="T18" fmla="*/ 58 w 78"/>
                <a:gd name="T1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16">
                  <a:moveTo>
                    <a:pt x="58" y="0"/>
                  </a:moveTo>
                  <a:lnTo>
                    <a:pt x="58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9" y="115"/>
                    <a:pt x="39" y="115"/>
                    <a:pt x="39" y="115"/>
                  </a:cubicBezTo>
                  <a:lnTo>
                    <a:pt x="39" y="115"/>
                  </a:lnTo>
                  <a:cubicBezTo>
                    <a:pt x="77" y="0"/>
                    <a:pt x="77" y="0"/>
                    <a:pt x="77" y="0"/>
                  </a:cubicBezTo>
                  <a:lnTo>
                    <a:pt x="77" y="0"/>
                  </a:lnTo>
                  <a:lnTo>
                    <a:pt x="58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0" name="Freeform 57"/>
            <p:cNvSpPr>
              <a:spLocks noChangeArrowheads="1"/>
            </p:cNvSpPr>
            <p:nvPr/>
          </p:nvSpPr>
          <p:spPr bwMode="auto">
            <a:xfrm>
              <a:off x="3935909" y="1813942"/>
              <a:ext cx="28575" cy="49213"/>
            </a:xfrm>
            <a:custGeom>
              <a:avLst/>
              <a:gdLst>
                <a:gd name="T0" fmla="*/ 0 w 78"/>
                <a:gd name="T1" fmla="*/ 135 h 136"/>
                <a:gd name="T2" fmla="*/ 0 w 78"/>
                <a:gd name="T3" fmla="*/ 135 h 136"/>
                <a:gd name="T4" fmla="*/ 58 w 78"/>
                <a:gd name="T5" fmla="*/ 135 h 136"/>
                <a:gd name="T6" fmla="*/ 77 w 78"/>
                <a:gd name="T7" fmla="*/ 135 h 136"/>
                <a:gd name="T8" fmla="*/ 77 w 78"/>
                <a:gd name="T9" fmla="*/ 135 h 136"/>
                <a:gd name="T10" fmla="*/ 39 w 78"/>
                <a:gd name="T11" fmla="*/ 19 h 136"/>
                <a:gd name="T12" fmla="*/ 39 w 78"/>
                <a:gd name="T13" fmla="*/ 19 h 136"/>
                <a:gd name="T14" fmla="*/ 0 w 78"/>
                <a:gd name="T15" fmla="*/ 135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136">
                  <a:moveTo>
                    <a:pt x="0" y="135"/>
                  </a:moveTo>
                  <a:lnTo>
                    <a:pt x="0" y="135"/>
                  </a:lnTo>
                  <a:cubicBezTo>
                    <a:pt x="58" y="135"/>
                    <a:pt x="58" y="135"/>
                    <a:pt x="58" y="135"/>
                  </a:cubicBezTo>
                  <a:lnTo>
                    <a:pt x="77" y="135"/>
                  </a:lnTo>
                  <a:lnTo>
                    <a:pt x="77" y="135"/>
                  </a:lnTo>
                  <a:cubicBezTo>
                    <a:pt x="39" y="19"/>
                    <a:pt x="39" y="19"/>
                    <a:pt x="39" y="19"/>
                  </a:cubicBezTo>
                  <a:cubicBezTo>
                    <a:pt x="39" y="0"/>
                    <a:pt x="39" y="0"/>
                    <a:pt x="39" y="19"/>
                  </a:cubicBezTo>
                  <a:cubicBezTo>
                    <a:pt x="0" y="135"/>
                    <a:pt x="0" y="135"/>
                    <a:pt x="0" y="13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1" name="Freeform 58"/>
            <p:cNvSpPr>
              <a:spLocks noChangeArrowheads="1"/>
            </p:cNvSpPr>
            <p:nvPr/>
          </p:nvSpPr>
          <p:spPr bwMode="auto">
            <a:xfrm>
              <a:off x="3851771" y="2015555"/>
              <a:ext cx="34925" cy="42862"/>
            </a:xfrm>
            <a:custGeom>
              <a:avLst/>
              <a:gdLst>
                <a:gd name="T0" fmla="*/ 58 w 98"/>
                <a:gd name="T1" fmla="*/ 0 h 117"/>
                <a:gd name="T2" fmla="*/ 58 w 98"/>
                <a:gd name="T3" fmla="*/ 0 h 117"/>
                <a:gd name="T4" fmla="*/ 58 w 98"/>
                <a:gd name="T5" fmla="*/ 0 h 117"/>
                <a:gd name="T6" fmla="*/ 58 w 98"/>
                <a:gd name="T7" fmla="*/ 0 h 117"/>
                <a:gd name="T8" fmla="*/ 0 w 98"/>
                <a:gd name="T9" fmla="*/ 97 h 117"/>
                <a:gd name="T10" fmla="*/ 0 w 98"/>
                <a:gd name="T11" fmla="*/ 97 h 117"/>
                <a:gd name="T12" fmla="*/ 97 w 98"/>
                <a:gd name="T13" fmla="*/ 38 h 117"/>
                <a:gd name="T14" fmla="*/ 97 w 98"/>
                <a:gd name="T15" fmla="*/ 38 h 117"/>
                <a:gd name="T16" fmla="*/ 97 w 98"/>
                <a:gd name="T17" fmla="*/ 38 h 117"/>
                <a:gd name="T18" fmla="*/ 58 w 98"/>
                <a:gd name="T1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8" h="117"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lnTo>
                    <a:pt x="58" y="0"/>
                  </a:ln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116"/>
                    <a:pt x="0" y="97"/>
                  </a:cubicBezTo>
                  <a:cubicBezTo>
                    <a:pt x="97" y="38"/>
                    <a:pt x="97" y="38"/>
                    <a:pt x="97" y="38"/>
                  </a:cubicBezTo>
                  <a:lnTo>
                    <a:pt x="97" y="38"/>
                  </a:lnTo>
                  <a:lnTo>
                    <a:pt x="97" y="38"/>
                  </a:lnTo>
                  <a:lnTo>
                    <a:pt x="58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2" name="Freeform 59"/>
            <p:cNvSpPr>
              <a:spLocks noChangeArrowheads="1"/>
            </p:cNvSpPr>
            <p:nvPr/>
          </p:nvSpPr>
          <p:spPr bwMode="auto">
            <a:xfrm>
              <a:off x="4005759" y="1856805"/>
              <a:ext cx="42862" cy="42862"/>
            </a:xfrm>
            <a:custGeom>
              <a:avLst/>
              <a:gdLst>
                <a:gd name="T0" fmla="*/ 38 w 117"/>
                <a:gd name="T1" fmla="*/ 116 h 117"/>
                <a:gd name="T2" fmla="*/ 38 w 117"/>
                <a:gd name="T3" fmla="*/ 116 h 117"/>
                <a:gd name="T4" fmla="*/ 58 w 117"/>
                <a:gd name="T5" fmla="*/ 116 h 117"/>
                <a:gd name="T6" fmla="*/ 58 w 117"/>
                <a:gd name="T7" fmla="*/ 116 h 117"/>
                <a:gd name="T8" fmla="*/ 116 w 117"/>
                <a:gd name="T9" fmla="*/ 19 h 117"/>
                <a:gd name="T10" fmla="*/ 116 w 117"/>
                <a:gd name="T11" fmla="*/ 0 h 117"/>
                <a:gd name="T12" fmla="*/ 0 w 117"/>
                <a:gd name="T13" fmla="*/ 58 h 117"/>
                <a:gd name="T14" fmla="*/ 0 w 117"/>
                <a:gd name="T15" fmla="*/ 58 h 117"/>
                <a:gd name="T16" fmla="*/ 0 w 117"/>
                <a:gd name="T17" fmla="*/ 77 h 117"/>
                <a:gd name="T18" fmla="*/ 38 w 117"/>
                <a:gd name="T19" fmla="*/ 116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117">
                  <a:moveTo>
                    <a:pt x="38" y="116"/>
                  </a:moveTo>
                  <a:lnTo>
                    <a:pt x="38" y="116"/>
                  </a:lnTo>
                  <a:cubicBezTo>
                    <a:pt x="58" y="116"/>
                    <a:pt x="58" y="116"/>
                    <a:pt x="58" y="116"/>
                  </a:cubicBezTo>
                  <a:lnTo>
                    <a:pt x="58" y="116"/>
                  </a:lnTo>
                  <a:cubicBezTo>
                    <a:pt x="116" y="19"/>
                    <a:pt x="116" y="19"/>
                    <a:pt x="116" y="19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0" y="58"/>
                    <a:pt x="0" y="58"/>
                    <a:pt x="0" y="58"/>
                  </a:cubicBezTo>
                  <a:lnTo>
                    <a:pt x="0" y="58"/>
                  </a:lnTo>
                  <a:cubicBezTo>
                    <a:pt x="0" y="77"/>
                    <a:pt x="0" y="77"/>
                    <a:pt x="0" y="77"/>
                  </a:cubicBezTo>
                  <a:lnTo>
                    <a:pt x="38" y="1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3" name="Freeform 60"/>
            <p:cNvSpPr>
              <a:spLocks noChangeArrowheads="1"/>
            </p:cNvSpPr>
            <p:nvPr/>
          </p:nvSpPr>
          <p:spPr bwMode="auto">
            <a:xfrm>
              <a:off x="3997821" y="2015555"/>
              <a:ext cx="42863" cy="42862"/>
            </a:xfrm>
            <a:custGeom>
              <a:avLst/>
              <a:gdLst>
                <a:gd name="T0" fmla="*/ 58 w 117"/>
                <a:gd name="T1" fmla="*/ 0 h 117"/>
                <a:gd name="T2" fmla="*/ 58 w 117"/>
                <a:gd name="T3" fmla="*/ 0 h 117"/>
                <a:gd name="T4" fmla="*/ 39 w 117"/>
                <a:gd name="T5" fmla="*/ 0 h 117"/>
                <a:gd name="T6" fmla="*/ 39 w 117"/>
                <a:gd name="T7" fmla="*/ 0 h 117"/>
                <a:gd name="T8" fmla="*/ 0 w 117"/>
                <a:gd name="T9" fmla="*/ 38 h 117"/>
                <a:gd name="T10" fmla="*/ 0 w 117"/>
                <a:gd name="T11" fmla="*/ 38 h 117"/>
                <a:gd name="T12" fmla="*/ 0 w 117"/>
                <a:gd name="T13" fmla="*/ 38 h 117"/>
                <a:gd name="T14" fmla="*/ 97 w 117"/>
                <a:gd name="T15" fmla="*/ 97 h 117"/>
                <a:gd name="T16" fmla="*/ 116 w 117"/>
                <a:gd name="T17" fmla="*/ 97 h 117"/>
                <a:gd name="T18" fmla="*/ 58 w 117"/>
                <a:gd name="T1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117">
                  <a:moveTo>
                    <a:pt x="58" y="0"/>
                  </a:moveTo>
                  <a:lnTo>
                    <a:pt x="58" y="0"/>
                  </a:lnTo>
                  <a:cubicBezTo>
                    <a:pt x="58" y="0"/>
                    <a:pt x="58" y="0"/>
                    <a:pt x="39" y="0"/>
                  </a:cubicBezTo>
                  <a:lnTo>
                    <a:pt x="39" y="0"/>
                  </a:lnTo>
                  <a:cubicBezTo>
                    <a:pt x="0" y="38"/>
                    <a:pt x="0" y="38"/>
                    <a:pt x="0" y="38"/>
                  </a:cubicBezTo>
                  <a:lnTo>
                    <a:pt x="0" y="38"/>
                  </a:lnTo>
                  <a:lnTo>
                    <a:pt x="0" y="38"/>
                  </a:lnTo>
                  <a:cubicBezTo>
                    <a:pt x="97" y="97"/>
                    <a:pt x="97" y="97"/>
                    <a:pt x="97" y="97"/>
                  </a:cubicBezTo>
                  <a:cubicBezTo>
                    <a:pt x="116" y="116"/>
                    <a:pt x="116" y="97"/>
                    <a:pt x="116" y="97"/>
                  </a:cubicBezTo>
                  <a:lnTo>
                    <a:pt x="58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4" name="Freeform 61"/>
            <p:cNvSpPr>
              <a:spLocks noChangeArrowheads="1"/>
            </p:cNvSpPr>
            <p:nvPr/>
          </p:nvSpPr>
          <p:spPr bwMode="auto">
            <a:xfrm>
              <a:off x="3845421" y="1863155"/>
              <a:ext cx="34925" cy="34925"/>
            </a:xfrm>
            <a:custGeom>
              <a:avLst/>
              <a:gdLst>
                <a:gd name="T0" fmla="*/ 58 w 97"/>
                <a:gd name="T1" fmla="*/ 97 h 98"/>
                <a:gd name="T2" fmla="*/ 58 w 97"/>
                <a:gd name="T3" fmla="*/ 97 h 98"/>
                <a:gd name="T4" fmla="*/ 58 w 97"/>
                <a:gd name="T5" fmla="*/ 97 h 98"/>
                <a:gd name="T6" fmla="*/ 58 w 97"/>
                <a:gd name="T7" fmla="*/ 97 h 98"/>
                <a:gd name="T8" fmla="*/ 96 w 97"/>
                <a:gd name="T9" fmla="*/ 58 h 98"/>
                <a:gd name="T10" fmla="*/ 96 w 97"/>
                <a:gd name="T11" fmla="*/ 39 h 98"/>
                <a:gd name="T12" fmla="*/ 96 w 97"/>
                <a:gd name="T13" fmla="*/ 39 h 98"/>
                <a:gd name="T14" fmla="*/ 0 w 97"/>
                <a:gd name="T15" fmla="*/ 0 h 98"/>
                <a:gd name="T16" fmla="*/ 0 w 97"/>
                <a:gd name="T17" fmla="*/ 0 h 98"/>
                <a:gd name="T18" fmla="*/ 58 w 97"/>
                <a:gd name="T19" fmla="*/ 9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7" h="98">
                  <a:moveTo>
                    <a:pt x="58" y="97"/>
                  </a:moveTo>
                  <a:lnTo>
                    <a:pt x="58" y="97"/>
                  </a:lnTo>
                  <a:lnTo>
                    <a:pt x="58" y="97"/>
                  </a:lnTo>
                  <a:lnTo>
                    <a:pt x="58" y="97"/>
                  </a:lnTo>
                  <a:cubicBezTo>
                    <a:pt x="96" y="58"/>
                    <a:pt x="96" y="58"/>
                    <a:pt x="96" y="58"/>
                  </a:cubicBezTo>
                  <a:cubicBezTo>
                    <a:pt x="96" y="58"/>
                    <a:pt x="96" y="58"/>
                    <a:pt x="96" y="39"/>
                  </a:cubicBezTo>
                  <a:lnTo>
                    <a:pt x="96" y="39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58" y="9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10" name="Freeform 9"/>
          <p:cNvSpPr/>
          <p:nvPr/>
        </p:nvSpPr>
        <p:spPr>
          <a:xfrm flipH="1">
            <a:off x="5861287" y="5443417"/>
            <a:ext cx="18708368" cy="8259762"/>
          </a:xfrm>
          <a:custGeom>
            <a:avLst/>
            <a:gdLst>
              <a:gd name="connsiteX0" fmla="*/ 18307563 w 18307563"/>
              <a:gd name="connsiteY0" fmla="*/ 0 h 8259762"/>
              <a:gd name="connsiteX1" fmla="*/ 0 w 18307563"/>
              <a:gd name="connsiteY1" fmla="*/ 0 h 8259762"/>
              <a:gd name="connsiteX2" fmla="*/ 0 w 18307563"/>
              <a:gd name="connsiteY2" fmla="*/ 8259762 h 8259762"/>
              <a:gd name="connsiteX3" fmla="*/ 14072701 w 18307563"/>
              <a:gd name="connsiteY3" fmla="*/ 8259762 h 825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07563" h="8259762">
                <a:moveTo>
                  <a:pt x="18307563" y="0"/>
                </a:moveTo>
                <a:lnTo>
                  <a:pt x="0" y="0"/>
                </a:lnTo>
                <a:lnTo>
                  <a:pt x="0" y="8259762"/>
                </a:lnTo>
                <a:lnTo>
                  <a:pt x="14072701" y="8259762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10800000" scaled="1"/>
          </a:gradFill>
          <a:ln w="127000" cap="rnd">
            <a:noFill/>
          </a:ln>
          <a:effectLst>
            <a:outerShdw blurRad="101600" dist="139700" dir="8040000" sx="91000" sy="91000" algn="t" rotWithShape="0">
              <a:prstClr val="black">
                <a:alpha val="30000"/>
              </a:prstClr>
            </a:outerShdw>
            <a:softEdge rad="0"/>
          </a:effectLst>
        </p:spPr>
        <p:txBody>
          <a:bodyPr vert="horz" lIns="91440" tIns="45720" rIns="91440" bIns="45720" rtlCol="0" anchor="ctr"/>
          <a:lstStyle/>
          <a:p>
            <a:pPr marL="12701" marR="198128" indent="335291">
              <a:lnSpc>
                <a:spcPct val="90000"/>
              </a:lnSpc>
              <a:spcBef>
                <a:spcPts val="674"/>
              </a:spcBef>
            </a:pPr>
            <a:endParaRPr lang="vi-VN" sz="4000" dirty="0">
              <a:latin typeface="Times New Roman"/>
              <a:cs typeface="Times New Roman"/>
            </a:endParaRP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92979" y="5545680"/>
            <a:ext cx="4082439" cy="7983335"/>
          </a:xfrm>
        </p:spPr>
      </p:pic>
      <p:pic>
        <p:nvPicPr>
          <p:cNvPr id="29" name="Picture Placeholder 28"/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2" r="14512"/>
          <a:stretch>
            <a:fillRect/>
          </a:stretch>
        </p:blipFill>
        <p:spPr>
          <a:xfrm>
            <a:off x="1092977" y="57258"/>
            <a:ext cx="10198100" cy="13716001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FF425DE-E34F-2444-B064-45FA81D2E04D}"/>
              </a:ext>
            </a:extLst>
          </p:cNvPr>
          <p:cNvSpPr txBox="1"/>
          <p:nvPr/>
        </p:nvSpPr>
        <p:spPr>
          <a:xfrm>
            <a:off x="8402421" y="9309161"/>
            <a:ext cx="18836189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1" marR="469281" lvl="2" indent="938560" algn="ctr">
              <a:lnSpc>
                <a:spcPts val="3021"/>
              </a:lnSpc>
              <a:spcBef>
                <a:spcPts val="720"/>
              </a:spcBef>
              <a:buFont typeface="Times New Roman"/>
              <a:buChar char="-"/>
              <a:tabLst>
                <a:tab pos="1159549" algn="l"/>
              </a:tabLst>
            </a:pPr>
            <a:endParaRPr lang="vi-VN" sz="4800" b="1" spc="-5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53E4124-87DE-1C4D-8904-BA08F7F2F5B8}"/>
              </a:ext>
            </a:extLst>
          </p:cNvPr>
          <p:cNvSpPr txBox="1"/>
          <p:nvPr/>
        </p:nvSpPr>
        <p:spPr>
          <a:xfrm>
            <a:off x="3424845" y="11514694"/>
            <a:ext cx="26965403" cy="1228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1" marR="469281" lvl="2" algn="ctr">
              <a:lnSpc>
                <a:spcPts val="3021"/>
              </a:lnSpc>
              <a:spcBef>
                <a:spcPts val="720"/>
              </a:spcBef>
              <a:tabLst>
                <a:tab pos="1159549" algn="l"/>
              </a:tabLst>
            </a:pPr>
            <a:endParaRPr lang="vi-VN" sz="4800" b="1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2701" marR="469281" lvl="2" algn="ctr">
              <a:lnSpc>
                <a:spcPts val="3021"/>
              </a:lnSpc>
              <a:spcBef>
                <a:spcPts val="720"/>
              </a:spcBef>
              <a:tabLst>
                <a:tab pos="1159549" algn="l"/>
              </a:tabLst>
            </a:pPr>
            <a:r>
              <a:rPr lang="vi-VN" sz="4800" b="1" dirty="0">
                <a:solidFill>
                  <a:schemeClr val="bg1"/>
                </a:solidFill>
                <a:latin typeface="Times New Roman"/>
                <a:cs typeface="Times New Roman"/>
              </a:rPr>
              <a:t>                         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985895" y="174128"/>
            <a:ext cx="10389531" cy="4460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1">
              <a:spcBef>
                <a:spcPts val="869"/>
              </a:spcBef>
            </a:pPr>
            <a:r>
              <a:rPr lang="vi-VN" sz="5400" b="1" dirty="0">
                <a:solidFill>
                  <a:srgbClr val="FF0000"/>
                </a:solidFill>
                <a:latin typeface="Times New Roman"/>
                <a:cs typeface="Times New Roman"/>
              </a:rPr>
              <a:t>1.2 Phân loại môi</a:t>
            </a:r>
            <a:r>
              <a:rPr lang="vi-VN" sz="5400" b="1" spc="-7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lang="vi-VN" sz="5400" b="1" spc="-91" dirty="0">
                <a:solidFill>
                  <a:srgbClr val="FF0000"/>
                </a:solidFill>
                <a:latin typeface="Times New Roman"/>
                <a:cs typeface="Times New Roman"/>
              </a:rPr>
              <a:t>tr</a:t>
            </a:r>
            <a:r>
              <a:rPr lang="en-US" sz="5400" b="1" spc="-91" dirty="0">
                <a:solidFill>
                  <a:srgbClr val="FF0000"/>
                </a:solidFill>
                <a:latin typeface="Times New Roman"/>
                <a:cs typeface="Times New Roman"/>
              </a:rPr>
              <a:t>ư</a:t>
            </a:r>
            <a:r>
              <a:rPr lang="vi-VN" sz="5400" b="1" spc="-91" dirty="0">
                <a:solidFill>
                  <a:srgbClr val="FF0000"/>
                </a:solidFill>
                <a:latin typeface="Times New Roman"/>
                <a:cs typeface="Times New Roman"/>
              </a:rPr>
              <a:t>ờng:</a:t>
            </a:r>
            <a:endParaRPr lang="vi-VN" sz="5400" dirty="0">
              <a:latin typeface="Times New Roman"/>
              <a:cs typeface="Times New Roman"/>
            </a:endParaRPr>
          </a:p>
          <a:p>
            <a:pPr marL="784886" indent="-685822">
              <a:spcBef>
                <a:spcPts val="720"/>
              </a:spcBef>
              <a:buFont typeface="Wingdings" panose="05000000000000000000" pitchFamily="2" charset="2"/>
              <a:buChar char="v"/>
            </a:pPr>
            <a:r>
              <a:rPr lang="vi-VN" sz="4500" b="1" dirty="0">
                <a:solidFill>
                  <a:srgbClr val="122767"/>
                </a:solidFill>
                <a:latin typeface="Times New Roman"/>
                <a:cs typeface="Times New Roman"/>
              </a:rPr>
              <a:t>Theo cấp </a:t>
            </a:r>
            <a:r>
              <a:rPr lang="vi-VN" sz="4500" b="1" spc="-5" dirty="0">
                <a:solidFill>
                  <a:srgbClr val="122767"/>
                </a:solidFill>
                <a:latin typeface="Times New Roman"/>
                <a:cs typeface="Times New Roman"/>
              </a:rPr>
              <a:t>độ </a:t>
            </a:r>
            <a:r>
              <a:rPr lang="vi-VN" sz="4500" b="1" dirty="0">
                <a:solidFill>
                  <a:srgbClr val="122767"/>
                </a:solidFill>
                <a:latin typeface="Times New Roman"/>
                <a:cs typeface="Times New Roman"/>
              </a:rPr>
              <a:t>ta có 3 </a:t>
            </a:r>
            <a:r>
              <a:rPr lang="vi-VN" sz="4500" b="1" spc="-5" dirty="0">
                <a:solidFill>
                  <a:srgbClr val="122767"/>
                </a:solidFill>
                <a:latin typeface="Times New Roman"/>
                <a:cs typeface="Times New Roman"/>
              </a:rPr>
              <a:t>lớp </a:t>
            </a:r>
            <a:r>
              <a:rPr lang="vi-VN" sz="4500" b="1" dirty="0">
                <a:solidFill>
                  <a:srgbClr val="122767"/>
                </a:solidFill>
                <a:latin typeface="Times New Roman"/>
                <a:cs typeface="Times New Roman"/>
              </a:rPr>
              <a:t>môi</a:t>
            </a:r>
            <a:r>
              <a:rPr lang="vi-VN" sz="4500" b="1" spc="-11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4500" b="1" spc="-5" dirty="0">
                <a:solidFill>
                  <a:srgbClr val="122767"/>
                </a:solidFill>
                <a:latin typeface="Times New Roman"/>
                <a:cs typeface="Times New Roman"/>
              </a:rPr>
              <a:t>trường</a:t>
            </a:r>
            <a:endParaRPr lang="vi-VN" sz="4500" dirty="0">
              <a:latin typeface="Times New Roman"/>
              <a:cs typeface="Times New Roman"/>
            </a:endParaRPr>
          </a:p>
          <a:p>
            <a:pPr marL="849658" marR="5080" indent="-6350">
              <a:lnSpc>
                <a:spcPts val="5040"/>
              </a:lnSpc>
              <a:spcBef>
                <a:spcPts val="35"/>
              </a:spcBef>
            </a:pPr>
            <a:r>
              <a:rPr lang="en-US" sz="4500" spc="-5" dirty="0">
                <a:solidFill>
                  <a:srgbClr val="122767"/>
                </a:solidFill>
                <a:latin typeface="Times New Roman"/>
                <a:cs typeface="Times New Roman"/>
              </a:rPr>
              <a:t>1. </a:t>
            </a:r>
            <a:r>
              <a:rPr lang="vi-VN" sz="4500" spc="-5" dirty="0">
                <a:solidFill>
                  <a:srgbClr val="122767"/>
                </a:solidFill>
                <a:latin typeface="Times New Roman"/>
                <a:cs typeface="Times New Roman"/>
              </a:rPr>
              <a:t>Môi trường </a:t>
            </a:r>
            <a:r>
              <a:rPr lang="vi-VN" sz="4500" dirty="0">
                <a:solidFill>
                  <a:srgbClr val="122767"/>
                </a:solidFill>
                <a:latin typeface="Times New Roman"/>
                <a:cs typeface="Times New Roman"/>
              </a:rPr>
              <a:t>v</a:t>
            </a:r>
            <a:r>
              <a:rPr lang="en-US" sz="4500" dirty="0" err="1">
                <a:solidFill>
                  <a:srgbClr val="122767"/>
                </a:solidFill>
                <a:latin typeface="Times New Roman"/>
                <a:cs typeface="Times New Roman"/>
              </a:rPr>
              <a:t>i</a:t>
            </a:r>
            <a:r>
              <a:rPr lang="en-US" sz="4500" dirty="0">
                <a:solidFill>
                  <a:srgbClr val="122767"/>
                </a:solidFill>
                <a:latin typeface="Times New Roman"/>
                <a:cs typeface="Times New Roman"/>
              </a:rPr>
              <a:t>̃ </a:t>
            </a:r>
            <a:r>
              <a:rPr lang="en-US" sz="4500" dirty="0" err="1">
                <a:solidFill>
                  <a:srgbClr val="122767"/>
                </a:solidFill>
                <a:latin typeface="Times New Roman"/>
                <a:cs typeface="Times New Roman"/>
              </a:rPr>
              <a:t>mô</a:t>
            </a:r>
            <a:r>
              <a:rPr lang="vi-VN" sz="4500" dirty="0">
                <a:solidFill>
                  <a:srgbClr val="122767"/>
                </a:solidFill>
                <a:latin typeface="Times New Roman"/>
                <a:cs typeface="Times New Roman"/>
              </a:rPr>
              <a:t>  </a:t>
            </a:r>
            <a:endParaRPr lang="en-US" sz="4500" dirty="0">
              <a:solidFill>
                <a:srgbClr val="122767"/>
              </a:solidFill>
              <a:latin typeface="Times New Roman"/>
              <a:cs typeface="Times New Roman"/>
            </a:endParaRPr>
          </a:p>
          <a:p>
            <a:pPr marL="849658" marR="5080" indent="-6350">
              <a:lnSpc>
                <a:spcPts val="5040"/>
              </a:lnSpc>
              <a:spcBef>
                <a:spcPts val="35"/>
              </a:spcBef>
            </a:pPr>
            <a:r>
              <a:rPr lang="en-US" sz="4500" spc="-5" dirty="0">
                <a:solidFill>
                  <a:srgbClr val="122767"/>
                </a:solidFill>
                <a:latin typeface="Times New Roman"/>
                <a:cs typeface="Times New Roman"/>
              </a:rPr>
              <a:t>2. </a:t>
            </a:r>
            <a:r>
              <a:rPr lang="vi-VN" sz="4500" spc="-5" dirty="0">
                <a:solidFill>
                  <a:srgbClr val="122767"/>
                </a:solidFill>
                <a:latin typeface="Times New Roman"/>
                <a:cs typeface="Times New Roman"/>
              </a:rPr>
              <a:t>Môi trường </a:t>
            </a:r>
            <a:r>
              <a:rPr lang="vi-VN" sz="4500" dirty="0">
                <a:solidFill>
                  <a:srgbClr val="122767"/>
                </a:solidFill>
                <a:latin typeface="Times New Roman"/>
                <a:cs typeface="Times New Roman"/>
              </a:rPr>
              <a:t>vi </a:t>
            </a:r>
            <a:r>
              <a:rPr lang="en-US" sz="4500" dirty="0" err="1">
                <a:solidFill>
                  <a:srgbClr val="122767"/>
                </a:solidFill>
                <a:latin typeface="Times New Roman"/>
                <a:cs typeface="Times New Roman"/>
              </a:rPr>
              <a:t>mô</a:t>
            </a:r>
            <a:endParaRPr lang="en-US" sz="4500" dirty="0">
              <a:latin typeface="Times New Roman"/>
              <a:cs typeface="Times New Roman"/>
            </a:endParaRPr>
          </a:p>
          <a:p>
            <a:pPr marL="849658" marR="5080" indent="-6350">
              <a:lnSpc>
                <a:spcPts val="5040"/>
              </a:lnSpc>
              <a:spcBef>
                <a:spcPts val="35"/>
              </a:spcBef>
            </a:pPr>
            <a:r>
              <a:rPr lang="en-US" sz="4500" spc="-5" dirty="0">
                <a:solidFill>
                  <a:srgbClr val="122767"/>
                </a:solidFill>
                <a:latin typeface="Times New Roman"/>
                <a:cs typeface="Times New Roman"/>
              </a:rPr>
              <a:t>3.</a:t>
            </a:r>
            <a:r>
              <a:rPr lang="vi-VN" sz="4500" spc="-5" dirty="0">
                <a:solidFill>
                  <a:srgbClr val="122767"/>
                </a:solidFill>
                <a:latin typeface="Times New Roman"/>
                <a:cs typeface="Times New Roman"/>
              </a:rPr>
              <a:t>Môi trường </a:t>
            </a:r>
            <a:r>
              <a:rPr lang="vi-VN" sz="4500" dirty="0">
                <a:solidFill>
                  <a:srgbClr val="122767"/>
                </a:solidFill>
                <a:latin typeface="Times New Roman"/>
                <a:cs typeface="Times New Roman"/>
              </a:rPr>
              <a:t>nội bộ (MT bên</a:t>
            </a:r>
            <a:r>
              <a:rPr lang="vi-VN" sz="4500" spc="-5" dirty="0">
                <a:solidFill>
                  <a:srgbClr val="122767"/>
                </a:solidFill>
                <a:latin typeface="Times New Roman"/>
                <a:cs typeface="Times New Roman"/>
              </a:rPr>
              <a:t> </a:t>
            </a:r>
            <a:r>
              <a:rPr lang="vi-VN" sz="4500" dirty="0">
                <a:solidFill>
                  <a:srgbClr val="122767"/>
                </a:solidFill>
                <a:latin typeface="Times New Roman"/>
                <a:cs typeface="Times New Roman"/>
              </a:rPr>
              <a:t>trong)</a:t>
            </a:r>
            <a:endParaRPr lang="vi-VN" sz="4500" dirty="0">
              <a:latin typeface="Times New Roman"/>
              <a:cs typeface="Times New Roman"/>
            </a:endParaRPr>
          </a:p>
          <a:p>
            <a:endParaRPr lang="en-US" sz="5400" dirty="0"/>
          </a:p>
        </p:txBody>
      </p:sp>
      <p:sp>
        <p:nvSpPr>
          <p:cNvPr id="11" name="Right Brace 10"/>
          <p:cNvSpPr/>
          <p:nvPr/>
        </p:nvSpPr>
        <p:spPr>
          <a:xfrm>
            <a:off x="18671206" y="2016239"/>
            <a:ext cx="390480" cy="86704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9336869" y="1972692"/>
            <a:ext cx="479918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 MT </a:t>
            </a:r>
            <a:r>
              <a:rPr lang="en-US" sz="45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4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5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ngoài</a:t>
            </a:r>
            <a:r>
              <a:rPr lang="en-US" sz="4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)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259" y="1151690"/>
            <a:ext cx="12634459" cy="1129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43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>
            <a:fillRect/>
          </a:stretch>
        </p:blipFill>
        <p:spPr>
          <a:xfrm>
            <a:off x="4540589" y="-1"/>
            <a:ext cx="24377650" cy="13716001"/>
          </a:xfrm>
        </p:spPr>
      </p:pic>
      <p:sp>
        <p:nvSpPr>
          <p:cNvPr id="2" name="Parallelogram 1"/>
          <p:cNvSpPr/>
          <p:nvPr/>
        </p:nvSpPr>
        <p:spPr>
          <a:xfrm>
            <a:off x="11887520" y="-1"/>
            <a:ext cx="17068801" cy="13716001"/>
          </a:xfrm>
          <a:prstGeom prst="parallelogram">
            <a:avLst>
              <a:gd name="adj" fmla="val 44295"/>
            </a:avLst>
          </a:prstGeom>
          <a:solidFill>
            <a:srgbClr val="FF7D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1528476" y="-1"/>
            <a:ext cx="15881330" cy="13716001"/>
          </a:xfrm>
          <a:custGeom>
            <a:avLst/>
            <a:gdLst>
              <a:gd name="connsiteX0" fmla="*/ 0 w 15881330"/>
              <a:gd name="connsiteY0" fmla="*/ 0 h 13716000"/>
              <a:gd name="connsiteX1" fmla="*/ 15881330 w 15881330"/>
              <a:gd name="connsiteY1" fmla="*/ 0 h 13716000"/>
              <a:gd name="connsiteX2" fmla="*/ 9791700 w 15881330"/>
              <a:gd name="connsiteY2" fmla="*/ 13716000 h 13716000"/>
              <a:gd name="connsiteX3" fmla="*/ 0 w 15881330"/>
              <a:gd name="connsiteY3" fmla="*/ 13716000 h 13716000"/>
              <a:gd name="connsiteX4" fmla="*/ 0 w 15881330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81330" h="13716000">
                <a:moveTo>
                  <a:pt x="0" y="0"/>
                </a:moveTo>
                <a:lnTo>
                  <a:pt x="15881330" y="0"/>
                </a:lnTo>
                <a:lnTo>
                  <a:pt x="9791700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Freeform 15"/>
          <p:cNvSpPr/>
          <p:nvPr/>
        </p:nvSpPr>
        <p:spPr>
          <a:xfrm>
            <a:off x="20097210" y="4074935"/>
            <a:ext cx="4280440" cy="9641065"/>
          </a:xfrm>
          <a:custGeom>
            <a:avLst/>
            <a:gdLst>
              <a:gd name="connsiteX0" fmla="*/ 4280440 w 4280440"/>
              <a:gd name="connsiteY0" fmla="*/ 0 h 9641064"/>
              <a:gd name="connsiteX1" fmla="*/ 4280440 w 4280440"/>
              <a:gd name="connsiteY1" fmla="*/ 9641064 h 9641064"/>
              <a:gd name="connsiteX2" fmla="*/ 0 w 4280440"/>
              <a:gd name="connsiteY2" fmla="*/ 9641064 h 9641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80440" h="9641064">
                <a:moveTo>
                  <a:pt x="4280440" y="0"/>
                </a:moveTo>
                <a:lnTo>
                  <a:pt x="4280440" y="9641064"/>
                </a:lnTo>
                <a:lnTo>
                  <a:pt x="0" y="96410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Freeform 71"/>
          <p:cNvSpPr>
            <a:spLocks noChangeArrowheads="1"/>
          </p:cNvSpPr>
          <p:nvPr/>
        </p:nvSpPr>
        <p:spPr bwMode="auto">
          <a:xfrm rot="10800000">
            <a:off x="543856" y="3149637"/>
            <a:ext cx="909999" cy="675743"/>
          </a:xfrm>
          <a:custGeom>
            <a:avLst/>
            <a:gdLst>
              <a:gd name="T0" fmla="*/ 70 w 444"/>
              <a:gd name="T1" fmla="*/ 0 h 329"/>
              <a:gd name="T2" fmla="*/ 70 w 444"/>
              <a:gd name="T3" fmla="*/ 0 h 329"/>
              <a:gd name="T4" fmla="*/ 0 w 444"/>
              <a:gd name="T5" fmla="*/ 70 h 329"/>
              <a:gd name="T6" fmla="*/ 70 w 444"/>
              <a:gd name="T7" fmla="*/ 150 h 329"/>
              <a:gd name="T8" fmla="*/ 0 w 444"/>
              <a:gd name="T9" fmla="*/ 291 h 329"/>
              <a:gd name="T10" fmla="*/ 0 w 444"/>
              <a:gd name="T11" fmla="*/ 328 h 329"/>
              <a:gd name="T12" fmla="*/ 70 w 444"/>
              <a:gd name="T13" fmla="*/ 0 h 329"/>
              <a:gd name="T14" fmla="*/ 275 w 444"/>
              <a:gd name="T15" fmla="*/ 0 h 329"/>
              <a:gd name="T16" fmla="*/ 275 w 444"/>
              <a:gd name="T17" fmla="*/ 0 h 329"/>
              <a:gd name="T18" fmla="*/ 204 w 444"/>
              <a:gd name="T19" fmla="*/ 70 h 329"/>
              <a:gd name="T20" fmla="*/ 275 w 444"/>
              <a:gd name="T21" fmla="*/ 150 h 329"/>
              <a:gd name="T22" fmla="*/ 204 w 444"/>
              <a:gd name="T23" fmla="*/ 291 h 329"/>
              <a:gd name="T24" fmla="*/ 204 w 444"/>
              <a:gd name="T25" fmla="*/ 328 h 329"/>
              <a:gd name="T26" fmla="*/ 275 w 444"/>
              <a:gd name="T27" fmla="*/ 0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44" h="329">
                <a:moveTo>
                  <a:pt x="70" y="0"/>
                </a:moveTo>
                <a:lnTo>
                  <a:pt x="70" y="0"/>
                </a:lnTo>
                <a:cubicBezTo>
                  <a:pt x="26" y="0"/>
                  <a:pt x="0" y="35"/>
                  <a:pt x="0" y="70"/>
                </a:cubicBezTo>
                <a:cubicBezTo>
                  <a:pt x="0" y="115"/>
                  <a:pt x="26" y="150"/>
                  <a:pt x="70" y="150"/>
                </a:cubicBezTo>
                <a:cubicBezTo>
                  <a:pt x="142" y="150"/>
                  <a:pt x="98" y="291"/>
                  <a:pt x="0" y="291"/>
                </a:cubicBezTo>
                <a:cubicBezTo>
                  <a:pt x="0" y="328"/>
                  <a:pt x="0" y="328"/>
                  <a:pt x="0" y="328"/>
                </a:cubicBezTo>
                <a:cubicBezTo>
                  <a:pt x="168" y="328"/>
                  <a:pt x="239" y="0"/>
                  <a:pt x="70" y="0"/>
                </a:cubicBezTo>
                <a:close/>
                <a:moveTo>
                  <a:pt x="275" y="0"/>
                </a:moveTo>
                <a:lnTo>
                  <a:pt x="275" y="0"/>
                </a:lnTo>
                <a:cubicBezTo>
                  <a:pt x="239" y="0"/>
                  <a:pt x="204" y="35"/>
                  <a:pt x="204" y="70"/>
                </a:cubicBezTo>
                <a:cubicBezTo>
                  <a:pt x="204" y="115"/>
                  <a:pt x="239" y="150"/>
                  <a:pt x="275" y="150"/>
                </a:cubicBezTo>
                <a:cubicBezTo>
                  <a:pt x="354" y="150"/>
                  <a:pt x="301" y="291"/>
                  <a:pt x="204" y="291"/>
                </a:cubicBezTo>
                <a:cubicBezTo>
                  <a:pt x="204" y="328"/>
                  <a:pt x="204" y="328"/>
                  <a:pt x="204" y="328"/>
                </a:cubicBezTo>
                <a:cubicBezTo>
                  <a:pt x="381" y="328"/>
                  <a:pt x="443" y="0"/>
                  <a:pt x="27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3" name="Freeform 71"/>
          <p:cNvSpPr>
            <a:spLocks noChangeArrowheads="1"/>
          </p:cNvSpPr>
          <p:nvPr/>
        </p:nvSpPr>
        <p:spPr bwMode="auto">
          <a:xfrm>
            <a:off x="17602466" y="11425763"/>
            <a:ext cx="909999" cy="675743"/>
          </a:xfrm>
          <a:custGeom>
            <a:avLst/>
            <a:gdLst>
              <a:gd name="T0" fmla="*/ 70 w 444"/>
              <a:gd name="T1" fmla="*/ 0 h 329"/>
              <a:gd name="T2" fmla="*/ 70 w 444"/>
              <a:gd name="T3" fmla="*/ 0 h 329"/>
              <a:gd name="T4" fmla="*/ 0 w 444"/>
              <a:gd name="T5" fmla="*/ 70 h 329"/>
              <a:gd name="T6" fmla="*/ 70 w 444"/>
              <a:gd name="T7" fmla="*/ 150 h 329"/>
              <a:gd name="T8" fmla="*/ 0 w 444"/>
              <a:gd name="T9" fmla="*/ 291 h 329"/>
              <a:gd name="T10" fmla="*/ 0 w 444"/>
              <a:gd name="T11" fmla="*/ 328 h 329"/>
              <a:gd name="T12" fmla="*/ 70 w 444"/>
              <a:gd name="T13" fmla="*/ 0 h 329"/>
              <a:gd name="T14" fmla="*/ 275 w 444"/>
              <a:gd name="T15" fmla="*/ 0 h 329"/>
              <a:gd name="T16" fmla="*/ 275 w 444"/>
              <a:gd name="T17" fmla="*/ 0 h 329"/>
              <a:gd name="T18" fmla="*/ 204 w 444"/>
              <a:gd name="T19" fmla="*/ 70 h 329"/>
              <a:gd name="T20" fmla="*/ 275 w 444"/>
              <a:gd name="T21" fmla="*/ 150 h 329"/>
              <a:gd name="T22" fmla="*/ 204 w 444"/>
              <a:gd name="T23" fmla="*/ 291 h 329"/>
              <a:gd name="T24" fmla="*/ 204 w 444"/>
              <a:gd name="T25" fmla="*/ 328 h 329"/>
              <a:gd name="T26" fmla="*/ 275 w 444"/>
              <a:gd name="T27" fmla="*/ 0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44" h="329">
                <a:moveTo>
                  <a:pt x="70" y="0"/>
                </a:moveTo>
                <a:lnTo>
                  <a:pt x="70" y="0"/>
                </a:lnTo>
                <a:cubicBezTo>
                  <a:pt x="26" y="0"/>
                  <a:pt x="0" y="35"/>
                  <a:pt x="0" y="70"/>
                </a:cubicBezTo>
                <a:cubicBezTo>
                  <a:pt x="0" y="115"/>
                  <a:pt x="26" y="150"/>
                  <a:pt x="70" y="150"/>
                </a:cubicBezTo>
                <a:cubicBezTo>
                  <a:pt x="142" y="150"/>
                  <a:pt x="98" y="291"/>
                  <a:pt x="0" y="291"/>
                </a:cubicBezTo>
                <a:cubicBezTo>
                  <a:pt x="0" y="328"/>
                  <a:pt x="0" y="328"/>
                  <a:pt x="0" y="328"/>
                </a:cubicBezTo>
                <a:cubicBezTo>
                  <a:pt x="168" y="328"/>
                  <a:pt x="239" y="0"/>
                  <a:pt x="70" y="0"/>
                </a:cubicBezTo>
                <a:close/>
                <a:moveTo>
                  <a:pt x="275" y="0"/>
                </a:moveTo>
                <a:lnTo>
                  <a:pt x="275" y="0"/>
                </a:lnTo>
                <a:cubicBezTo>
                  <a:pt x="239" y="0"/>
                  <a:pt x="204" y="35"/>
                  <a:pt x="204" y="70"/>
                </a:cubicBezTo>
                <a:cubicBezTo>
                  <a:pt x="204" y="115"/>
                  <a:pt x="239" y="150"/>
                  <a:pt x="275" y="150"/>
                </a:cubicBezTo>
                <a:cubicBezTo>
                  <a:pt x="354" y="150"/>
                  <a:pt x="301" y="291"/>
                  <a:pt x="204" y="291"/>
                </a:cubicBezTo>
                <a:cubicBezTo>
                  <a:pt x="204" y="328"/>
                  <a:pt x="204" y="328"/>
                  <a:pt x="204" y="328"/>
                </a:cubicBezTo>
                <a:cubicBezTo>
                  <a:pt x="381" y="328"/>
                  <a:pt x="443" y="0"/>
                  <a:pt x="2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28478" y="1241426"/>
            <a:ext cx="147513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-5" dirty="0">
                <a:solidFill>
                  <a:srgbClr val="CC0066"/>
                </a:solidFill>
                <a:latin typeface="Times New Roman"/>
                <a:cs typeface="Times New Roman"/>
              </a:rPr>
              <a:t>   </a:t>
            </a:r>
            <a:r>
              <a:rPr lang="vi-VN" sz="4800" spc="-204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en-US" sz="4800" spc="-75" dirty="0">
                <a:solidFill>
                  <a:srgbClr val="CC0066"/>
                </a:solidFill>
                <a:latin typeface="Times New Roman"/>
                <a:cs typeface="Times New Roman"/>
              </a:rPr>
              <a:t>Theo</a:t>
            </a:r>
            <a:r>
              <a:rPr lang="vi-VN" sz="4800" spc="-220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4800" spc="-80" dirty="0">
                <a:solidFill>
                  <a:srgbClr val="CC0066"/>
                </a:solidFill>
                <a:latin typeface="Times New Roman"/>
                <a:cs typeface="Times New Roman"/>
              </a:rPr>
              <a:t>mức</a:t>
            </a:r>
            <a:r>
              <a:rPr lang="vi-VN" sz="4800" spc="-18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4800" spc="-51" dirty="0">
                <a:solidFill>
                  <a:srgbClr val="CC0066"/>
                </a:solidFill>
                <a:latin typeface="Times New Roman"/>
                <a:cs typeface="Times New Roman"/>
              </a:rPr>
              <a:t>độ</a:t>
            </a:r>
            <a:r>
              <a:rPr lang="vi-VN" sz="4800" spc="-2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4800" spc="-75" dirty="0">
                <a:solidFill>
                  <a:srgbClr val="CC0066"/>
                </a:solidFill>
                <a:latin typeface="Times New Roman"/>
                <a:cs typeface="Times New Roman"/>
              </a:rPr>
              <a:t>phức</a:t>
            </a:r>
            <a:r>
              <a:rPr lang="vi-VN" sz="4800" spc="-2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4800" spc="-71" dirty="0">
                <a:solidFill>
                  <a:srgbClr val="CC0066"/>
                </a:solidFill>
                <a:latin typeface="Times New Roman"/>
                <a:cs typeface="Times New Roman"/>
              </a:rPr>
              <a:t>tạp</a:t>
            </a:r>
            <a:r>
              <a:rPr lang="vi-VN" sz="4800" spc="-2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4800" spc="-51" dirty="0">
                <a:solidFill>
                  <a:srgbClr val="CC0066"/>
                </a:solidFill>
                <a:latin typeface="Times New Roman"/>
                <a:cs typeface="Times New Roman"/>
              </a:rPr>
              <a:t>và</a:t>
            </a:r>
            <a:r>
              <a:rPr lang="vi-VN" sz="4800" spc="-2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4800" spc="-75" dirty="0">
                <a:solidFill>
                  <a:srgbClr val="CC0066"/>
                </a:solidFill>
                <a:latin typeface="Times New Roman"/>
                <a:cs typeface="Times New Roman"/>
              </a:rPr>
              <a:t>biến</a:t>
            </a:r>
            <a:r>
              <a:rPr lang="vi-VN" sz="4800" spc="-2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4800" spc="-71" dirty="0">
                <a:solidFill>
                  <a:srgbClr val="CC0066"/>
                </a:solidFill>
                <a:latin typeface="Times New Roman"/>
                <a:cs typeface="Times New Roman"/>
              </a:rPr>
              <a:t>động</a:t>
            </a:r>
            <a:r>
              <a:rPr lang="vi-VN" sz="4800" spc="-22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4800" spc="-71" dirty="0">
                <a:solidFill>
                  <a:srgbClr val="CC0066"/>
                </a:solidFill>
                <a:latin typeface="Times New Roman"/>
                <a:cs typeface="Times New Roman"/>
              </a:rPr>
              <a:t>của</a:t>
            </a:r>
            <a:r>
              <a:rPr lang="vi-VN" sz="4800" spc="-21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4800" spc="-75" dirty="0">
                <a:solidFill>
                  <a:srgbClr val="CC0066"/>
                </a:solidFill>
                <a:latin typeface="Times New Roman"/>
                <a:cs typeface="Times New Roman"/>
              </a:rPr>
              <a:t>môi</a:t>
            </a:r>
            <a:r>
              <a:rPr lang="vi-VN" sz="4800" spc="-195" dirty="0">
                <a:solidFill>
                  <a:srgbClr val="CC0066"/>
                </a:solidFill>
                <a:latin typeface="Times New Roman"/>
                <a:cs typeface="Times New Roman"/>
              </a:rPr>
              <a:t> </a:t>
            </a:r>
            <a:r>
              <a:rPr lang="vi-VN" sz="4800" spc="-85" dirty="0">
                <a:solidFill>
                  <a:srgbClr val="CC0066"/>
                </a:solidFill>
                <a:latin typeface="Times New Roman"/>
                <a:cs typeface="Times New Roman"/>
              </a:rPr>
              <a:t>trường</a:t>
            </a:r>
            <a:r>
              <a:rPr lang="en-US" sz="4800" spc="-85" dirty="0">
                <a:solidFill>
                  <a:srgbClr val="CC0066"/>
                </a:solidFill>
                <a:latin typeface="Times New Roman"/>
                <a:cs typeface="Times New Roman"/>
              </a:rPr>
              <a:t> :</a:t>
            </a:r>
            <a:endParaRPr lang="vi-VN" sz="4800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6135" y="2794188"/>
            <a:ext cx="15008279" cy="896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432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2"/>
          <a:stretch>
            <a:fillRect/>
          </a:stretch>
        </p:blipFill>
        <p:spPr/>
      </p:pic>
      <p:sp>
        <p:nvSpPr>
          <p:cNvPr id="55" name="Freeform 54"/>
          <p:cNvSpPr/>
          <p:nvPr/>
        </p:nvSpPr>
        <p:spPr>
          <a:xfrm>
            <a:off x="0" y="9704"/>
            <a:ext cx="24377650" cy="13716001"/>
          </a:xfrm>
          <a:custGeom>
            <a:avLst/>
            <a:gdLst>
              <a:gd name="connsiteX0" fmla="*/ 6655033 w 24377650"/>
              <a:gd name="connsiteY0" fmla="*/ 2253637 h 13716000"/>
              <a:gd name="connsiteX1" fmla="*/ 1239223 w 24377650"/>
              <a:gd name="connsiteY1" fmla="*/ 7669447 h 13716000"/>
              <a:gd name="connsiteX2" fmla="*/ 6655033 w 24377650"/>
              <a:gd name="connsiteY2" fmla="*/ 13085257 h 13716000"/>
              <a:gd name="connsiteX3" fmla="*/ 12070842 w 24377650"/>
              <a:gd name="connsiteY3" fmla="*/ 7669447 h 13716000"/>
              <a:gd name="connsiteX4" fmla="*/ 6655033 w 24377650"/>
              <a:gd name="connsiteY4" fmla="*/ 2253637 h 13716000"/>
              <a:gd name="connsiteX5" fmla="*/ 0 w 24377650"/>
              <a:gd name="connsiteY5" fmla="*/ 0 h 13716000"/>
              <a:gd name="connsiteX6" fmla="*/ 24377650 w 24377650"/>
              <a:gd name="connsiteY6" fmla="*/ 0 h 13716000"/>
              <a:gd name="connsiteX7" fmla="*/ 24377650 w 24377650"/>
              <a:gd name="connsiteY7" fmla="*/ 13716000 h 13716000"/>
              <a:gd name="connsiteX8" fmla="*/ 0 w 24377650"/>
              <a:gd name="connsiteY8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77650" h="13716000">
                <a:moveTo>
                  <a:pt x="6655033" y="2253637"/>
                </a:moveTo>
                <a:cubicBezTo>
                  <a:pt x="3663963" y="2253637"/>
                  <a:pt x="1239223" y="4678379"/>
                  <a:pt x="1239223" y="7669447"/>
                </a:cubicBezTo>
                <a:cubicBezTo>
                  <a:pt x="1239223" y="10660516"/>
                  <a:pt x="3663963" y="13085257"/>
                  <a:pt x="6655033" y="13085257"/>
                </a:cubicBezTo>
                <a:cubicBezTo>
                  <a:pt x="9646102" y="13085257"/>
                  <a:pt x="12070842" y="10660516"/>
                  <a:pt x="12070842" y="7669447"/>
                </a:cubicBezTo>
                <a:cubicBezTo>
                  <a:pt x="12070842" y="4678379"/>
                  <a:pt x="9646102" y="2253637"/>
                  <a:pt x="6655033" y="2253637"/>
                </a:cubicBezTo>
                <a:close/>
                <a:moveTo>
                  <a:pt x="0" y="0"/>
                </a:moveTo>
                <a:lnTo>
                  <a:pt x="24377650" y="0"/>
                </a:lnTo>
                <a:lnTo>
                  <a:pt x="24377650" y="13716000"/>
                </a:lnTo>
                <a:lnTo>
                  <a:pt x="0" y="13716000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90000"/>
                </a:schemeClr>
              </a:gs>
              <a:gs pos="100000">
                <a:schemeClr val="accent5">
                  <a:alpha val="9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876173" y="172907"/>
            <a:ext cx="9654647" cy="12456936"/>
            <a:chOff x="7639141" y="1257277"/>
            <a:chExt cx="9654647" cy="12456937"/>
          </a:xfrm>
        </p:grpSpPr>
        <p:sp>
          <p:nvSpPr>
            <p:cNvPr id="18" name="Freeform 17"/>
            <p:cNvSpPr/>
            <p:nvPr/>
          </p:nvSpPr>
          <p:spPr>
            <a:xfrm rot="1820780">
              <a:off x="10345633" y="3767498"/>
              <a:ext cx="3635693" cy="3390402"/>
            </a:xfrm>
            <a:custGeom>
              <a:avLst/>
              <a:gdLst>
                <a:gd name="connsiteX0" fmla="*/ 806177 w 1907434"/>
                <a:gd name="connsiteY0" fmla="*/ 295082 h 1778746"/>
                <a:gd name="connsiteX1" fmla="*/ 1907434 w 1907434"/>
                <a:gd name="connsiteY1" fmla="*/ 0 h 1778746"/>
                <a:gd name="connsiteX2" fmla="*/ 1907434 w 1907434"/>
                <a:gd name="connsiteY2" fmla="*/ 1349039 h 1778746"/>
                <a:gd name="connsiteX3" fmla="*/ 1173442 w 1907434"/>
                <a:gd name="connsiteY3" fmla="*/ 1778746 h 1778746"/>
                <a:gd name="connsiteX4" fmla="*/ 0 w 1907434"/>
                <a:gd name="connsiteY4" fmla="*/ 1101259 h 1778746"/>
                <a:gd name="connsiteX5" fmla="*/ 806177 w 1907434"/>
                <a:gd name="connsiteY5" fmla="*/ 295082 h 1778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7434" h="1778746">
                  <a:moveTo>
                    <a:pt x="806177" y="295082"/>
                  </a:moveTo>
                  <a:cubicBezTo>
                    <a:pt x="1135495" y="104949"/>
                    <a:pt x="1513993" y="0"/>
                    <a:pt x="1907434" y="0"/>
                  </a:cubicBezTo>
                  <a:lnTo>
                    <a:pt x="1907434" y="1349039"/>
                  </a:lnTo>
                  <a:lnTo>
                    <a:pt x="1173442" y="1778746"/>
                  </a:lnTo>
                  <a:lnTo>
                    <a:pt x="0" y="1101259"/>
                  </a:lnTo>
                  <a:cubicBezTo>
                    <a:pt x="196721" y="760529"/>
                    <a:pt x="476858" y="485214"/>
                    <a:pt x="806177" y="295082"/>
                  </a:cubicBezTo>
                  <a:close/>
                </a:path>
              </a:pathLst>
            </a:cu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66274" tIns="5043692" rIns="709887" bIns="4971460" numCol="1" spcCol="1270" anchor="ctr" anchorCtr="0">
              <a:noAutofit/>
            </a:bodyPr>
            <a:lstStyle/>
            <a:p>
              <a:pPr algn="ctr" defTabSz="4621796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398" dirty="0">
                <a:latin typeface="+mj-lt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8503132" y="1514884"/>
              <a:ext cx="4518071" cy="7839404"/>
              <a:chOff x="3189505" y="567559"/>
              <a:chExt cx="1694718" cy="2940542"/>
            </a:xfrm>
          </p:grpSpPr>
          <p:sp>
            <p:nvSpPr>
              <p:cNvPr id="19" name="Freeform 18"/>
              <p:cNvSpPr/>
              <p:nvPr/>
            </p:nvSpPr>
            <p:spPr>
              <a:xfrm rot="1820780">
                <a:off x="3189505" y="1933390"/>
                <a:ext cx="1046821" cy="1574711"/>
              </a:xfrm>
              <a:custGeom>
                <a:avLst/>
                <a:gdLst>
                  <a:gd name="connsiteX0" fmla="*/ 295080 w 1464167"/>
                  <a:gd name="connsiteY0" fmla="*/ 0 h 2202516"/>
                  <a:gd name="connsiteX1" fmla="*/ 1457724 w 1464167"/>
                  <a:gd name="connsiteY1" fmla="*/ 671253 h 2202516"/>
                  <a:gd name="connsiteX2" fmla="*/ 1464167 w 1464167"/>
                  <a:gd name="connsiteY2" fmla="*/ 1527543 h 2202516"/>
                  <a:gd name="connsiteX3" fmla="*/ 295081 w 1464167"/>
                  <a:gd name="connsiteY3" fmla="*/ 2202516 h 2202516"/>
                  <a:gd name="connsiteX4" fmla="*/ 295080 w 1464167"/>
                  <a:gd name="connsiteY4" fmla="*/ 0 h 2202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4167" h="2202516">
                    <a:moveTo>
                      <a:pt x="295080" y="0"/>
                    </a:moveTo>
                    <a:lnTo>
                      <a:pt x="1457724" y="671253"/>
                    </a:lnTo>
                    <a:lnTo>
                      <a:pt x="1464167" y="1527543"/>
                    </a:lnTo>
                    <a:lnTo>
                      <a:pt x="295081" y="2202516"/>
                    </a:lnTo>
                    <a:cubicBezTo>
                      <a:pt x="-98361" y="1521055"/>
                      <a:pt x="-98361" y="681460"/>
                      <a:pt x="295080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38100"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8366274" tIns="5043692" rIns="709887" bIns="4971460" numCol="1" spcCol="1270" anchor="ctr" anchorCtr="0">
                <a:noAutofit/>
              </a:bodyPr>
              <a:lstStyle/>
              <a:p>
                <a:pPr algn="ctr" defTabSz="4621796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6398" dirty="0">
                  <a:latin typeface="+mj-lt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4559498" y="567559"/>
                <a:ext cx="324725" cy="305216"/>
                <a:chOff x="3319242" y="-2987645"/>
                <a:chExt cx="750888" cy="705777"/>
              </a:xfrm>
              <a:solidFill>
                <a:schemeClr val="bg1"/>
              </a:solidFill>
            </p:grpSpPr>
            <p:sp>
              <p:nvSpPr>
                <p:cNvPr id="27" name="Freeform 5"/>
                <p:cNvSpPr>
                  <a:spLocks noEditPoints="1"/>
                </p:cNvSpPr>
                <p:nvPr/>
              </p:nvSpPr>
              <p:spPr bwMode="auto">
                <a:xfrm>
                  <a:off x="3319242" y="-2987645"/>
                  <a:ext cx="750888" cy="398463"/>
                </a:xfrm>
                <a:custGeom>
                  <a:avLst/>
                  <a:gdLst>
                    <a:gd name="T0" fmla="*/ 236 w 473"/>
                    <a:gd name="T1" fmla="*/ 0 h 251"/>
                    <a:gd name="T2" fmla="*/ 142 w 473"/>
                    <a:gd name="T3" fmla="*/ 95 h 251"/>
                    <a:gd name="T4" fmla="*/ 142 w 473"/>
                    <a:gd name="T5" fmla="*/ 57 h 251"/>
                    <a:gd name="T6" fmla="*/ 66 w 473"/>
                    <a:gd name="T7" fmla="*/ 57 h 251"/>
                    <a:gd name="T8" fmla="*/ 66 w 473"/>
                    <a:gd name="T9" fmla="*/ 171 h 251"/>
                    <a:gd name="T10" fmla="*/ 0 w 473"/>
                    <a:gd name="T11" fmla="*/ 237 h 251"/>
                    <a:gd name="T12" fmla="*/ 11 w 473"/>
                    <a:gd name="T13" fmla="*/ 251 h 251"/>
                    <a:gd name="T14" fmla="*/ 236 w 473"/>
                    <a:gd name="T15" fmla="*/ 26 h 251"/>
                    <a:gd name="T16" fmla="*/ 458 w 473"/>
                    <a:gd name="T17" fmla="*/ 251 h 251"/>
                    <a:gd name="T18" fmla="*/ 473 w 473"/>
                    <a:gd name="T19" fmla="*/ 237 h 251"/>
                    <a:gd name="T20" fmla="*/ 236 w 473"/>
                    <a:gd name="T21" fmla="*/ 0 h 251"/>
                    <a:gd name="T22" fmla="*/ 85 w 473"/>
                    <a:gd name="T23" fmla="*/ 76 h 251"/>
                    <a:gd name="T24" fmla="*/ 123 w 473"/>
                    <a:gd name="T25" fmla="*/ 76 h 251"/>
                    <a:gd name="T26" fmla="*/ 123 w 473"/>
                    <a:gd name="T27" fmla="*/ 114 h 251"/>
                    <a:gd name="T28" fmla="*/ 85 w 473"/>
                    <a:gd name="T29" fmla="*/ 152 h 251"/>
                    <a:gd name="T30" fmla="*/ 85 w 473"/>
                    <a:gd name="T31" fmla="*/ 76 h 2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73" h="251">
                      <a:moveTo>
                        <a:pt x="236" y="0"/>
                      </a:moveTo>
                      <a:lnTo>
                        <a:pt x="142" y="95"/>
                      </a:lnTo>
                      <a:lnTo>
                        <a:pt x="142" y="57"/>
                      </a:lnTo>
                      <a:lnTo>
                        <a:pt x="66" y="57"/>
                      </a:lnTo>
                      <a:lnTo>
                        <a:pt x="66" y="171"/>
                      </a:lnTo>
                      <a:lnTo>
                        <a:pt x="0" y="237"/>
                      </a:lnTo>
                      <a:lnTo>
                        <a:pt x="11" y="251"/>
                      </a:lnTo>
                      <a:lnTo>
                        <a:pt x="236" y="26"/>
                      </a:lnTo>
                      <a:lnTo>
                        <a:pt x="458" y="251"/>
                      </a:lnTo>
                      <a:lnTo>
                        <a:pt x="473" y="237"/>
                      </a:lnTo>
                      <a:lnTo>
                        <a:pt x="236" y="0"/>
                      </a:lnTo>
                      <a:close/>
                      <a:moveTo>
                        <a:pt x="85" y="76"/>
                      </a:moveTo>
                      <a:lnTo>
                        <a:pt x="123" y="76"/>
                      </a:lnTo>
                      <a:lnTo>
                        <a:pt x="123" y="114"/>
                      </a:lnTo>
                      <a:lnTo>
                        <a:pt x="85" y="152"/>
                      </a:lnTo>
                      <a:lnTo>
                        <a:pt x="85" y="7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243777" tIns="121888" rIns="243777" bIns="12188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666" dirty="0">
                    <a:latin typeface="+mj-lt"/>
                  </a:endParaRPr>
                </a:p>
              </p:txBody>
            </p:sp>
            <p:sp>
              <p:nvSpPr>
                <p:cNvPr id="28" name="Freeform 6"/>
                <p:cNvSpPr>
                  <a:spLocks noEditPoints="1"/>
                </p:cNvSpPr>
                <p:nvPr/>
              </p:nvSpPr>
              <p:spPr bwMode="auto">
                <a:xfrm>
                  <a:off x="3416032" y="-2913695"/>
                  <a:ext cx="539750" cy="631827"/>
                </a:xfrm>
                <a:custGeom>
                  <a:avLst/>
                  <a:gdLst>
                    <a:gd name="T0" fmla="*/ 0 w 340"/>
                    <a:gd name="T1" fmla="*/ 171 h 398"/>
                    <a:gd name="T2" fmla="*/ 0 w 340"/>
                    <a:gd name="T3" fmla="*/ 398 h 398"/>
                    <a:gd name="T4" fmla="*/ 132 w 340"/>
                    <a:gd name="T5" fmla="*/ 398 h 398"/>
                    <a:gd name="T6" fmla="*/ 132 w 340"/>
                    <a:gd name="T7" fmla="*/ 265 h 398"/>
                    <a:gd name="T8" fmla="*/ 208 w 340"/>
                    <a:gd name="T9" fmla="*/ 265 h 398"/>
                    <a:gd name="T10" fmla="*/ 208 w 340"/>
                    <a:gd name="T11" fmla="*/ 398 h 398"/>
                    <a:gd name="T12" fmla="*/ 340 w 340"/>
                    <a:gd name="T13" fmla="*/ 398 h 398"/>
                    <a:gd name="T14" fmla="*/ 340 w 340"/>
                    <a:gd name="T15" fmla="*/ 171 h 398"/>
                    <a:gd name="T16" fmla="*/ 170 w 340"/>
                    <a:gd name="T17" fmla="*/ 0 h 398"/>
                    <a:gd name="T18" fmla="*/ 0 w 340"/>
                    <a:gd name="T19" fmla="*/ 171 h 398"/>
                    <a:gd name="T20" fmla="*/ 322 w 340"/>
                    <a:gd name="T21" fmla="*/ 379 h 398"/>
                    <a:gd name="T22" fmla="*/ 227 w 340"/>
                    <a:gd name="T23" fmla="*/ 379 h 398"/>
                    <a:gd name="T24" fmla="*/ 227 w 340"/>
                    <a:gd name="T25" fmla="*/ 265 h 398"/>
                    <a:gd name="T26" fmla="*/ 227 w 340"/>
                    <a:gd name="T27" fmla="*/ 246 h 398"/>
                    <a:gd name="T28" fmla="*/ 208 w 340"/>
                    <a:gd name="T29" fmla="*/ 246 h 398"/>
                    <a:gd name="T30" fmla="*/ 132 w 340"/>
                    <a:gd name="T31" fmla="*/ 246 h 398"/>
                    <a:gd name="T32" fmla="*/ 113 w 340"/>
                    <a:gd name="T33" fmla="*/ 246 h 398"/>
                    <a:gd name="T34" fmla="*/ 113 w 340"/>
                    <a:gd name="T35" fmla="*/ 265 h 398"/>
                    <a:gd name="T36" fmla="*/ 113 w 340"/>
                    <a:gd name="T37" fmla="*/ 379 h 398"/>
                    <a:gd name="T38" fmla="*/ 19 w 340"/>
                    <a:gd name="T39" fmla="*/ 379 h 398"/>
                    <a:gd name="T40" fmla="*/ 19 w 340"/>
                    <a:gd name="T41" fmla="*/ 178 h 398"/>
                    <a:gd name="T42" fmla="*/ 170 w 340"/>
                    <a:gd name="T43" fmla="*/ 26 h 398"/>
                    <a:gd name="T44" fmla="*/ 322 w 340"/>
                    <a:gd name="T45" fmla="*/ 178 h 398"/>
                    <a:gd name="T46" fmla="*/ 322 w 340"/>
                    <a:gd name="T47" fmla="*/ 379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40" h="398">
                      <a:moveTo>
                        <a:pt x="0" y="171"/>
                      </a:moveTo>
                      <a:lnTo>
                        <a:pt x="0" y="398"/>
                      </a:lnTo>
                      <a:lnTo>
                        <a:pt x="132" y="398"/>
                      </a:lnTo>
                      <a:lnTo>
                        <a:pt x="132" y="265"/>
                      </a:lnTo>
                      <a:lnTo>
                        <a:pt x="208" y="265"/>
                      </a:lnTo>
                      <a:lnTo>
                        <a:pt x="208" y="398"/>
                      </a:lnTo>
                      <a:lnTo>
                        <a:pt x="340" y="398"/>
                      </a:lnTo>
                      <a:lnTo>
                        <a:pt x="340" y="171"/>
                      </a:lnTo>
                      <a:lnTo>
                        <a:pt x="170" y="0"/>
                      </a:lnTo>
                      <a:lnTo>
                        <a:pt x="0" y="171"/>
                      </a:lnTo>
                      <a:close/>
                      <a:moveTo>
                        <a:pt x="322" y="379"/>
                      </a:moveTo>
                      <a:lnTo>
                        <a:pt x="227" y="379"/>
                      </a:lnTo>
                      <a:lnTo>
                        <a:pt x="227" y="265"/>
                      </a:lnTo>
                      <a:lnTo>
                        <a:pt x="227" y="246"/>
                      </a:lnTo>
                      <a:lnTo>
                        <a:pt x="208" y="246"/>
                      </a:lnTo>
                      <a:lnTo>
                        <a:pt x="132" y="246"/>
                      </a:lnTo>
                      <a:lnTo>
                        <a:pt x="113" y="246"/>
                      </a:lnTo>
                      <a:lnTo>
                        <a:pt x="113" y="265"/>
                      </a:lnTo>
                      <a:lnTo>
                        <a:pt x="113" y="379"/>
                      </a:lnTo>
                      <a:lnTo>
                        <a:pt x="19" y="379"/>
                      </a:lnTo>
                      <a:lnTo>
                        <a:pt x="19" y="178"/>
                      </a:lnTo>
                      <a:lnTo>
                        <a:pt x="170" y="26"/>
                      </a:lnTo>
                      <a:lnTo>
                        <a:pt x="322" y="178"/>
                      </a:lnTo>
                      <a:lnTo>
                        <a:pt x="322" y="37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243777" tIns="121888" rIns="243777" bIns="121888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666" dirty="0">
                    <a:latin typeface="+mj-lt"/>
                  </a:endParaRPr>
                </a:p>
              </p:txBody>
            </p:sp>
          </p:grpSp>
        </p:grpSp>
        <p:grpSp>
          <p:nvGrpSpPr>
            <p:cNvPr id="5" name="Group 4"/>
            <p:cNvGrpSpPr/>
            <p:nvPr/>
          </p:nvGrpSpPr>
          <p:grpSpPr>
            <a:xfrm>
              <a:off x="13649804" y="1257277"/>
              <a:ext cx="3643984" cy="7829661"/>
              <a:chOff x="5120010" y="470932"/>
              <a:chExt cx="1366850" cy="2936888"/>
            </a:xfrm>
          </p:grpSpPr>
          <p:sp>
            <p:nvSpPr>
              <p:cNvPr id="20" name="Freeform 19"/>
              <p:cNvSpPr/>
              <p:nvPr/>
            </p:nvSpPr>
            <p:spPr>
              <a:xfrm rot="1820780">
                <a:off x="5123120" y="2139636"/>
                <a:ext cx="1363740" cy="1268184"/>
              </a:xfrm>
              <a:custGeom>
                <a:avLst/>
                <a:gdLst>
                  <a:gd name="connsiteX0" fmla="*/ 0 w 1907434"/>
                  <a:gd name="connsiteY0" fmla="*/ 0 h 1773783"/>
                  <a:gd name="connsiteX1" fmla="*/ 1907434 w 1907434"/>
                  <a:gd name="connsiteY1" fmla="*/ 1101258 h 1773783"/>
                  <a:gd name="connsiteX2" fmla="*/ 742586 w 1907434"/>
                  <a:gd name="connsiteY2" fmla="*/ 1773783 h 1773783"/>
                  <a:gd name="connsiteX3" fmla="*/ 0 w 1907434"/>
                  <a:gd name="connsiteY3" fmla="*/ 1349559 h 1773783"/>
                  <a:gd name="connsiteX4" fmla="*/ 0 w 1907434"/>
                  <a:gd name="connsiteY4" fmla="*/ 0 h 1773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07434" h="1773783">
                    <a:moveTo>
                      <a:pt x="0" y="0"/>
                    </a:moveTo>
                    <a:cubicBezTo>
                      <a:pt x="786883" y="-1"/>
                      <a:pt x="1513993" y="419797"/>
                      <a:pt x="1907434" y="1101258"/>
                    </a:cubicBezTo>
                    <a:lnTo>
                      <a:pt x="742586" y="1773783"/>
                    </a:lnTo>
                    <a:lnTo>
                      <a:pt x="0" y="13495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38100"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8366274" tIns="5043692" rIns="709887" bIns="4971460" numCol="1" spcCol="1270" anchor="ctr" anchorCtr="0">
                <a:noAutofit/>
              </a:bodyPr>
              <a:lstStyle/>
              <a:p>
                <a:pPr algn="ctr" defTabSz="4621796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6398" dirty="0">
                  <a:latin typeface="+mj-lt"/>
                </a:endParaRPr>
              </a:p>
            </p:txBody>
          </p:sp>
          <p:sp>
            <p:nvSpPr>
              <p:cNvPr id="30" name="Freeform 6"/>
              <p:cNvSpPr>
                <a:spLocks noEditPoints="1"/>
              </p:cNvSpPr>
              <p:nvPr/>
            </p:nvSpPr>
            <p:spPr bwMode="auto">
              <a:xfrm>
                <a:off x="5120010" y="470932"/>
                <a:ext cx="310260" cy="365571"/>
              </a:xfrm>
              <a:custGeom>
                <a:avLst/>
                <a:gdLst>
                  <a:gd name="T0" fmla="*/ 120 w 184"/>
                  <a:gd name="T1" fmla="*/ 118 h 216"/>
                  <a:gd name="T2" fmla="*/ 96 w 184"/>
                  <a:gd name="T3" fmla="*/ 104 h 216"/>
                  <a:gd name="T4" fmla="*/ 96 w 184"/>
                  <a:gd name="T5" fmla="*/ 55 h 216"/>
                  <a:gd name="T6" fmla="*/ 120 w 184"/>
                  <a:gd name="T7" fmla="*/ 28 h 216"/>
                  <a:gd name="T8" fmla="*/ 92 w 184"/>
                  <a:gd name="T9" fmla="*/ 0 h 216"/>
                  <a:gd name="T10" fmla="*/ 64 w 184"/>
                  <a:gd name="T11" fmla="*/ 28 h 216"/>
                  <a:gd name="T12" fmla="*/ 88 w 184"/>
                  <a:gd name="T13" fmla="*/ 55 h 216"/>
                  <a:gd name="T14" fmla="*/ 88 w 184"/>
                  <a:gd name="T15" fmla="*/ 99 h 216"/>
                  <a:gd name="T16" fmla="*/ 64 w 184"/>
                  <a:gd name="T17" fmla="*/ 86 h 216"/>
                  <a:gd name="T18" fmla="*/ 0 w 184"/>
                  <a:gd name="T19" fmla="*/ 112 h 216"/>
                  <a:gd name="T20" fmla="*/ 0 w 184"/>
                  <a:gd name="T21" fmla="*/ 210 h 216"/>
                  <a:gd name="T22" fmla="*/ 64 w 184"/>
                  <a:gd name="T23" fmla="*/ 184 h 216"/>
                  <a:gd name="T24" fmla="*/ 120 w 184"/>
                  <a:gd name="T25" fmla="*/ 216 h 216"/>
                  <a:gd name="T26" fmla="*/ 184 w 184"/>
                  <a:gd name="T27" fmla="*/ 184 h 216"/>
                  <a:gd name="T28" fmla="*/ 184 w 184"/>
                  <a:gd name="T29" fmla="*/ 86 h 216"/>
                  <a:gd name="T30" fmla="*/ 120 w 184"/>
                  <a:gd name="T31" fmla="*/ 118 h 216"/>
                  <a:gd name="T32" fmla="*/ 56 w 184"/>
                  <a:gd name="T33" fmla="*/ 178 h 216"/>
                  <a:gd name="T34" fmla="*/ 8 w 184"/>
                  <a:gd name="T35" fmla="*/ 198 h 216"/>
                  <a:gd name="T36" fmla="*/ 8 w 184"/>
                  <a:gd name="T37" fmla="*/ 117 h 216"/>
                  <a:gd name="T38" fmla="*/ 56 w 184"/>
                  <a:gd name="T39" fmla="*/ 98 h 216"/>
                  <a:gd name="T40" fmla="*/ 56 w 184"/>
                  <a:gd name="T41" fmla="*/ 178 h 216"/>
                  <a:gd name="T42" fmla="*/ 72 w 184"/>
                  <a:gd name="T43" fmla="*/ 28 h 216"/>
                  <a:gd name="T44" fmla="*/ 92 w 184"/>
                  <a:gd name="T45" fmla="*/ 8 h 216"/>
                  <a:gd name="T46" fmla="*/ 112 w 184"/>
                  <a:gd name="T47" fmla="*/ 28 h 216"/>
                  <a:gd name="T48" fmla="*/ 92 w 184"/>
                  <a:gd name="T49" fmla="*/ 48 h 216"/>
                  <a:gd name="T50" fmla="*/ 72 w 184"/>
                  <a:gd name="T51" fmla="*/ 28 h 216"/>
                  <a:gd name="T52" fmla="*/ 120 w 184"/>
                  <a:gd name="T53" fmla="*/ 207 h 216"/>
                  <a:gd name="T54" fmla="*/ 64 w 184"/>
                  <a:gd name="T55" fmla="*/ 175 h 216"/>
                  <a:gd name="T56" fmla="*/ 64 w 184"/>
                  <a:gd name="T57" fmla="*/ 95 h 216"/>
                  <a:gd name="T58" fmla="*/ 88 w 184"/>
                  <a:gd name="T59" fmla="*/ 108 h 216"/>
                  <a:gd name="T60" fmla="*/ 88 w 184"/>
                  <a:gd name="T61" fmla="*/ 144 h 216"/>
                  <a:gd name="T62" fmla="*/ 96 w 184"/>
                  <a:gd name="T63" fmla="*/ 144 h 216"/>
                  <a:gd name="T64" fmla="*/ 96 w 184"/>
                  <a:gd name="T65" fmla="*/ 113 h 216"/>
                  <a:gd name="T66" fmla="*/ 120 w 184"/>
                  <a:gd name="T67" fmla="*/ 127 h 216"/>
                  <a:gd name="T68" fmla="*/ 120 w 184"/>
                  <a:gd name="T69" fmla="*/ 207 h 216"/>
                  <a:gd name="T70" fmla="*/ 176 w 184"/>
                  <a:gd name="T71" fmla="*/ 179 h 216"/>
                  <a:gd name="T72" fmla="*/ 128 w 184"/>
                  <a:gd name="T73" fmla="*/ 203 h 216"/>
                  <a:gd name="T74" fmla="*/ 128 w 184"/>
                  <a:gd name="T75" fmla="*/ 123 h 216"/>
                  <a:gd name="T76" fmla="*/ 176 w 184"/>
                  <a:gd name="T77" fmla="*/ 99 h 216"/>
                  <a:gd name="T78" fmla="*/ 176 w 184"/>
                  <a:gd name="T79" fmla="*/ 179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84" h="216">
                    <a:moveTo>
                      <a:pt x="120" y="118"/>
                    </a:moveTo>
                    <a:cubicBezTo>
                      <a:pt x="96" y="104"/>
                      <a:pt x="96" y="104"/>
                      <a:pt x="96" y="104"/>
                    </a:cubicBezTo>
                    <a:cubicBezTo>
                      <a:pt x="96" y="55"/>
                      <a:pt x="96" y="55"/>
                      <a:pt x="96" y="55"/>
                    </a:cubicBezTo>
                    <a:cubicBezTo>
                      <a:pt x="109" y="53"/>
                      <a:pt x="120" y="42"/>
                      <a:pt x="120" y="28"/>
                    </a:cubicBezTo>
                    <a:cubicBezTo>
                      <a:pt x="120" y="12"/>
                      <a:pt x="107" y="0"/>
                      <a:pt x="92" y="0"/>
                    </a:cubicBezTo>
                    <a:cubicBezTo>
                      <a:pt x="76" y="0"/>
                      <a:pt x="64" y="12"/>
                      <a:pt x="64" y="28"/>
                    </a:cubicBezTo>
                    <a:cubicBezTo>
                      <a:pt x="64" y="42"/>
                      <a:pt x="74" y="54"/>
                      <a:pt x="88" y="55"/>
                    </a:cubicBezTo>
                    <a:cubicBezTo>
                      <a:pt x="88" y="99"/>
                      <a:pt x="88" y="99"/>
                      <a:pt x="88" y="99"/>
                    </a:cubicBezTo>
                    <a:cubicBezTo>
                      <a:pt x="64" y="86"/>
                      <a:pt x="64" y="86"/>
                      <a:pt x="64" y="86"/>
                    </a:cubicBezTo>
                    <a:cubicBezTo>
                      <a:pt x="0" y="112"/>
                      <a:pt x="0" y="112"/>
                      <a:pt x="0" y="112"/>
                    </a:cubicBezTo>
                    <a:cubicBezTo>
                      <a:pt x="0" y="210"/>
                      <a:pt x="0" y="210"/>
                      <a:pt x="0" y="210"/>
                    </a:cubicBezTo>
                    <a:cubicBezTo>
                      <a:pt x="64" y="184"/>
                      <a:pt x="64" y="184"/>
                      <a:pt x="64" y="184"/>
                    </a:cubicBezTo>
                    <a:cubicBezTo>
                      <a:pt x="120" y="216"/>
                      <a:pt x="120" y="216"/>
                      <a:pt x="120" y="216"/>
                    </a:cubicBezTo>
                    <a:cubicBezTo>
                      <a:pt x="184" y="184"/>
                      <a:pt x="184" y="184"/>
                      <a:pt x="184" y="184"/>
                    </a:cubicBezTo>
                    <a:cubicBezTo>
                      <a:pt x="184" y="86"/>
                      <a:pt x="184" y="86"/>
                      <a:pt x="184" y="86"/>
                    </a:cubicBezTo>
                    <a:lnTo>
                      <a:pt x="120" y="118"/>
                    </a:lnTo>
                    <a:close/>
                    <a:moveTo>
                      <a:pt x="56" y="178"/>
                    </a:moveTo>
                    <a:cubicBezTo>
                      <a:pt x="8" y="198"/>
                      <a:pt x="8" y="198"/>
                      <a:pt x="8" y="198"/>
                    </a:cubicBezTo>
                    <a:cubicBezTo>
                      <a:pt x="8" y="117"/>
                      <a:pt x="8" y="117"/>
                      <a:pt x="8" y="117"/>
                    </a:cubicBezTo>
                    <a:cubicBezTo>
                      <a:pt x="56" y="98"/>
                      <a:pt x="56" y="98"/>
                      <a:pt x="56" y="98"/>
                    </a:cubicBezTo>
                    <a:lnTo>
                      <a:pt x="56" y="178"/>
                    </a:lnTo>
                    <a:close/>
                    <a:moveTo>
                      <a:pt x="72" y="28"/>
                    </a:moveTo>
                    <a:cubicBezTo>
                      <a:pt x="72" y="17"/>
                      <a:pt x="81" y="8"/>
                      <a:pt x="92" y="8"/>
                    </a:cubicBezTo>
                    <a:cubicBezTo>
                      <a:pt x="103" y="8"/>
                      <a:pt x="112" y="17"/>
                      <a:pt x="112" y="28"/>
                    </a:cubicBezTo>
                    <a:cubicBezTo>
                      <a:pt x="112" y="39"/>
                      <a:pt x="103" y="48"/>
                      <a:pt x="92" y="48"/>
                    </a:cubicBezTo>
                    <a:cubicBezTo>
                      <a:pt x="81" y="48"/>
                      <a:pt x="72" y="39"/>
                      <a:pt x="72" y="28"/>
                    </a:cubicBezTo>
                    <a:close/>
                    <a:moveTo>
                      <a:pt x="120" y="207"/>
                    </a:moveTo>
                    <a:cubicBezTo>
                      <a:pt x="64" y="175"/>
                      <a:pt x="64" y="175"/>
                      <a:pt x="64" y="175"/>
                    </a:cubicBezTo>
                    <a:cubicBezTo>
                      <a:pt x="64" y="95"/>
                      <a:pt x="64" y="95"/>
                      <a:pt x="64" y="95"/>
                    </a:cubicBezTo>
                    <a:cubicBezTo>
                      <a:pt x="88" y="108"/>
                      <a:pt x="88" y="108"/>
                      <a:pt x="88" y="108"/>
                    </a:cubicBezTo>
                    <a:cubicBezTo>
                      <a:pt x="88" y="144"/>
                      <a:pt x="88" y="144"/>
                      <a:pt x="88" y="144"/>
                    </a:cubicBezTo>
                    <a:cubicBezTo>
                      <a:pt x="96" y="144"/>
                      <a:pt x="96" y="144"/>
                      <a:pt x="96" y="144"/>
                    </a:cubicBezTo>
                    <a:cubicBezTo>
                      <a:pt x="96" y="113"/>
                      <a:pt x="96" y="113"/>
                      <a:pt x="96" y="113"/>
                    </a:cubicBezTo>
                    <a:cubicBezTo>
                      <a:pt x="120" y="127"/>
                      <a:pt x="120" y="127"/>
                      <a:pt x="120" y="127"/>
                    </a:cubicBezTo>
                    <a:lnTo>
                      <a:pt x="120" y="207"/>
                    </a:lnTo>
                    <a:close/>
                    <a:moveTo>
                      <a:pt x="176" y="179"/>
                    </a:moveTo>
                    <a:cubicBezTo>
                      <a:pt x="128" y="203"/>
                      <a:pt x="128" y="203"/>
                      <a:pt x="128" y="203"/>
                    </a:cubicBezTo>
                    <a:cubicBezTo>
                      <a:pt x="128" y="123"/>
                      <a:pt x="128" y="123"/>
                      <a:pt x="128" y="123"/>
                    </a:cubicBezTo>
                    <a:cubicBezTo>
                      <a:pt x="176" y="99"/>
                      <a:pt x="176" y="99"/>
                      <a:pt x="176" y="99"/>
                    </a:cubicBezTo>
                    <a:lnTo>
                      <a:pt x="176" y="17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243777" tIns="121888" rIns="243777" bIns="12188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666" dirty="0">
                  <a:latin typeface="+mj-lt"/>
                </a:endParaRPr>
              </a:p>
            </p:txBody>
          </p:sp>
        </p:grpSp>
        <p:sp>
          <p:nvSpPr>
            <p:cNvPr id="21" name="Freeform 20"/>
            <p:cNvSpPr/>
            <p:nvPr/>
          </p:nvSpPr>
          <p:spPr>
            <a:xfrm rot="1820780">
              <a:off x="7639141" y="8395805"/>
              <a:ext cx="3635693" cy="3379837"/>
            </a:xfrm>
            <a:custGeom>
              <a:avLst/>
              <a:gdLst>
                <a:gd name="connsiteX0" fmla="*/ 0 w 1907435"/>
                <a:gd name="connsiteY0" fmla="*/ 671944 h 1773202"/>
                <a:gd name="connsiteX1" fmla="*/ 1163840 w 1907435"/>
                <a:gd name="connsiteY1" fmla="*/ 0 h 1773202"/>
                <a:gd name="connsiteX2" fmla="*/ 1907434 w 1907435"/>
                <a:gd name="connsiteY2" fmla="*/ 424800 h 1773202"/>
                <a:gd name="connsiteX3" fmla="*/ 1907435 w 1907435"/>
                <a:gd name="connsiteY3" fmla="*/ 1773202 h 1773202"/>
                <a:gd name="connsiteX4" fmla="*/ 0 w 1907435"/>
                <a:gd name="connsiteY4" fmla="*/ 671944 h 177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7435" h="1773202">
                  <a:moveTo>
                    <a:pt x="0" y="671944"/>
                  </a:moveTo>
                  <a:lnTo>
                    <a:pt x="1163840" y="0"/>
                  </a:lnTo>
                  <a:lnTo>
                    <a:pt x="1907434" y="424800"/>
                  </a:lnTo>
                  <a:lnTo>
                    <a:pt x="1907435" y="1773202"/>
                  </a:lnTo>
                  <a:cubicBezTo>
                    <a:pt x="1120551" y="1773202"/>
                    <a:pt x="393440" y="1353404"/>
                    <a:pt x="0" y="671944"/>
                  </a:cubicBezTo>
                  <a:close/>
                </a:path>
              </a:pathLst>
            </a:custGeom>
            <a:solidFill>
              <a:schemeClr val="accent6"/>
            </a:solidFill>
            <a:ln w="38100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66274" tIns="5043692" rIns="709887" bIns="4971460" numCol="1" spcCol="1270" anchor="ctr" anchorCtr="0">
              <a:noAutofit/>
            </a:bodyPr>
            <a:lstStyle/>
            <a:p>
              <a:pPr algn="ctr" defTabSz="4621796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398" dirty="0">
                <a:latin typeface="+mj-lt"/>
              </a:endParaRPr>
            </a:p>
          </p:txBody>
        </p:sp>
        <p:sp>
          <p:nvSpPr>
            <p:cNvPr id="23" name="Freeform 22"/>
            <p:cNvSpPr/>
            <p:nvPr/>
          </p:nvSpPr>
          <p:spPr>
            <a:xfrm rot="1820780">
              <a:off x="10951886" y="10323812"/>
              <a:ext cx="3635693" cy="3390402"/>
            </a:xfrm>
            <a:custGeom>
              <a:avLst/>
              <a:gdLst>
                <a:gd name="connsiteX0" fmla="*/ 0 w 1907434"/>
                <a:gd name="connsiteY0" fmla="*/ 429707 h 1778745"/>
                <a:gd name="connsiteX1" fmla="*/ 733992 w 1907434"/>
                <a:gd name="connsiteY1" fmla="*/ 0 h 1778745"/>
                <a:gd name="connsiteX2" fmla="*/ 1907434 w 1907434"/>
                <a:gd name="connsiteY2" fmla="*/ 677487 h 1778745"/>
                <a:gd name="connsiteX3" fmla="*/ 0 w 1907434"/>
                <a:gd name="connsiteY3" fmla="*/ 1778745 h 1778745"/>
                <a:gd name="connsiteX4" fmla="*/ 0 w 1907434"/>
                <a:gd name="connsiteY4" fmla="*/ 429707 h 1778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7434" h="1778745">
                  <a:moveTo>
                    <a:pt x="0" y="429707"/>
                  </a:moveTo>
                  <a:lnTo>
                    <a:pt x="733992" y="0"/>
                  </a:lnTo>
                  <a:lnTo>
                    <a:pt x="1907434" y="677487"/>
                  </a:lnTo>
                  <a:cubicBezTo>
                    <a:pt x="1513993" y="1358947"/>
                    <a:pt x="786882" y="1778745"/>
                    <a:pt x="0" y="1778745"/>
                  </a:cubicBezTo>
                  <a:lnTo>
                    <a:pt x="0" y="429707"/>
                  </a:lnTo>
                  <a:close/>
                </a:path>
              </a:pathLst>
            </a:custGeom>
            <a:solidFill>
              <a:schemeClr val="tx1"/>
            </a:solidFill>
            <a:ln w="38100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66274" tIns="5043692" rIns="709887" bIns="4971460" numCol="1" spcCol="1270" anchor="ctr" anchorCtr="0">
              <a:noAutofit/>
            </a:bodyPr>
            <a:lstStyle/>
            <a:p>
              <a:pPr algn="ctr" defTabSz="4621796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398" dirty="0">
                <a:latin typeface="+mj-lt"/>
              </a:endParaRPr>
            </a:p>
          </p:txBody>
        </p:sp>
        <p:sp>
          <p:nvSpPr>
            <p:cNvPr id="22" name="Freeform 21"/>
            <p:cNvSpPr/>
            <p:nvPr/>
          </p:nvSpPr>
          <p:spPr>
            <a:xfrm rot="1820780">
              <a:off x="13660675" y="8158322"/>
              <a:ext cx="2792704" cy="4198138"/>
            </a:xfrm>
            <a:custGeom>
              <a:avLst/>
              <a:gdLst>
                <a:gd name="connsiteX0" fmla="*/ 0 w 1465168"/>
                <a:gd name="connsiteY0" fmla="*/ 675550 h 2202517"/>
                <a:gd name="connsiteX1" fmla="*/ 1170086 w 1465168"/>
                <a:gd name="connsiteY1" fmla="*/ 0 h 2202517"/>
                <a:gd name="connsiteX2" fmla="*/ 1170087 w 1465168"/>
                <a:gd name="connsiteY2" fmla="*/ 2202517 h 2202517"/>
                <a:gd name="connsiteX3" fmla="*/ 6434 w 1465168"/>
                <a:gd name="connsiteY3" fmla="*/ 1530681 h 2202517"/>
                <a:gd name="connsiteX4" fmla="*/ 0 w 1465168"/>
                <a:gd name="connsiteY4" fmla="*/ 675550 h 220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5168" h="2202517">
                  <a:moveTo>
                    <a:pt x="0" y="675550"/>
                  </a:moveTo>
                  <a:lnTo>
                    <a:pt x="1170086" y="0"/>
                  </a:lnTo>
                  <a:cubicBezTo>
                    <a:pt x="1563529" y="681460"/>
                    <a:pt x="1563529" y="1521056"/>
                    <a:pt x="1170087" y="2202517"/>
                  </a:cubicBezTo>
                  <a:lnTo>
                    <a:pt x="6434" y="1530681"/>
                  </a:lnTo>
                  <a:lnTo>
                    <a:pt x="0" y="6755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38100"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366274" tIns="5043692" rIns="709887" bIns="4971460" numCol="1" spcCol="1270" anchor="ctr" anchorCtr="0">
              <a:noAutofit/>
            </a:bodyPr>
            <a:lstStyle/>
            <a:p>
              <a:pPr algn="ctr" defTabSz="4621796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6398" dirty="0">
                <a:latin typeface="+mj-lt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13358291" y="4113474"/>
            <a:ext cx="10232017" cy="461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399" dirty="0">
              <a:solidFill>
                <a:schemeClr val="bg1"/>
              </a:solidFill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13316850" y="-9705"/>
            <a:ext cx="10850506" cy="2703478"/>
            <a:chOff x="5941182" y="-535045"/>
            <a:chExt cx="12359700" cy="3095560"/>
          </a:xfrm>
        </p:grpSpPr>
        <p:sp>
          <p:nvSpPr>
            <p:cNvPr id="39" name="TextBox 38"/>
            <p:cNvSpPr txBox="1"/>
            <p:nvPr/>
          </p:nvSpPr>
          <p:spPr>
            <a:xfrm>
              <a:off x="5941182" y="-535045"/>
              <a:ext cx="12359700" cy="1797285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endParaRPr lang="id-ID" sz="9600" b="1" dirty="0">
                <a:solidFill>
                  <a:schemeClr val="bg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endParaRPr>
            </a:p>
          </p:txBody>
        </p:sp>
        <p:sp>
          <p:nvSpPr>
            <p:cNvPr id="40" name="Subtitle 2"/>
            <p:cNvSpPr txBox="1">
              <a:spLocks/>
            </p:cNvSpPr>
            <p:nvPr/>
          </p:nvSpPr>
          <p:spPr>
            <a:xfrm>
              <a:off x="5988388" y="1721399"/>
              <a:ext cx="11655185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rmAutofit fontScale="92500" lnSpcReduction="10000"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en-US" sz="3101" dirty="0">
                <a:solidFill>
                  <a:schemeClr val="bg1"/>
                </a:solidFill>
                <a:latin typeface="+mn-lt"/>
                <a:cs typeface="Lato Light"/>
              </a:endParaRPr>
            </a:p>
          </p:txBody>
        </p:sp>
      </p:grpSp>
      <p:sp>
        <p:nvSpPr>
          <p:cNvPr id="42" name="Oval 41"/>
          <p:cNvSpPr/>
          <p:nvPr/>
        </p:nvSpPr>
        <p:spPr>
          <a:xfrm>
            <a:off x="739555" y="1763196"/>
            <a:ext cx="11791548" cy="11791548"/>
          </a:xfrm>
          <a:prstGeom prst="ellipse">
            <a:avLst/>
          </a:prstGeom>
          <a:noFill/>
          <a:ln>
            <a:solidFill>
              <a:schemeClr val="accent1">
                <a:shade val="50000"/>
                <a:alpha val="3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Oval 72"/>
          <p:cNvSpPr/>
          <p:nvPr/>
        </p:nvSpPr>
        <p:spPr>
          <a:xfrm>
            <a:off x="370735" y="1448804"/>
            <a:ext cx="12610181" cy="12610181"/>
          </a:xfrm>
          <a:prstGeom prst="ellipse">
            <a:avLst/>
          </a:prstGeom>
          <a:noFill/>
          <a:ln>
            <a:solidFill>
              <a:schemeClr val="accent1">
                <a:shade val="50000"/>
                <a:alpha val="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Hexagon 1"/>
          <p:cNvSpPr/>
          <p:nvPr/>
        </p:nvSpPr>
        <p:spPr>
          <a:xfrm>
            <a:off x="5100072" y="6383027"/>
            <a:ext cx="3064446" cy="274669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1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MÔI TRƯỜNG KINH TẾ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86895" y="3514017"/>
            <a:ext cx="2343728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38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Tăng trưởng kinh</a:t>
            </a:r>
            <a:r>
              <a:rPr lang="vi-VN" sz="3800" b="1" spc="-51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tế</a:t>
            </a:r>
            <a:endParaRPr lang="en-US" sz="3800" b="1" spc="-5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/>
            <a:r>
              <a:rPr lang="en-US" sz="38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(GDP)</a:t>
            </a:r>
            <a:endParaRPr lang="en-US" sz="3800" b="1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25291" y="5588052"/>
            <a:ext cx="1308295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spc="-11" dirty="0" err="1">
                <a:solidFill>
                  <a:schemeClr val="bg1"/>
                </a:solidFill>
                <a:latin typeface="Times New Roman"/>
                <a:cs typeface="Times New Roman"/>
              </a:rPr>
              <a:t>Lãi</a:t>
            </a:r>
            <a:r>
              <a:rPr lang="en-US" sz="38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800" b="1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suất</a:t>
            </a:r>
            <a:endParaRPr lang="en-US" sz="3800" b="1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27121" y="8577124"/>
            <a:ext cx="204925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Tỷ</a:t>
            </a:r>
            <a:r>
              <a:rPr lang="en-US" sz="38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800" b="1" dirty="0" err="1">
                <a:solidFill>
                  <a:schemeClr val="bg1"/>
                </a:solidFill>
                <a:latin typeface="Times New Roman"/>
                <a:cs typeface="Times New Roman"/>
              </a:rPr>
              <a:t>giá</a:t>
            </a:r>
            <a:r>
              <a:rPr lang="en-US" sz="3800" b="1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800" b="1" dirty="0" err="1">
                <a:solidFill>
                  <a:schemeClr val="bg1"/>
                </a:solidFill>
                <a:latin typeface="Times New Roman"/>
                <a:cs typeface="Times New Roman"/>
              </a:rPr>
              <a:t>hối</a:t>
            </a:r>
            <a:r>
              <a:rPr lang="en-US" sz="3800" b="1" spc="-3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800" b="1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đoái</a:t>
            </a:r>
            <a:endParaRPr lang="en-US" sz="3800" b="1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577905" y="10090552"/>
            <a:ext cx="2101785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Tỷ </a:t>
            </a:r>
            <a:r>
              <a:rPr lang="en-US" sz="3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</a:t>
            </a:r>
            <a:r>
              <a:rPr lang="en-US" sz="3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̣ </a:t>
            </a:r>
            <a:r>
              <a:rPr lang="en-US" sz="3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lạm</a:t>
            </a:r>
            <a:r>
              <a:rPr lang="en-US" sz="3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phát</a:t>
            </a:r>
            <a:endParaRPr lang="en-US" sz="3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243911" y="5533564"/>
            <a:ext cx="2131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012997" y="5569924"/>
            <a:ext cx="269870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 </a:t>
            </a:r>
            <a:r>
              <a:rPr lang="en-US" sz="3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ky</a:t>
            </a:r>
            <a:r>
              <a:rPr lang="en-US" sz="3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sz="3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3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endParaRPr lang="en-US" sz="3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221768" y="8650728"/>
            <a:ext cx="229679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Toàn</a:t>
            </a:r>
            <a:r>
              <a:rPr lang="en-US" sz="3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cầu</a:t>
            </a:r>
            <a:r>
              <a:rPr lang="en-US" sz="3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hóa</a:t>
            </a:r>
            <a:r>
              <a:rPr lang="en-US" sz="3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KD</a:t>
            </a:r>
          </a:p>
        </p:txBody>
      </p:sp>
      <p:sp>
        <p:nvSpPr>
          <p:cNvPr id="43" name="Rectangle 42"/>
          <p:cNvSpPr/>
          <p:nvPr/>
        </p:nvSpPr>
        <p:spPr>
          <a:xfrm>
            <a:off x="12185330" y="1013385"/>
            <a:ext cx="12188825" cy="13557558"/>
          </a:xfrm>
          <a:prstGeom prst="rect">
            <a:avLst/>
          </a:prstGeom>
        </p:spPr>
        <p:txBody>
          <a:bodyPr>
            <a:spAutoFit/>
          </a:bodyPr>
          <a:lstStyle/>
          <a:p>
            <a:pPr marL="1093507" indent="-571518">
              <a:spcBef>
                <a:spcPts val="1680"/>
              </a:spcBef>
              <a:buFont typeface="Wingdings" panose="05000000000000000000" pitchFamily="2" charset="2"/>
              <a:buChar char="v"/>
            </a:pPr>
            <a:r>
              <a:rPr lang="vi-VN" sz="3800" spc="-11" dirty="0">
                <a:solidFill>
                  <a:schemeClr val="bg1"/>
                </a:solidFill>
                <a:latin typeface="Times New Roman"/>
                <a:cs typeface="Times New Roman"/>
              </a:rPr>
              <a:t>GDP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tác động đến nhu </a:t>
            </a:r>
            <a:r>
              <a:rPr lang="vi-VN" sz="3800" spc="-11" dirty="0">
                <a:solidFill>
                  <a:schemeClr val="bg1"/>
                </a:solidFill>
                <a:latin typeface="Times New Roman"/>
                <a:cs typeface="Times New Roman"/>
              </a:rPr>
              <a:t>cầu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của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gia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đình, doanh nghiệp, nhà</a:t>
            </a:r>
            <a:r>
              <a:rPr lang="vi-VN" sz="3800" spc="-4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nước</a:t>
            </a:r>
            <a:r>
              <a:rPr lang="en-US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,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các </a:t>
            </a:r>
            <a:r>
              <a:rPr lang="vi-VN" sz="3800" spc="-11" dirty="0">
                <a:solidFill>
                  <a:schemeClr val="bg1"/>
                </a:solidFill>
                <a:latin typeface="Times New Roman"/>
                <a:cs typeface="Times New Roman"/>
              </a:rPr>
              <a:t>mặt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hoạt động quản trị như: hoạch định,  lãnh đạo, tổ chức, kiểm </a:t>
            </a:r>
            <a:r>
              <a:rPr lang="vi-VN" sz="3800" spc="-11" dirty="0">
                <a:solidFill>
                  <a:schemeClr val="bg1"/>
                </a:solidFill>
                <a:latin typeface="Times New Roman"/>
                <a:cs typeface="Times New Roman"/>
              </a:rPr>
              <a:t>soát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và ra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quyết</a:t>
            </a:r>
            <a:r>
              <a:rPr lang="vi-VN" sz="3800" spc="-1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định</a:t>
            </a:r>
            <a:r>
              <a:rPr lang="en-US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.</a:t>
            </a:r>
          </a:p>
          <a:p>
            <a:pPr marL="1093470" indent="-571500" algn="just">
              <a:lnSpc>
                <a:spcPct val="100000"/>
              </a:lnSpc>
              <a:spcBef>
                <a:spcPts val="1735"/>
              </a:spcBef>
              <a:buFont typeface="Wingdings" panose="05000000000000000000" pitchFamily="2" charset="2"/>
              <a:buChar char="v"/>
            </a:pPr>
            <a:r>
              <a:rPr lang="en-US" sz="3800" b="1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Yếu</a:t>
            </a:r>
            <a:r>
              <a:rPr lang="en-US" sz="38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800" b="1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tô</a:t>
            </a:r>
            <a:r>
              <a:rPr lang="en-US" sz="38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́ </a:t>
            </a:r>
            <a:r>
              <a:rPr lang="en-US" sz="3800" b="1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lạm</a:t>
            </a:r>
            <a:r>
              <a:rPr lang="en-US" sz="38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800" b="1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phát</a:t>
            </a:r>
            <a:r>
              <a:rPr lang="en-US" sz="3800" b="1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800" spc="-10" dirty="0">
                <a:solidFill>
                  <a:schemeClr val="bg1"/>
                </a:solidFill>
                <a:latin typeface="Times New Roman"/>
                <a:cs typeface="Times New Roman"/>
              </a:rPr>
              <a:t>ả</a:t>
            </a:r>
            <a:r>
              <a:rPr lang="vi-VN" sz="3800" spc="-10" dirty="0">
                <a:solidFill>
                  <a:schemeClr val="bg1"/>
                </a:solidFill>
                <a:latin typeface="Times New Roman"/>
                <a:cs typeface="Times New Roman"/>
              </a:rPr>
              <a:t>nh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hưởng tới tâm lý và tiêu dùng của người dân.</a:t>
            </a:r>
            <a:r>
              <a:rPr lang="en-US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spc="-40" dirty="0">
                <a:solidFill>
                  <a:schemeClr val="bg1"/>
                </a:solidFill>
                <a:latin typeface="Times New Roman"/>
                <a:cs typeface="Times New Roman"/>
              </a:rPr>
              <a:t>Việc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dự đoán</a:t>
            </a:r>
            <a:r>
              <a:rPr lang="en-US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chính xác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yếu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tố là rất quan trọng trong chiế</a:t>
            </a:r>
            <a:r>
              <a:rPr lang="en-US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n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lược </a:t>
            </a:r>
            <a:r>
              <a:rPr lang="vi-VN" sz="3800" spc="-10" dirty="0">
                <a:solidFill>
                  <a:schemeClr val="bg1"/>
                </a:solidFill>
                <a:latin typeface="Times New Roman"/>
                <a:cs typeface="Times New Roman"/>
              </a:rPr>
              <a:t>sản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xuất kinh</a:t>
            </a:r>
            <a:r>
              <a:rPr lang="vi-VN" sz="3800" spc="-2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doanh</a:t>
            </a:r>
            <a:r>
              <a:rPr lang="en-US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.</a:t>
            </a:r>
          </a:p>
          <a:p>
            <a:pPr marL="1093470" indent="-571500" algn="just">
              <a:lnSpc>
                <a:spcPct val="100000"/>
              </a:lnSpc>
              <a:spcBef>
                <a:spcPts val="1135"/>
              </a:spcBef>
              <a:buFont typeface="Wingdings" panose="05000000000000000000" pitchFamily="2" charset="2"/>
              <a:buChar char="v"/>
            </a:pPr>
            <a:r>
              <a:rPr lang="en-US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Tỷ </a:t>
            </a:r>
            <a:r>
              <a:rPr lang="en-US" sz="3800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gia</a:t>
            </a:r>
            <a:r>
              <a:rPr lang="en-US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́ </a:t>
            </a:r>
            <a:r>
              <a:rPr lang="en-US" sz="3800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đối</a:t>
            </a:r>
            <a:r>
              <a:rPr lang="en-US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3800" spc="-5" dirty="0" err="1">
                <a:solidFill>
                  <a:schemeClr val="bg1"/>
                </a:solidFill>
                <a:latin typeface="Times New Roman"/>
                <a:cs typeface="Times New Roman"/>
              </a:rPr>
              <a:t>hoái</a:t>
            </a:r>
            <a:r>
              <a:rPr lang="en-US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 ả</a:t>
            </a:r>
            <a:r>
              <a:rPr lang="vi-VN" sz="4000" spc="-10" dirty="0">
                <a:solidFill>
                  <a:schemeClr val="bg1"/>
                </a:solidFill>
                <a:latin typeface="Times New Roman"/>
                <a:cs typeface="Times New Roman"/>
              </a:rPr>
              <a:t>nh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hưởng tới các hoạt động xuất nhập</a:t>
            </a:r>
            <a:r>
              <a:rPr lang="vi-VN" sz="4000" spc="-1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khẩu.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Lãi suất sẽ ảnh hưởng đến hoạt động đầu tư của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doanh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nghiệp và  việc tiêu dùng của người</a:t>
            </a:r>
            <a:r>
              <a:rPr lang="vi-VN" sz="4000" spc="-3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dân.</a:t>
            </a:r>
            <a:endParaRPr lang="en-US" sz="4000" spc="-5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093470" lvl="1" indent="-571500" algn="just">
              <a:spcBef>
                <a:spcPts val="1135"/>
              </a:spcBef>
              <a:buFont typeface="Wingdings" panose="05000000000000000000" pitchFamily="2" charset="2"/>
              <a:buChar char="v"/>
            </a:pPr>
            <a:r>
              <a:rPr lang="vi-VN" sz="3800" b="1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chu kỳ kinh doanh</a:t>
            </a:r>
            <a:r>
              <a:rPr lang="vi-VN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, là sự biến động của 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GDP</a:t>
            </a:r>
            <a:r>
              <a:rPr lang="vi-VN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 thực tế theo trình tự ba pha lần lượt là suy thoái, phục hồi và hưng thịnh (bùng nổ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)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ảnh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hưởng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hưởng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tới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hoạt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động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kinh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doanh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,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sản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xuất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,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ty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̉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lê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̣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thất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nghiệp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,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lạm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phát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,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doanh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thu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….</a:t>
            </a:r>
          </a:p>
          <a:p>
            <a:pPr marL="1093470" lvl="1" indent="-571500" algn="just">
              <a:spcBef>
                <a:spcPts val="1135"/>
              </a:spcBef>
              <a:buFont typeface="Wingdings" panose="05000000000000000000" pitchFamily="2" charset="2"/>
              <a:buChar char="v"/>
            </a:pP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Toàn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cầu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hóa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KD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ảnh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hưởng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đến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đầu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tư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sinh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lợi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giữa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các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DN ở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các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quốc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gia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́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va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̀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giữa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các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quốc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gia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với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nhau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,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thúc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đẩy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tang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trưởng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kinh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tê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́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dựa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trên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thương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mại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tư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̣ do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các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nước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thành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viên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thuộc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các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khu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vực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-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tô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̉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chức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kinh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tê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B0500000000000000" pitchFamily="34" charset="0"/>
                <a:cs typeface="Times New Roman" panose="02020603050405020304" pitchFamily="18" charset="0"/>
              </a:rPr>
              <a:t>́.</a:t>
            </a:r>
            <a:endParaRPr lang="en-US" sz="3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093470" indent="-571500" algn="just">
              <a:lnSpc>
                <a:spcPct val="100000"/>
              </a:lnSpc>
              <a:spcBef>
                <a:spcPts val="1135"/>
              </a:spcBef>
              <a:buFont typeface="Wingdings" panose="05000000000000000000" pitchFamily="2" charset="2"/>
              <a:buChar char="v"/>
            </a:pPr>
            <a:endParaRPr lang="en-US" sz="4000" spc="-5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979170" lvl="1" algn="just">
              <a:spcBef>
                <a:spcPts val="1735"/>
              </a:spcBef>
              <a:buClr>
                <a:schemeClr val="bg1"/>
              </a:buClr>
            </a:pPr>
            <a:r>
              <a:rPr lang="en-US" sz="4000" dirty="0"/>
              <a:t> </a:t>
            </a:r>
            <a:endParaRPr lang="en-US" sz="3800" b="1" spc="-5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0608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25" r="15725"/>
          <a:stretch>
            <a:fillRect/>
          </a:stretch>
        </p:blipFill>
        <p:spPr>
          <a:xfrm>
            <a:off x="4" y="0"/>
            <a:ext cx="11348542" cy="13716000"/>
          </a:xfrm>
        </p:spPr>
      </p:pic>
      <p:sp>
        <p:nvSpPr>
          <p:cNvPr id="4" name="Parallelogram 3"/>
          <p:cNvSpPr/>
          <p:nvPr/>
        </p:nvSpPr>
        <p:spPr>
          <a:xfrm>
            <a:off x="607282" y="0"/>
            <a:ext cx="11589659" cy="11506152"/>
          </a:xfrm>
          <a:prstGeom prst="parallelogram">
            <a:avLst>
              <a:gd name="adj" fmla="val 38882"/>
            </a:avLst>
          </a:prstGeom>
          <a:gradFill>
            <a:gsLst>
              <a:gs pos="0">
                <a:schemeClr val="accent4"/>
              </a:gs>
              <a:gs pos="100000">
                <a:schemeClr val="accent5">
                  <a:alpha val="86000"/>
                </a:schemeClr>
              </a:gs>
            </a:gsLst>
            <a:lin ang="0" scaled="1"/>
          </a:gradFill>
          <a:ln w="127000" cap="rnd">
            <a:noFill/>
          </a:ln>
          <a:effectLst>
            <a:outerShdw blurRad="101600" dist="139700" dir="8040000" sx="91000" sy="91000" algn="t" rotWithShape="0">
              <a:prstClr val="black">
                <a:alpha val="30000"/>
              </a:prstClr>
            </a:outerShdw>
            <a:softEdge rad="0"/>
          </a:effectLst>
        </p:spPr>
        <p:txBody>
          <a:bodyPr vert="horz" lIns="91440" tIns="45720" rIns="91440" bIns="45720" rtlCol="0" anchor="ctr"/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7" name="Parallelogram 16"/>
          <p:cNvSpPr/>
          <p:nvPr/>
        </p:nvSpPr>
        <p:spPr>
          <a:xfrm>
            <a:off x="5794890" y="6995484"/>
            <a:ext cx="5746415" cy="6615077"/>
          </a:xfrm>
          <a:prstGeom prst="parallelogram">
            <a:avLst>
              <a:gd name="adj" fmla="val 46348"/>
            </a:avLst>
          </a:prstGeom>
          <a:gradFill flip="none" rotWithShape="1">
            <a:gsLst>
              <a:gs pos="0">
                <a:schemeClr val="accent4"/>
              </a:gs>
              <a:gs pos="100000">
                <a:schemeClr val="accent5">
                  <a:alpha val="22000"/>
                </a:schemeClr>
              </a:gs>
            </a:gsLst>
            <a:lin ang="0" scaled="1"/>
            <a:tileRect/>
          </a:gradFill>
          <a:ln w="127000" cap="rnd">
            <a:noFill/>
          </a:ln>
          <a:effectLst>
            <a:outerShdw blurRad="101600" dist="139700" dir="8040000" sx="91000" sy="91000" algn="t" rotWithShape="0">
              <a:prstClr val="black">
                <a:alpha val="30000"/>
              </a:prstClr>
            </a:outerShdw>
            <a:softEdge rad="0"/>
          </a:effectLst>
        </p:spPr>
        <p:txBody>
          <a:bodyPr vert="horz" lIns="91440" tIns="45720" rIns="91440" bIns="45720" rtlCol="0" anchor="ctr"/>
          <a:lstStyle/>
          <a:p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15309393" y="8639764"/>
            <a:ext cx="371912" cy="757197"/>
            <a:chOff x="2087563" y="2211388"/>
            <a:chExt cx="220663" cy="449262"/>
          </a:xfrm>
          <a:solidFill>
            <a:schemeClr val="bg1"/>
          </a:solidFill>
        </p:grpSpPr>
        <p:sp>
          <p:nvSpPr>
            <p:cNvPr id="29" name="Freeform 10"/>
            <p:cNvSpPr>
              <a:spLocks/>
            </p:cNvSpPr>
            <p:nvPr/>
          </p:nvSpPr>
          <p:spPr bwMode="auto">
            <a:xfrm>
              <a:off x="2132013" y="2211388"/>
              <a:ext cx="133350" cy="82550"/>
            </a:xfrm>
            <a:custGeom>
              <a:avLst/>
              <a:gdLst>
                <a:gd name="T0" fmla="*/ 61 w 63"/>
                <a:gd name="T1" fmla="*/ 30 h 39"/>
                <a:gd name="T2" fmla="*/ 51 w 63"/>
                <a:gd name="T3" fmla="*/ 39 h 39"/>
                <a:gd name="T4" fmla="*/ 12 w 63"/>
                <a:gd name="T5" fmla="*/ 39 h 39"/>
                <a:gd name="T6" fmla="*/ 2 w 63"/>
                <a:gd name="T7" fmla="*/ 30 h 39"/>
                <a:gd name="T8" fmla="*/ 0 w 63"/>
                <a:gd name="T9" fmla="*/ 9 h 39"/>
                <a:gd name="T10" fmla="*/ 9 w 63"/>
                <a:gd name="T11" fmla="*/ 0 h 39"/>
                <a:gd name="T12" fmla="*/ 54 w 63"/>
                <a:gd name="T13" fmla="*/ 0 h 39"/>
                <a:gd name="T14" fmla="*/ 62 w 63"/>
                <a:gd name="T15" fmla="*/ 9 h 39"/>
                <a:gd name="T16" fmla="*/ 61 w 63"/>
                <a:gd name="T17" fmla="*/ 3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9">
                  <a:moveTo>
                    <a:pt x="61" y="30"/>
                  </a:moveTo>
                  <a:cubicBezTo>
                    <a:pt x="60" y="35"/>
                    <a:pt x="56" y="39"/>
                    <a:pt x="5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7" y="39"/>
                    <a:pt x="2" y="35"/>
                    <a:pt x="2" y="3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9" y="0"/>
                    <a:pt x="63" y="4"/>
                    <a:pt x="62" y="9"/>
                  </a:cubicBezTo>
                  <a:lnTo>
                    <a:pt x="6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dirty="0"/>
            </a:p>
          </p:txBody>
        </p:sp>
        <p:sp>
          <p:nvSpPr>
            <p:cNvPr id="30" name="Freeform 11"/>
            <p:cNvSpPr>
              <a:spLocks noEditPoints="1"/>
            </p:cNvSpPr>
            <p:nvPr/>
          </p:nvSpPr>
          <p:spPr bwMode="auto">
            <a:xfrm>
              <a:off x="2087563" y="2317750"/>
              <a:ext cx="220663" cy="342900"/>
            </a:xfrm>
            <a:custGeom>
              <a:avLst/>
              <a:gdLst>
                <a:gd name="T0" fmla="*/ 103 w 104"/>
                <a:gd name="T1" fmla="*/ 107 h 162"/>
                <a:gd name="T2" fmla="*/ 83 w 104"/>
                <a:gd name="T3" fmla="*/ 9 h 162"/>
                <a:gd name="T4" fmla="*/ 72 w 104"/>
                <a:gd name="T5" fmla="*/ 0 h 162"/>
                <a:gd name="T6" fmla="*/ 33 w 104"/>
                <a:gd name="T7" fmla="*/ 0 h 162"/>
                <a:gd name="T8" fmla="*/ 22 w 104"/>
                <a:gd name="T9" fmla="*/ 9 h 162"/>
                <a:gd name="T10" fmla="*/ 1 w 104"/>
                <a:gd name="T11" fmla="*/ 107 h 162"/>
                <a:gd name="T12" fmla="*/ 6 w 104"/>
                <a:gd name="T13" fmla="*/ 122 h 162"/>
                <a:gd name="T14" fmla="*/ 45 w 104"/>
                <a:gd name="T15" fmla="*/ 159 h 162"/>
                <a:gd name="T16" fmla="*/ 59 w 104"/>
                <a:gd name="T17" fmla="*/ 159 h 162"/>
                <a:gd name="T18" fmla="*/ 98 w 104"/>
                <a:gd name="T19" fmla="*/ 122 h 162"/>
                <a:gd name="T20" fmla="*/ 103 w 104"/>
                <a:gd name="T21" fmla="*/ 107 h 162"/>
                <a:gd name="T22" fmla="*/ 24 w 104"/>
                <a:gd name="T23" fmla="*/ 54 h 162"/>
                <a:gd name="T24" fmla="*/ 26 w 104"/>
                <a:gd name="T25" fmla="*/ 44 h 162"/>
                <a:gd name="T26" fmla="*/ 27 w 104"/>
                <a:gd name="T27" fmla="*/ 43 h 162"/>
                <a:gd name="T28" fmla="*/ 72 w 104"/>
                <a:gd name="T29" fmla="*/ 22 h 162"/>
                <a:gd name="T30" fmla="*/ 73 w 104"/>
                <a:gd name="T31" fmla="*/ 23 h 162"/>
                <a:gd name="T32" fmla="*/ 73 w 104"/>
                <a:gd name="T33" fmla="*/ 24 h 162"/>
                <a:gd name="T34" fmla="*/ 74 w 104"/>
                <a:gd name="T35" fmla="*/ 30 h 162"/>
                <a:gd name="T36" fmla="*/ 74 w 104"/>
                <a:gd name="T37" fmla="*/ 31 h 162"/>
                <a:gd name="T38" fmla="*/ 25 w 104"/>
                <a:gd name="T39" fmla="*/ 55 h 162"/>
                <a:gd name="T40" fmla="*/ 24 w 104"/>
                <a:gd name="T41" fmla="*/ 54 h 162"/>
                <a:gd name="T42" fmla="*/ 15 w 104"/>
                <a:gd name="T43" fmla="*/ 99 h 162"/>
                <a:gd name="T44" fmla="*/ 17 w 104"/>
                <a:gd name="T45" fmla="*/ 90 h 162"/>
                <a:gd name="T46" fmla="*/ 18 w 104"/>
                <a:gd name="T47" fmla="*/ 89 h 162"/>
                <a:gd name="T48" fmla="*/ 79 w 104"/>
                <a:gd name="T49" fmla="*/ 59 h 162"/>
                <a:gd name="T50" fmla="*/ 80 w 104"/>
                <a:gd name="T51" fmla="*/ 60 h 162"/>
                <a:gd name="T52" fmla="*/ 82 w 104"/>
                <a:gd name="T53" fmla="*/ 67 h 162"/>
                <a:gd name="T54" fmla="*/ 81 w 104"/>
                <a:gd name="T55" fmla="*/ 68 h 162"/>
                <a:gd name="T56" fmla="*/ 15 w 104"/>
                <a:gd name="T57" fmla="*/ 100 h 162"/>
                <a:gd name="T58" fmla="*/ 15 w 104"/>
                <a:gd name="T59" fmla="*/ 99 h 162"/>
                <a:gd name="T60" fmla="*/ 89 w 104"/>
                <a:gd name="T61" fmla="*/ 105 h 162"/>
                <a:gd name="T62" fmla="*/ 33 w 104"/>
                <a:gd name="T63" fmla="*/ 132 h 162"/>
                <a:gd name="T64" fmla="*/ 31 w 104"/>
                <a:gd name="T65" fmla="*/ 132 h 162"/>
                <a:gd name="T66" fmla="*/ 26 w 104"/>
                <a:gd name="T67" fmla="*/ 127 h 162"/>
                <a:gd name="T68" fmla="*/ 26 w 104"/>
                <a:gd name="T69" fmla="*/ 125 h 162"/>
                <a:gd name="T70" fmla="*/ 87 w 104"/>
                <a:gd name="T71" fmla="*/ 96 h 162"/>
                <a:gd name="T72" fmla="*/ 88 w 104"/>
                <a:gd name="T73" fmla="*/ 97 h 162"/>
                <a:gd name="T74" fmla="*/ 90 w 104"/>
                <a:gd name="T75" fmla="*/ 104 h 162"/>
                <a:gd name="T76" fmla="*/ 89 w 104"/>
                <a:gd name="T77" fmla="*/ 105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4" h="162">
                  <a:moveTo>
                    <a:pt x="103" y="107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2" y="4"/>
                    <a:pt x="77" y="0"/>
                    <a:pt x="7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8" y="0"/>
                    <a:pt x="23" y="4"/>
                    <a:pt x="22" y="9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0" y="112"/>
                    <a:pt x="2" y="119"/>
                    <a:pt x="6" y="122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9" y="162"/>
                    <a:pt x="55" y="162"/>
                    <a:pt x="59" y="159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102" y="119"/>
                    <a:pt x="104" y="112"/>
                    <a:pt x="103" y="107"/>
                  </a:cubicBezTo>
                  <a:close/>
                  <a:moveTo>
                    <a:pt x="24" y="54"/>
                  </a:moveTo>
                  <a:cubicBezTo>
                    <a:pt x="25" y="51"/>
                    <a:pt x="26" y="47"/>
                    <a:pt x="26" y="44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72" y="22"/>
                    <a:pt x="72" y="22"/>
                    <a:pt x="73" y="23"/>
                  </a:cubicBezTo>
                  <a:cubicBezTo>
                    <a:pt x="73" y="23"/>
                    <a:pt x="73" y="23"/>
                    <a:pt x="73" y="24"/>
                  </a:cubicBezTo>
                  <a:cubicBezTo>
                    <a:pt x="73" y="24"/>
                    <a:pt x="74" y="29"/>
                    <a:pt x="74" y="30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5" y="55"/>
                    <a:pt x="24" y="55"/>
                    <a:pt x="24" y="54"/>
                  </a:cubicBezTo>
                  <a:close/>
                  <a:moveTo>
                    <a:pt x="15" y="99"/>
                  </a:moveTo>
                  <a:cubicBezTo>
                    <a:pt x="15" y="97"/>
                    <a:pt x="16" y="92"/>
                    <a:pt x="17" y="90"/>
                  </a:cubicBezTo>
                  <a:cubicBezTo>
                    <a:pt x="17" y="89"/>
                    <a:pt x="18" y="89"/>
                    <a:pt x="18" y="8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59"/>
                    <a:pt x="80" y="58"/>
                    <a:pt x="80" y="60"/>
                  </a:cubicBezTo>
                  <a:cubicBezTo>
                    <a:pt x="81" y="61"/>
                    <a:pt x="82" y="65"/>
                    <a:pt x="82" y="67"/>
                  </a:cubicBezTo>
                  <a:cubicBezTo>
                    <a:pt x="82" y="68"/>
                    <a:pt x="81" y="68"/>
                    <a:pt x="81" y="68"/>
                  </a:cubicBezTo>
                  <a:cubicBezTo>
                    <a:pt x="15" y="100"/>
                    <a:pt x="15" y="100"/>
                    <a:pt x="15" y="100"/>
                  </a:cubicBezTo>
                  <a:cubicBezTo>
                    <a:pt x="15" y="100"/>
                    <a:pt x="15" y="101"/>
                    <a:pt x="15" y="99"/>
                  </a:cubicBezTo>
                  <a:close/>
                  <a:moveTo>
                    <a:pt x="89" y="105"/>
                  </a:moveTo>
                  <a:cubicBezTo>
                    <a:pt x="33" y="132"/>
                    <a:pt x="33" y="132"/>
                    <a:pt x="33" y="132"/>
                  </a:cubicBezTo>
                  <a:cubicBezTo>
                    <a:pt x="33" y="132"/>
                    <a:pt x="32" y="133"/>
                    <a:pt x="31" y="132"/>
                  </a:cubicBezTo>
                  <a:cubicBezTo>
                    <a:pt x="30" y="131"/>
                    <a:pt x="27" y="129"/>
                    <a:pt x="26" y="127"/>
                  </a:cubicBezTo>
                  <a:cubicBezTo>
                    <a:pt x="25" y="126"/>
                    <a:pt x="26" y="125"/>
                    <a:pt x="26" y="125"/>
                  </a:cubicBezTo>
                  <a:cubicBezTo>
                    <a:pt x="87" y="96"/>
                    <a:pt x="87" y="96"/>
                    <a:pt x="87" y="96"/>
                  </a:cubicBezTo>
                  <a:cubicBezTo>
                    <a:pt x="87" y="96"/>
                    <a:pt x="88" y="95"/>
                    <a:pt x="88" y="97"/>
                  </a:cubicBezTo>
                  <a:cubicBezTo>
                    <a:pt x="88" y="98"/>
                    <a:pt x="89" y="102"/>
                    <a:pt x="90" y="104"/>
                  </a:cubicBezTo>
                  <a:cubicBezTo>
                    <a:pt x="90" y="105"/>
                    <a:pt x="89" y="105"/>
                    <a:pt x="8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dirty="0"/>
            </a:p>
          </p:txBody>
        </p:sp>
      </p:grpSp>
      <p:sp>
        <p:nvSpPr>
          <p:cNvPr id="32" name="Text Placeholder 5"/>
          <p:cNvSpPr txBox="1">
            <a:spLocks/>
          </p:cNvSpPr>
          <p:nvPr/>
        </p:nvSpPr>
        <p:spPr>
          <a:xfrm>
            <a:off x="3157564" y="5843442"/>
            <a:ext cx="9823351" cy="6349842"/>
          </a:xfrm>
          <a:prstGeom prst="rect">
            <a:avLst/>
          </a:prstGeom>
        </p:spPr>
        <p:txBody>
          <a:bodyPr vert="horz" lIns="360000" tIns="180000" rIns="360000" bIns="180000" rtlCol="0">
            <a:noAutofit/>
          </a:bodyPr>
          <a:lstStyle>
            <a:lvl1pPr marL="0" indent="0" algn="l" defTabSz="1828343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9998" kern="1200" baseline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6600" dirty="0">
              <a:solidFill>
                <a:srgbClr val="FFFFFF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421924" y="1234660"/>
            <a:ext cx="10032323" cy="6311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83565" lvl="1" indent="-571500">
              <a:lnSpc>
                <a:spcPct val="100000"/>
              </a:lnSpc>
              <a:spcBef>
                <a:spcPts val="994"/>
              </a:spcBef>
              <a:buFont typeface="Wingdings" panose="05000000000000000000" pitchFamily="2" charset="2"/>
              <a:buChar char="ü"/>
              <a:tabLst>
                <a:tab pos="697230" algn="l"/>
              </a:tabLst>
            </a:pPr>
            <a:r>
              <a:rPr lang="en-US" sz="4000" b="1" spc="-5" dirty="0">
                <a:latin typeface="Times New Roman"/>
                <a:cs typeface="Times New Roman"/>
              </a:rPr>
              <a:t> </a:t>
            </a:r>
            <a:r>
              <a:rPr lang="vi-VN" sz="4000" b="1" spc="-5" dirty="0">
                <a:latin typeface="Times New Roman"/>
                <a:cs typeface="Times New Roman"/>
              </a:rPr>
              <a:t>Môi </a:t>
            </a:r>
            <a:r>
              <a:rPr lang="vi-VN" sz="4000" b="1" spc="-120" dirty="0">
                <a:latin typeface="Times New Roman"/>
                <a:cs typeface="Times New Roman"/>
              </a:rPr>
              <a:t>tr</a:t>
            </a:r>
            <a:r>
              <a:rPr lang="en-US" sz="4000" b="1" spc="-120" dirty="0">
                <a:latin typeface="Times New Roman"/>
                <a:cs typeface="Times New Roman"/>
              </a:rPr>
              <a:t>ư</a:t>
            </a:r>
            <a:r>
              <a:rPr lang="vi-VN" sz="4000" b="1" spc="-120" dirty="0">
                <a:latin typeface="Times New Roman"/>
                <a:cs typeface="Times New Roman"/>
              </a:rPr>
              <a:t>ờng </a:t>
            </a:r>
            <a:r>
              <a:rPr lang="vi-VN" sz="4000" b="1" dirty="0">
                <a:latin typeface="Times New Roman"/>
                <a:cs typeface="Times New Roman"/>
              </a:rPr>
              <a:t>chính trị - pháp</a:t>
            </a:r>
            <a:r>
              <a:rPr lang="vi-VN" sz="4000" b="1" spc="80" dirty="0">
                <a:latin typeface="Times New Roman"/>
                <a:cs typeface="Times New Roman"/>
              </a:rPr>
              <a:t> </a:t>
            </a:r>
            <a:r>
              <a:rPr lang="vi-VN" sz="4000" b="1" dirty="0">
                <a:latin typeface="Times New Roman"/>
                <a:cs typeface="Times New Roman"/>
              </a:rPr>
              <a:t>luật</a:t>
            </a:r>
            <a:endParaRPr lang="vi-VN" sz="4000" dirty="0">
              <a:latin typeface="Times New Roman"/>
              <a:cs typeface="Times New Roman"/>
            </a:endParaRPr>
          </a:p>
          <a:p>
            <a:pPr marL="789940" lvl="2" indent="-206375">
              <a:lnSpc>
                <a:spcPct val="100000"/>
              </a:lnSpc>
              <a:spcBef>
                <a:spcPts val="695"/>
              </a:spcBef>
              <a:buChar char="-"/>
              <a:tabLst>
                <a:tab pos="790575" algn="l"/>
                <a:tab pos="2722245" algn="l"/>
              </a:tabLst>
            </a:pPr>
            <a:r>
              <a:rPr lang="vi-VN" sz="3800" b="1" spc="-5" dirty="0">
                <a:latin typeface="Times New Roman"/>
                <a:cs typeface="Times New Roman"/>
              </a:rPr>
              <a:t>Chính</a:t>
            </a:r>
            <a:r>
              <a:rPr lang="vi-VN" sz="3800" b="1" spc="20" dirty="0">
                <a:latin typeface="Times New Roman"/>
                <a:cs typeface="Times New Roman"/>
              </a:rPr>
              <a:t> </a:t>
            </a:r>
            <a:r>
              <a:rPr lang="vi-VN" sz="3800" b="1" spc="-5" dirty="0">
                <a:latin typeface="Times New Roman"/>
                <a:cs typeface="Times New Roman"/>
              </a:rPr>
              <a:t>phủ:	</a:t>
            </a:r>
            <a:r>
              <a:rPr lang="vi-VN" sz="3800" spc="-5" dirty="0">
                <a:latin typeface="Times New Roman"/>
                <a:cs typeface="Times New Roman"/>
              </a:rPr>
              <a:t>cơ </a:t>
            </a:r>
            <a:r>
              <a:rPr lang="vi-VN" sz="3800" dirty="0">
                <a:latin typeface="Times New Roman"/>
                <a:cs typeface="Times New Roman"/>
              </a:rPr>
              <a:t>quan </a:t>
            </a:r>
            <a:r>
              <a:rPr lang="vi-VN" sz="3800" spc="-5" dirty="0">
                <a:latin typeface="Times New Roman"/>
                <a:cs typeface="Times New Roman"/>
              </a:rPr>
              <a:t>giám sát, duy trì </a:t>
            </a:r>
            <a:r>
              <a:rPr lang="vi-VN" sz="3800" dirty="0">
                <a:latin typeface="Times New Roman"/>
                <a:cs typeface="Times New Roman"/>
              </a:rPr>
              <a:t>và </a:t>
            </a:r>
            <a:r>
              <a:rPr lang="vi-VN" sz="3800" spc="-5" dirty="0">
                <a:latin typeface="Times New Roman"/>
                <a:cs typeface="Times New Roman"/>
              </a:rPr>
              <a:t>bảo</a:t>
            </a:r>
            <a:r>
              <a:rPr lang="vi-VN" sz="3800" spc="-70" dirty="0">
                <a:latin typeface="Times New Roman"/>
                <a:cs typeface="Times New Roman"/>
              </a:rPr>
              <a:t> </a:t>
            </a:r>
            <a:r>
              <a:rPr lang="vi-VN" sz="3800" spc="-5" dirty="0">
                <a:latin typeface="Times New Roman"/>
                <a:cs typeface="Times New Roman"/>
              </a:rPr>
              <a:t>vệ</a:t>
            </a:r>
            <a:r>
              <a:rPr lang="en-US" sz="3800" dirty="0">
                <a:latin typeface="Times New Roman"/>
                <a:cs typeface="Times New Roman"/>
              </a:rPr>
              <a:t> </a:t>
            </a:r>
            <a:r>
              <a:rPr lang="vi-VN" sz="3800" spc="-5" dirty="0">
                <a:latin typeface="Times New Roman"/>
                <a:cs typeface="Times New Roman"/>
              </a:rPr>
              <a:t>pháp luật, bảo </a:t>
            </a:r>
            <a:r>
              <a:rPr lang="vi-VN" sz="3800" dirty="0">
                <a:latin typeface="Times New Roman"/>
                <a:cs typeface="Times New Roman"/>
              </a:rPr>
              <a:t>vệ </a:t>
            </a:r>
            <a:r>
              <a:rPr lang="vi-VN" sz="3800" spc="-5" dirty="0">
                <a:latin typeface="Times New Roman"/>
                <a:cs typeface="Times New Roman"/>
              </a:rPr>
              <a:t>lợi ích quốc gia</a:t>
            </a:r>
            <a:r>
              <a:rPr lang="en-US" sz="3800" spc="-5" dirty="0">
                <a:latin typeface="Times New Roman"/>
                <a:cs typeface="Times New Roman"/>
              </a:rPr>
              <a:t> , </a:t>
            </a:r>
            <a:r>
              <a:rPr lang="en-US" sz="3800" spc="-5" dirty="0" err="1">
                <a:latin typeface="Times New Roman"/>
                <a:cs typeface="Times New Roman"/>
              </a:rPr>
              <a:t>ổn</a:t>
            </a:r>
            <a:r>
              <a:rPr lang="en-US" sz="3800" spc="-5" dirty="0">
                <a:latin typeface="Times New Roman"/>
                <a:cs typeface="Times New Roman"/>
              </a:rPr>
              <a:t> </a:t>
            </a:r>
            <a:r>
              <a:rPr lang="en-US" sz="3800" spc="-5" dirty="0" err="1">
                <a:latin typeface="Times New Roman"/>
                <a:cs typeface="Times New Roman"/>
              </a:rPr>
              <a:t>định</a:t>
            </a:r>
            <a:r>
              <a:rPr lang="en-US" sz="3800" spc="-5" dirty="0">
                <a:latin typeface="Times New Roman"/>
                <a:cs typeface="Times New Roman"/>
              </a:rPr>
              <a:t> </a:t>
            </a:r>
            <a:r>
              <a:rPr lang="en-US" sz="3800" spc="-5" dirty="0" err="1">
                <a:latin typeface="Times New Roman"/>
                <a:cs typeface="Times New Roman"/>
              </a:rPr>
              <a:t>chính</a:t>
            </a:r>
            <a:r>
              <a:rPr lang="en-US" sz="3800" spc="-5" dirty="0">
                <a:latin typeface="Times New Roman"/>
                <a:cs typeface="Times New Roman"/>
              </a:rPr>
              <a:t> trị </a:t>
            </a:r>
            <a:r>
              <a:rPr lang="en-US" sz="3800" spc="-5" dirty="0" err="1">
                <a:latin typeface="Times New Roman"/>
                <a:cs typeface="Times New Roman"/>
              </a:rPr>
              <a:t>va</a:t>
            </a:r>
            <a:r>
              <a:rPr lang="en-US" sz="3800" spc="-5" dirty="0">
                <a:latin typeface="Times New Roman"/>
                <a:cs typeface="Times New Roman"/>
              </a:rPr>
              <a:t>̀ </a:t>
            </a:r>
            <a:r>
              <a:rPr lang="en-US" sz="3800" spc="-5" dirty="0" err="1">
                <a:latin typeface="Times New Roman"/>
                <a:cs typeface="Times New Roman"/>
              </a:rPr>
              <a:t>đường</a:t>
            </a:r>
            <a:r>
              <a:rPr lang="en-US" sz="3800" spc="-5" dirty="0">
                <a:latin typeface="Times New Roman"/>
                <a:cs typeface="Times New Roman"/>
              </a:rPr>
              <a:t> </a:t>
            </a:r>
            <a:r>
              <a:rPr lang="en-US" sz="3800" spc="-5" dirty="0" err="1">
                <a:latin typeface="Times New Roman"/>
                <a:cs typeface="Times New Roman"/>
              </a:rPr>
              <a:t>lối</a:t>
            </a:r>
            <a:r>
              <a:rPr lang="en-US" sz="3800" spc="-5" dirty="0">
                <a:latin typeface="Times New Roman"/>
                <a:cs typeface="Times New Roman"/>
              </a:rPr>
              <a:t> </a:t>
            </a:r>
            <a:r>
              <a:rPr lang="en-US" sz="3800" spc="-5" dirty="0" err="1">
                <a:latin typeface="Times New Roman"/>
                <a:cs typeface="Times New Roman"/>
              </a:rPr>
              <a:t>ngoại</a:t>
            </a:r>
            <a:r>
              <a:rPr lang="en-US" sz="3800" spc="-5" dirty="0">
                <a:latin typeface="Times New Roman"/>
                <a:cs typeface="Times New Roman"/>
              </a:rPr>
              <a:t> </a:t>
            </a:r>
            <a:r>
              <a:rPr lang="en-US" sz="3800" spc="-5" dirty="0" err="1">
                <a:latin typeface="Times New Roman"/>
                <a:cs typeface="Times New Roman"/>
              </a:rPr>
              <a:t>giao</a:t>
            </a:r>
            <a:r>
              <a:rPr lang="en-US" sz="3800" spc="-5" dirty="0">
                <a:latin typeface="Times New Roman"/>
                <a:cs typeface="Times New Roman"/>
              </a:rPr>
              <a:t>.</a:t>
            </a:r>
          </a:p>
          <a:p>
            <a:pPr marL="1155065" lvl="2" indent="-571500">
              <a:lnSpc>
                <a:spcPct val="100000"/>
              </a:lnSpc>
              <a:spcBef>
                <a:spcPts val="695"/>
              </a:spcBef>
              <a:buFont typeface="Wingdings" panose="05000000000000000000" pitchFamily="2" charset="2"/>
              <a:buChar char="q"/>
              <a:tabLst>
                <a:tab pos="790575" algn="l"/>
                <a:tab pos="2722245" algn="l"/>
              </a:tabLst>
            </a:pPr>
            <a:r>
              <a:rPr lang="vi-VN" sz="3800" spc="-5" dirty="0">
                <a:latin typeface="Times New Roman"/>
                <a:cs typeface="Times New Roman"/>
              </a:rPr>
              <a:t> </a:t>
            </a:r>
            <a:r>
              <a:rPr lang="vi-VN" sz="3800" spc="-10" dirty="0">
                <a:latin typeface="Times New Roman"/>
                <a:cs typeface="Times New Roman"/>
              </a:rPr>
              <a:t>Vai </a:t>
            </a:r>
            <a:r>
              <a:rPr lang="vi-VN" sz="3800" spc="-5" dirty="0">
                <a:latin typeface="Times New Roman"/>
                <a:cs typeface="Times New Roman"/>
              </a:rPr>
              <a:t>trò điều </a:t>
            </a:r>
            <a:r>
              <a:rPr lang="vi-VN" sz="3800" dirty="0">
                <a:latin typeface="Times New Roman"/>
                <a:cs typeface="Times New Roman"/>
              </a:rPr>
              <a:t>tiết </a:t>
            </a:r>
            <a:r>
              <a:rPr lang="vi-VN" sz="3800" spc="-5" dirty="0">
                <a:latin typeface="Times New Roman"/>
                <a:cs typeface="Times New Roman"/>
              </a:rPr>
              <a:t>nền  kinh tế vĩ </a:t>
            </a:r>
            <a:r>
              <a:rPr lang="vi-VN" sz="3800" spc="-15" dirty="0">
                <a:latin typeface="Times New Roman"/>
                <a:cs typeface="Times New Roman"/>
              </a:rPr>
              <a:t>mô </a:t>
            </a:r>
            <a:r>
              <a:rPr lang="vi-VN" sz="3800" dirty="0">
                <a:latin typeface="Times New Roman"/>
                <a:cs typeface="Times New Roman"/>
              </a:rPr>
              <a:t>thông </a:t>
            </a:r>
            <a:r>
              <a:rPr lang="vi-VN" sz="3800" spc="-5" dirty="0">
                <a:latin typeface="Times New Roman"/>
                <a:cs typeface="Times New Roman"/>
              </a:rPr>
              <a:t>qua </a:t>
            </a:r>
            <a:r>
              <a:rPr lang="vi-VN" sz="3800" spc="-10" dirty="0">
                <a:latin typeface="Times New Roman"/>
                <a:cs typeface="Times New Roman"/>
              </a:rPr>
              <a:t>các </a:t>
            </a:r>
            <a:r>
              <a:rPr lang="vi-VN" sz="3800" dirty="0">
                <a:latin typeface="Times New Roman"/>
                <a:cs typeface="Times New Roman"/>
              </a:rPr>
              <a:t>chính </a:t>
            </a:r>
            <a:r>
              <a:rPr lang="vi-VN" sz="3800" spc="-10" dirty="0">
                <a:latin typeface="Times New Roman"/>
                <a:cs typeface="Times New Roman"/>
              </a:rPr>
              <a:t>sách </a:t>
            </a:r>
            <a:r>
              <a:rPr lang="vi-VN" sz="3800" spc="-5" dirty="0">
                <a:latin typeface="Times New Roman"/>
                <a:cs typeface="Times New Roman"/>
              </a:rPr>
              <a:t>tài chính, tiền  tệ, thuế và </a:t>
            </a:r>
            <a:r>
              <a:rPr lang="vi-VN" sz="3800" spc="-10" dirty="0">
                <a:latin typeface="Times New Roman"/>
                <a:cs typeface="Times New Roman"/>
              </a:rPr>
              <a:t>các </a:t>
            </a:r>
            <a:r>
              <a:rPr lang="vi-VN" sz="3800" spc="-5" dirty="0">
                <a:latin typeface="Times New Roman"/>
                <a:cs typeface="Times New Roman"/>
              </a:rPr>
              <a:t>chương trình chi</a:t>
            </a:r>
            <a:r>
              <a:rPr lang="vi-VN" sz="3800" spc="-30" dirty="0">
                <a:latin typeface="Times New Roman"/>
                <a:cs typeface="Times New Roman"/>
              </a:rPr>
              <a:t> </a:t>
            </a:r>
            <a:r>
              <a:rPr lang="vi-VN" sz="3800" spc="-5" dirty="0">
                <a:latin typeface="Times New Roman"/>
                <a:cs typeface="Times New Roman"/>
              </a:rPr>
              <a:t>tiêu.</a:t>
            </a:r>
            <a:endParaRPr lang="vi-VN" sz="3800" dirty="0">
              <a:latin typeface="Times New Roman"/>
              <a:cs typeface="Times New Roman"/>
            </a:endParaRPr>
          </a:p>
          <a:p>
            <a:pPr marL="577850" marR="115570" lvl="2" indent="5715">
              <a:lnSpc>
                <a:spcPct val="100000"/>
              </a:lnSpc>
              <a:spcBef>
                <a:spcPts val="1515"/>
              </a:spcBef>
              <a:buChar char="-"/>
              <a:tabLst>
                <a:tab pos="790575" algn="l"/>
              </a:tabLst>
            </a:pPr>
            <a:r>
              <a:rPr lang="vi-VN" sz="3800" b="1" spc="-5" dirty="0">
                <a:latin typeface="Times New Roman"/>
                <a:cs typeface="Times New Roman"/>
              </a:rPr>
              <a:t>Pháp </a:t>
            </a:r>
            <a:r>
              <a:rPr lang="vi-VN" sz="3800" b="1" dirty="0">
                <a:latin typeface="Times New Roman"/>
                <a:cs typeface="Times New Roman"/>
              </a:rPr>
              <a:t>luật: </a:t>
            </a:r>
            <a:r>
              <a:rPr lang="vi-VN" sz="3800" spc="-10" dirty="0">
                <a:latin typeface="Times New Roman"/>
                <a:cs typeface="Times New Roman"/>
              </a:rPr>
              <a:t>Đưa </a:t>
            </a:r>
            <a:r>
              <a:rPr lang="vi-VN" sz="3800" spc="-5" dirty="0">
                <a:latin typeface="Times New Roman"/>
                <a:cs typeface="Times New Roman"/>
              </a:rPr>
              <a:t>ra những quy định cho phép hay </a:t>
            </a:r>
            <a:r>
              <a:rPr lang="vi-VN" sz="3800" dirty="0">
                <a:latin typeface="Times New Roman"/>
                <a:cs typeface="Times New Roman"/>
              </a:rPr>
              <a:t>ko </a:t>
            </a:r>
            <a:r>
              <a:rPr lang="vi-VN" sz="3800" spc="-5" dirty="0">
                <a:latin typeface="Times New Roman"/>
                <a:cs typeface="Times New Roman"/>
              </a:rPr>
              <a:t>cho phép, hoặc những ràng buộc, đòi </a:t>
            </a:r>
            <a:r>
              <a:rPr lang="vi-VN" sz="3800" dirty="0">
                <a:latin typeface="Times New Roman"/>
                <a:cs typeface="Times New Roman"/>
              </a:rPr>
              <a:t>hỏi </a:t>
            </a:r>
            <a:r>
              <a:rPr lang="vi-VN" sz="3800" spc="-10" dirty="0">
                <a:latin typeface="Times New Roman"/>
                <a:cs typeface="Times New Roman"/>
              </a:rPr>
              <a:t>các </a:t>
            </a:r>
            <a:r>
              <a:rPr lang="vi-VN" sz="3800" spc="-5" dirty="0">
                <a:latin typeface="Times New Roman"/>
                <a:cs typeface="Times New Roman"/>
              </a:rPr>
              <a:t>doanh  nghiệp phải tuân</a:t>
            </a:r>
            <a:r>
              <a:rPr lang="vi-VN" sz="3800" spc="-60" dirty="0">
                <a:latin typeface="Times New Roman"/>
                <a:cs typeface="Times New Roman"/>
              </a:rPr>
              <a:t> </a:t>
            </a:r>
            <a:r>
              <a:rPr lang="vi-VN" sz="3800" spc="-5" dirty="0">
                <a:latin typeface="Times New Roman"/>
                <a:cs typeface="Times New Roman"/>
              </a:rPr>
              <a:t>theo.</a:t>
            </a:r>
            <a:endParaRPr lang="vi-VN" sz="3800" dirty="0"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1348546" y="8272190"/>
            <a:ext cx="11471933" cy="37805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48435" marR="5080" indent="-571500">
              <a:lnSpc>
                <a:spcPct val="100000"/>
              </a:lnSpc>
              <a:spcBef>
                <a:spcPts val="725"/>
              </a:spcBef>
              <a:buFont typeface="Wingdings" panose="05000000000000000000" pitchFamily="2" charset="2"/>
              <a:buChar char="Ø"/>
            </a:pPr>
            <a:r>
              <a:rPr lang="vi-VN" sz="3800" spc="-5" dirty="0">
                <a:latin typeface="Times New Roman"/>
                <a:cs typeface="Times New Roman"/>
              </a:rPr>
              <a:t>Để </a:t>
            </a:r>
            <a:r>
              <a:rPr lang="vi-VN" sz="3800" dirty="0">
                <a:latin typeface="Times New Roman"/>
                <a:cs typeface="Times New Roman"/>
              </a:rPr>
              <a:t>tận dụng </a:t>
            </a:r>
            <a:r>
              <a:rPr lang="vi-VN" sz="3800" spc="-5" dirty="0">
                <a:latin typeface="Times New Roman"/>
                <a:cs typeface="Times New Roman"/>
              </a:rPr>
              <a:t>được </a:t>
            </a:r>
            <a:r>
              <a:rPr lang="vi-VN" sz="3800" dirty="0">
                <a:latin typeface="Times New Roman"/>
                <a:cs typeface="Times New Roman"/>
              </a:rPr>
              <a:t>cơ hội và giảm </a:t>
            </a:r>
            <a:r>
              <a:rPr lang="vi-VN" sz="3800" spc="-5" dirty="0">
                <a:latin typeface="Times New Roman"/>
                <a:cs typeface="Times New Roman"/>
              </a:rPr>
              <a:t>thiểu những  </a:t>
            </a:r>
            <a:r>
              <a:rPr lang="vi-VN" sz="3800" dirty="0">
                <a:latin typeface="Times New Roman"/>
                <a:cs typeface="Times New Roman"/>
              </a:rPr>
              <a:t>nguy cơ, các doanh nghiệp phải nắm bắt </a:t>
            </a:r>
            <a:r>
              <a:rPr lang="vi-VN" sz="3800" spc="-5" dirty="0">
                <a:latin typeface="Times New Roman"/>
                <a:cs typeface="Times New Roman"/>
              </a:rPr>
              <a:t>được  </a:t>
            </a:r>
            <a:r>
              <a:rPr lang="vi-VN" sz="3800" dirty="0">
                <a:latin typeface="Times New Roman"/>
                <a:cs typeface="Times New Roman"/>
              </a:rPr>
              <a:t>các quan </a:t>
            </a:r>
            <a:r>
              <a:rPr lang="vi-VN" sz="3800" spc="-5" dirty="0">
                <a:latin typeface="Times New Roman"/>
                <a:cs typeface="Times New Roman"/>
              </a:rPr>
              <a:t>điểm, </a:t>
            </a:r>
            <a:r>
              <a:rPr lang="vi-VN" sz="3800" dirty="0">
                <a:latin typeface="Times New Roman"/>
                <a:cs typeface="Times New Roman"/>
              </a:rPr>
              <a:t>những quy </a:t>
            </a:r>
            <a:r>
              <a:rPr lang="vi-VN" sz="3800" spc="-5" dirty="0">
                <a:latin typeface="Times New Roman"/>
                <a:cs typeface="Times New Roman"/>
              </a:rPr>
              <a:t>định, </a:t>
            </a:r>
            <a:r>
              <a:rPr lang="vi-VN" sz="3800" dirty="0">
                <a:latin typeface="Times New Roman"/>
                <a:cs typeface="Times New Roman"/>
              </a:rPr>
              <a:t>những ưu </a:t>
            </a:r>
            <a:r>
              <a:rPr lang="vi-VN" sz="3800" spc="-5" dirty="0">
                <a:latin typeface="Times New Roman"/>
                <a:cs typeface="Times New Roman"/>
              </a:rPr>
              <a:t>tiên,  </a:t>
            </a:r>
            <a:r>
              <a:rPr lang="vi-VN" sz="3800" dirty="0">
                <a:latin typeface="Times New Roman"/>
                <a:cs typeface="Times New Roman"/>
              </a:rPr>
              <a:t>những </a:t>
            </a:r>
            <a:r>
              <a:rPr lang="vi-VN" sz="3800" spc="-5" dirty="0">
                <a:latin typeface="Times New Roman"/>
                <a:cs typeface="Times New Roman"/>
              </a:rPr>
              <a:t>chương trình </a:t>
            </a:r>
            <a:r>
              <a:rPr lang="vi-VN" sz="3800" dirty="0">
                <a:latin typeface="Times New Roman"/>
                <a:cs typeface="Times New Roman"/>
              </a:rPr>
              <a:t>chi </a:t>
            </a:r>
            <a:r>
              <a:rPr lang="vi-VN" sz="3800" spc="-5" dirty="0">
                <a:latin typeface="Times New Roman"/>
                <a:cs typeface="Times New Roman"/>
              </a:rPr>
              <a:t>tiêu </a:t>
            </a:r>
            <a:r>
              <a:rPr lang="vi-VN" sz="3800" dirty="0">
                <a:latin typeface="Times New Roman"/>
                <a:cs typeface="Times New Roman"/>
              </a:rPr>
              <a:t>của</a:t>
            </a:r>
            <a:r>
              <a:rPr lang="vi-VN" sz="3800" spc="40" dirty="0">
                <a:latin typeface="Times New Roman"/>
                <a:cs typeface="Times New Roman"/>
              </a:rPr>
              <a:t> </a:t>
            </a:r>
            <a:r>
              <a:rPr lang="vi-VN" sz="3800" dirty="0">
                <a:latin typeface="Times New Roman"/>
                <a:cs typeface="Times New Roman"/>
              </a:rPr>
              <a:t>CP.</a:t>
            </a:r>
          </a:p>
          <a:p>
            <a:pPr marL="1448435" marR="64135" indent="-571500">
              <a:lnSpc>
                <a:spcPct val="100000"/>
              </a:lnSpc>
              <a:spcBef>
                <a:spcPts val="1445"/>
              </a:spcBef>
              <a:buFont typeface="Wingdings" panose="05000000000000000000" pitchFamily="2" charset="2"/>
              <a:buChar char="Ø"/>
            </a:pPr>
            <a:r>
              <a:rPr lang="vi-VN" sz="3800" dirty="0">
                <a:latin typeface="Times New Roman"/>
                <a:cs typeface="Times New Roman"/>
              </a:rPr>
              <a:t>Thiết lập một mối quan hệ tốt đẹp, thậm chí</a:t>
            </a:r>
            <a:r>
              <a:rPr lang="vi-VN" sz="3800" spc="-60" dirty="0">
                <a:latin typeface="Times New Roman"/>
                <a:cs typeface="Times New Roman"/>
              </a:rPr>
              <a:t> </a:t>
            </a:r>
            <a:r>
              <a:rPr lang="vi-VN" sz="3800" dirty="0">
                <a:latin typeface="Times New Roman"/>
                <a:cs typeface="Times New Roman"/>
              </a:rPr>
              <a:t>có  thể </a:t>
            </a:r>
            <a:r>
              <a:rPr lang="vi-VN" sz="3800" spc="-5" dirty="0">
                <a:latin typeface="Times New Roman"/>
                <a:cs typeface="Times New Roman"/>
              </a:rPr>
              <a:t>thực </a:t>
            </a:r>
            <a:r>
              <a:rPr lang="vi-VN" sz="3800" dirty="0">
                <a:latin typeface="Times New Roman"/>
                <a:cs typeface="Times New Roman"/>
              </a:rPr>
              <a:t>hiện vận động hành lang khi cần</a:t>
            </a:r>
            <a:r>
              <a:rPr lang="vi-VN" sz="3800" spc="-25" dirty="0">
                <a:latin typeface="Times New Roman"/>
                <a:cs typeface="Times New Roman"/>
              </a:rPr>
              <a:t> </a:t>
            </a:r>
            <a:r>
              <a:rPr lang="vi-VN" sz="3800" spc="-5" dirty="0">
                <a:latin typeface="Times New Roman"/>
                <a:cs typeface="Times New Roman"/>
              </a:rPr>
              <a:t>thiết</a:t>
            </a:r>
            <a:endParaRPr lang="en-US" sz="38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875" y="1515979"/>
            <a:ext cx="6765671" cy="449917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168" y="7613650"/>
            <a:ext cx="6168105" cy="424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2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>
            <a:fillRect/>
          </a:stretch>
        </p:blipFill>
        <p:spPr/>
      </p:pic>
      <p:sp>
        <p:nvSpPr>
          <p:cNvPr id="4" name="Rounded Rectangle 3"/>
          <p:cNvSpPr/>
          <p:nvPr/>
        </p:nvSpPr>
        <p:spPr>
          <a:xfrm>
            <a:off x="1459785" y="1704545"/>
            <a:ext cx="21458080" cy="11368904"/>
          </a:xfrm>
          <a:prstGeom prst="roundRect">
            <a:avLst>
              <a:gd name="adj" fmla="val 2778"/>
            </a:avLst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 w="127000" cap="rnd">
            <a:noFill/>
          </a:ln>
          <a:effectLst>
            <a:outerShdw blurRad="495300" sx="102000" sy="102000" algn="ctr" rotWithShape="0">
              <a:prstClr val="black">
                <a:alpha val="21000"/>
              </a:prstClr>
            </a:outerShdw>
            <a:softEdge rad="0"/>
          </a:effectLst>
        </p:spPr>
        <p:txBody>
          <a:bodyPr vert="horz" lIns="91440" tIns="45720" rIns="91440" bIns="45720" rtlCol="0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Freeform 25"/>
          <p:cNvSpPr>
            <a:spLocks noEditPoints="1"/>
          </p:cNvSpPr>
          <p:nvPr/>
        </p:nvSpPr>
        <p:spPr bwMode="auto">
          <a:xfrm>
            <a:off x="319508" y="12666592"/>
            <a:ext cx="768910" cy="768910"/>
          </a:xfrm>
          <a:custGeom>
            <a:avLst/>
            <a:gdLst>
              <a:gd name="T0" fmla="*/ 1639 w 1648"/>
              <a:gd name="T1" fmla="*/ 674 h 1648"/>
              <a:gd name="T2" fmla="*/ 1648 w 1648"/>
              <a:gd name="T3" fmla="*/ 621 h 1648"/>
              <a:gd name="T4" fmla="*/ 1576 w 1648"/>
              <a:gd name="T5" fmla="*/ 485 h 1648"/>
              <a:gd name="T6" fmla="*/ 1392 w 1648"/>
              <a:gd name="T7" fmla="*/ 242 h 1648"/>
              <a:gd name="T8" fmla="*/ 1225 w 1648"/>
              <a:gd name="T9" fmla="*/ 125 h 1648"/>
              <a:gd name="T10" fmla="*/ 1225 w 1648"/>
              <a:gd name="T11" fmla="*/ 125 h 1648"/>
              <a:gd name="T12" fmla="*/ 927 w 1648"/>
              <a:gd name="T13" fmla="*/ 32 h 1648"/>
              <a:gd name="T14" fmla="*/ 824 w 1648"/>
              <a:gd name="T15" fmla="*/ 0 h 1648"/>
              <a:gd name="T16" fmla="*/ 721 w 1648"/>
              <a:gd name="T17" fmla="*/ 32 h 1648"/>
              <a:gd name="T18" fmla="*/ 423 w 1648"/>
              <a:gd name="T19" fmla="*/ 125 h 1648"/>
              <a:gd name="T20" fmla="*/ 423 w 1648"/>
              <a:gd name="T21" fmla="*/ 125 h 1648"/>
              <a:gd name="T22" fmla="*/ 256 w 1648"/>
              <a:gd name="T23" fmla="*/ 242 h 1648"/>
              <a:gd name="T24" fmla="*/ 73 w 1648"/>
              <a:gd name="T25" fmla="*/ 485 h 1648"/>
              <a:gd name="T26" fmla="*/ 0 w 1648"/>
              <a:gd name="T27" fmla="*/ 621 h 1648"/>
              <a:gd name="T28" fmla="*/ 9 w 1648"/>
              <a:gd name="T29" fmla="*/ 674 h 1648"/>
              <a:gd name="T30" fmla="*/ 9 w 1648"/>
              <a:gd name="T31" fmla="*/ 974 h 1648"/>
              <a:gd name="T32" fmla="*/ 0 w 1648"/>
              <a:gd name="T33" fmla="*/ 1027 h 1648"/>
              <a:gd name="T34" fmla="*/ 73 w 1648"/>
              <a:gd name="T35" fmla="*/ 1163 h 1648"/>
              <a:gd name="T36" fmla="*/ 256 w 1648"/>
              <a:gd name="T37" fmla="*/ 1406 h 1648"/>
              <a:gd name="T38" fmla="*/ 423 w 1648"/>
              <a:gd name="T39" fmla="*/ 1523 h 1648"/>
              <a:gd name="T40" fmla="*/ 423 w 1648"/>
              <a:gd name="T41" fmla="*/ 1523 h 1648"/>
              <a:gd name="T42" fmla="*/ 721 w 1648"/>
              <a:gd name="T43" fmla="*/ 1616 h 1648"/>
              <a:gd name="T44" fmla="*/ 824 w 1648"/>
              <a:gd name="T45" fmla="*/ 1648 h 1648"/>
              <a:gd name="T46" fmla="*/ 927 w 1648"/>
              <a:gd name="T47" fmla="*/ 1616 h 1648"/>
              <a:gd name="T48" fmla="*/ 1225 w 1648"/>
              <a:gd name="T49" fmla="*/ 1523 h 1648"/>
              <a:gd name="T50" fmla="*/ 1225 w 1648"/>
              <a:gd name="T51" fmla="*/ 1523 h 1648"/>
              <a:gd name="T52" fmla="*/ 1392 w 1648"/>
              <a:gd name="T53" fmla="*/ 1406 h 1648"/>
              <a:gd name="T54" fmla="*/ 1576 w 1648"/>
              <a:gd name="T55" fmla="*/ 1163 h 1648"/>
              <a:gd name="T56" fmla="*/ 1648 w 1648"/>
              <a:gd name="T57" fmla="*/ 1027 h 1648"/>
              <a:gd name="T58" fmla="*/ 1639 w 1648"/>
              <a:gd name="T59" fmla="*/ 974 h 1648"/>
              <a:gd name="T60" fmla="*/ 1639 w 1648"/>
              <a:gd name="T61" fmla="*/ 674 h 1648"/>
              <a:gd name="T62" fmla="*/ 824 w 1648"/>
              <a:gd name="T63" fmla="*/ 1408 h 1648"/>
              <a:gd name="T64" fmla="*/ 240 w 1648"/>
              <a:gd name="T65" fmla="*/ 824 h 1648"/>
              <a:gd name="T66" fmla="*/ 824 w 1648"/>
              <a:gd name="T67" fmla="*/ 240 h 1648"/>
              <a:gd name="T68" fmla="*/ 1408 w 1648"/>
              <a:gd name="T69" fmla="*/ 824 h 1648"/>
              <a:gd name="T70" fmla="*/ 824 w 1648"/>
              <a:gd name="T71" fmla="*/ 1408 h 1648"/>
              <a:gd name="T72" fmla="*/ 738 w 1648"/>
              <a:gd name="T73" fmla="*/ 1096 h 1648"/>
              <a:gd name="T74" fmla="*/ 481 w 1648"/>
              <a:gd name="T75" fmla="*/ 846 h 1648"/>
              <a:gd name="T76" fmla="*/ 587 w 1648"/>
              <a:gd name="T77" fmla="*/ 740 h 1648"/>
              <a:gd name="T78" fmla="*/ 738 w 1648"/>
              <a:gd name="T79" fmla="*/ 883 h 1648"/>
              <a:gd name="T80" fmla="*/ 1061 w 1648"/>
              <a:gd name="T81" fmla="*/ 552 h 1648"/>
              <a:gd name="T82" fmla="*/ 1167 w 1648"/>
              <a:gd name="T83" fmla="*/ 658 h 1648"/>
              <a:gd name="T84" fmla="*/ 738 w 1648"/>
              <a:gd name="T85" fmla="*/ 1096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648" h="1648">
                <a:moveTo>
                  <a:pt x="1639" y="674"/>
                </a:moveTo>
                <a:cubicBezTo>
                  <a:pt x="1645" y="656"/>
                  <a:pt x="1648" y="639"/>
                  <a:pt x="1648" y="621"/>
                </a:cubicBezTo>
                <a:cubicBezTo>
                  <a:pt x="1648" y="568"/>
                  <a:pt x="1622" y="517"/>
                  <a:pt x="1576" y="485"/>
                </a:cubicBezTo>
                <a:cubicBezTo>
                  <a:pt x="1428" y="383"/>
                  <a:pt x="1447" y="408"/>
                  <a:pt x="1392" y="242"/>
                </a:cubicBezTo>
                <a:cubicBezTo>
                  <a:pt x="1368" y="172"/>
                  <a:pt x="1301" y="125"/>
                  <a:pt x="1225" y="125"/>
                </a:cubicBezTo>
                <a:cubicBezTo>
                  <a:pt x="1225" y="125"/>
                  <a:pt x="1225" y="125"/>
                  <a:pt x="1225" y="125"/>
                </a:cubicBezTo>
                <a:cubicBezTo>
                  <a:pt x="1043" y="126"/>
                  <a:pt x="1074" y="136"/>
                  <a:pt x="927" y="32"/>
                </a:cubicBezTo>
                <a:cubicBezTo>
                  <a:pt x="896" y="11"/>
                  <a:pt x="860" y="0"/>
                  <a:pt x="824" y="0"/>
                </a:cubicBezTo>
                <a:cubicBezTo>
                  <a:pt x="788" y="0"/>
                  <a:pt x="752" y="11"/>
                  <a:pt x="721" y="32"/>
                </a:cubicBezTo>
                <a:cubicBezTo>
                  <a:pt x="573" y="136"/>
                  <a:pt x="605" y="126"/>
                  <a:pt x="423" y="125"/>
                </a:cubicBezTo>
                <a:cubicBezTo>
                  <a:pt x="423" y="125"/>
                  <a:pt x="423" y="125"/>
                  <a:pt x="423" y="125"/>
                </a:cubicBezTo>
                <a:cubicBezTo>
                  <a:pt x="347" y="125"/>
                  <a:pt x="280" y="172"/>
                  <a:pt x="256" y="242"/>
                </a:cubicBezTo>
                <a:cubicBezTo>
                  <a:pt x="201" y="409"/>
                  <a:pt x="220" y="383"/>
                  <a:pt x="73" y="485"/>
                </a:cubicBezTo>
                <a:cubicBezTo>
                  <a:pt x="26" y="517"/>
                  <a:pt x="0" y="568"/>
                  <a:pt x="0" y="621"/>
                </a:cubicBezTo>
                <a:cubicBezTo>
                  <a:pt x="0" y="639"/>
                  <a:pt x="3" y="656"/>
                  <a:pt x="9" y="674"/>
                </a:cubicBezTo>
                <a:cubicBezTo>
                  <a:pt x="66" y="840"/>
                  <a:pt x="66" y="808"/>
                  <a:pt x="9" y="974"/>
                </a:cubicBezTo>
                <a:cubicBezTo>
                  <a:pt x="3" y="992"/>
                  <a:pt x="0" y="1009"/>
                  <a:pt x="0" y="1027"/>
                </a:cubicBezTo>
                <a:cubicBezTo>
                  <a:pt x="0" y="1080"/>
                  <a:pt x="26" y="1131"/>
                  <a:pt x="73" y="1163"/>
                </a:cubicBezTo>
                <a:cubicBezTo>
                  <a:pt x="220" y="1265"/>
                  <a:pt x="201" y="1239"/>
                  <a:pt x="256" y="1406"/>
                </a:cubicBezTo>
                <a:cubicBezTo>
                  <a:pt x="280" y="1476"/>
                  <a:pt x="347" y="1523"/>
                  <a:pt x="423" y="1523"/>
                </a:cubicBezTo>
                <a:cubicBezTo>
                  <a:pt x="423" y="1523"/>
                  <a:pt x="423" y="1523"/>
                  <a:pt x="423" y="1523"/>
                </a:cubicBezTo>
                <a:cubicBezTo>
                  <a:pt x="605" y="1522"/>
                  <a:pt x="574" y="1512"/>
                  <a:pt x="721" y="1616"/>
                </a:cubicBezTo>
                <a:cubicBezTo>
                  <a:pt x="752" y="1637"/>
                  <a:pt x="788" y="1648"/>
                  <a:pt x="824" y="1648"/>
                </a:cubicBezTo>
                <a:cubicBezTo>
                  <a:pt x="860" y="1648"/>
                  <a:pt x="896" y="1637"/>
                  <a:pt x="927" y="1616"/>
                </a:cubicBezTo>
                <a:cubicBezTo>
                  <a:pt x="1074" y="1512"/>
                  <a:pt x="1042" y="1522"/>
                  <a:pt x="1225" y="1523"/>
                </a:cubicBezTo>
                <a:cubicBezTo>
                  <a:pt x="1225" y="1523"/>
                  <a:pt x="1225" y="1523"/>
                  <a:pt x="1225" y="1523"/>
                </a:cubicBezTo>
                <a:cubicBezTo>
                  <a:pt x="1301" y="1523"/>
                  <a:pt x="1368" y="1476"/>
                  <a:pt x="1392" y="1406"/>
                </a:cubicBezTo>
                <a:cubicBezTo>
                  <a:pt x="1447" y="1239"/>
                  <a:pt x="1428" y="1265"/>
                  <a:pt x="1576" y="1163"/>
                </a:cubicBezTo>
                <a:cubicBezTo>
                  <a:pt x="1622" y="1131"/>
                  <a:pt x="1648" y="1080"/>
                  <a:pt x="1648" y="1027"/>
                </a:cubicBezTo>
                <a:cubicBezTo>
                  <a:pt x="1648" y="1009"/>
                  <a:pt x="1645" y="992"/>
                  <a:pt x="1639" y="974"/>
                </a:cubicBezTo>
                <a:cubicBezTo>
                  <a:pt x="1582" y="808"/>
                  <a:pt x="1582" y="840"/>
                  <a:pt x="1639" y="674"/>
                </a:cubicBezTo>
                <a:close/>
                <a:moveTo>
                  <a:pt x="824" y="1408"/>
                </a:moveTo>
                <a:cubicBezTo>
                  <a:pt x="502" y="1408"/>
                  <a:pt x="240" y="1146"/>
                  <a:pt x="240" y="824"/>
                </a:cubicBezTo>
                <a:cubicBezTo>
                  <a:pt x="240" y="502"/>
                  <a:pt x="502" y="240"/>
                  <a:pt x="824" y="240"/>
                </a:cubicBezTo>
                <a:cubicBezTo>
                  <a:pt x="1146" y="240"/>
                  <a:pt x="1408" y="502"/>
                  <a:pt x="1408" y="824"/>
                </a:cubicBezTo>
                <a:cubicBezTo>
                  <a:pt x="1408" y="1146"/>
                  <a:pt x="1146" y="1408"/>
                  <a:pt x="824" y="1408"/>
                </a:cubicBezTo>
                <a:close/>
                <a:moveTo>
                  <a:pt x="738" y="1096"/>
                </a:moveTo>
                <a:cubicBezTo>
                  <a:pt x="481" y="846"/>
                  <a:pt x="481" y="846"/>
                  <a:pt x="481" y="846"/>
                </a:cubicBezTo>
                <a:cubicBezTo>
                  <a:pt x="587" y="740"/>
                  <a:pt x="587" y="740"/>
                  <a:pt x="587" y="740"/>
                </a:cubicBezTo>
                <a:cubicBezTo>
                  <a:pt x="738" y="883"/>
                  <a:pt x="738" y="883"/>
                  <a:pt x="738" y="883"/>
                </a:cubicBezTo>
                <a:cubicBezTo>
                  <a:pt x="1061" y="552"/>
                  <a:pt x="1061" y="552"/>
                  <a:pt x="1061" y="552"/>
                </a:cubicBezTo>
                <a:cubicBezTo>
                  <a:pt x="1167" y="658"/>
                  <a:pt x="1167" y="658"/>
                  <a:pt x="1167" y="658"/>
                </a:cubicBezTo>
                <a:lnTo>
                  <a:pt x="738" y="10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 dirty="0">
              <a:latin typeface="Lato Light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94540" y="12537929"/>
            <a:ext cx="1018846" cy="970157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4277059" y="7307995"/>
            <a:ext cx="7776858" cy="461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399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95468" y="2273623"/>
            <a:ext cx="11417643" cy="136037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v"/>
            </a:pP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Dân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sô</a:t>
            </a:r>
            <a:r>
              <a:rPr lang="en-US" sz="3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́ : </a:t>
            </a:r>
            <a:r>
              <a:rPr lang="en-US" sz="3800" dirty="0">
                <a:solidFill>
                  <a:schemeClr val="bg1"/>
                </a:solidFill>
                <a:latin typeface="Times New Roman"/>
                <a:cs typeface="Times New Roman"/>
              </a:rPr>
              <a:t>ả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nh hưởng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lên </a:t>
            </a:r>
            <a:r>
              <a:rPr lang="vi-VN" sz="3800" spc="5" dirty="0">
                <a:solidFill>
                  <a:schemeClr val="bg1"/>
                </a:solidFill>
                <a:latin typeface="Times New Roman"/>
                <a:cs typeface="Times New Roman"/>
              </a:rPr>
              <a:t>nguồn</a:t>
            </a:r>
            <a:r>
              <a:rPr lang="vi-VN" sz="3800" spc="-10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nhân</a:t>
            </a:r>
            <a:r>
              <a:rPr lang="en-US" sz="38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lực, ảnh hưởng tới đầu ra</a:t>
            </a:r>
            <a:r>
              <a:rPr lang="vi-VN" sz="3800" spc="-13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của doanh nghiệp.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Xác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định </a:t>
            </a:r>
            <a:r>
              <a:rPr lang="vi-VN" sz="3800" spc="5" dirty="0">
                <a:solidFill>
                  <a:schemeClr val="bg1"/>
                </a:solidFill>
                <a:latin typeface="Times New Roman"/>
                <a:cs typeface="Times New Roman"/>
              </a:rPr>
              <a:t>quy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mô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thị</a:t>
            </a:r>
            <a:r>
              <a:rPr lang="vi-VN" sz="3800" spc="-1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trường….</a:t>
            </a:r>
            <a:endParaRPr lang="en-US" sz="3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84200" indent="-571500">
              <a:spcBef>
                <a:spcPts val="100"/>
              </a:spcBef>
              <a:buFont typeface="Wingdings" panose="05000000000000000000" pitchFamily="2" charset="2"/>
              <a:buChar char="v"/>
            </a:pPr>
            <a:endParaRPr lang="en-US" sz="4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84200" indent="-571500">
              <a:spcBef>
                <a:spcPts val="100"/>
              </a:spcBef>
              <a:buFont typeface="Wingdings" panose="05000000000000000000" pitchFamily="2" charset="2"/>
              <a:buChar char="v"/>
            </a:pPr>
            <a:r>
              <a:rPr lang="en-US" sz="4000" dirty="0" err="1">
                <a:solidFill>
                  <a:schemeClr val="bg1"/>
                </a:solidFill>
                <a:latin typeface="Times New Roman"/>
                <a:cs typeface="Times New Roman"/>
              </a:rPr>
              <a:t>Lối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Times New Roman"/>
                <a:cs typeface="Times New Roman"/>
              </a:rPr>
              <a:t>sống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: c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hi phối đến việc hình thành </a:t>
            </a:r>
            <a:r>
              <a:rPr lang="vi-VN" sz="4000" spc="5" dirty="0">
                <a:solidFill>
                  <a:schemeClr val="bg1"/>
                </a:solidFill>
                <a:latin typeface="Times New Roman"/>
                <a:cs typeface="Times New Roman"/>
              </a:rPr>
              <a:t>những nhu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cầu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về chủng loại chất lượng và kiểu dáng</a:t>
            </a:r>
            <a:r>
              <a:rPr lang="vi-VN" sz="4000" spc="-1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hàng  hóa.</a:t>
            </a:r>
          </a:p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v"/>
            </a:pPr>
            <a:endParaRPr lang="en-US" sz="3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v"/>
            </a:pPr>
            <a:r>
              <a:rPr lang="en-US" sz="4000" dirty="0" err="1">
                <a:solidFill>
                  <a:schemeClr val="bg1"/>
                </a:solidFill>
                <a:latin typeface="Times New Roman"/>
                <a:cs typeface="Times New Roman"/>
              </a:rPr>
              <a:t>Văn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Times New Roman"/>
                <a:cs typeface="Times New Roman"/>
              </a:rPr>
              <a:t>hóa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: t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ác động và chi phối hành vi ứng xử của người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tiêu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dùng</a:t>
            </a:r>
            <a:r>
              <a:rPr lang="vi-VN" sz="4000" spc="-12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và người quản trị doanh</a:t>
            </a:r>
            <a:r>
              <a:rPr lang="vi-VN" sz="4000" spc="-9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nghiệp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.</a:t>
            </a:r>
          </a:p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v"/>
            </a:pPr>
            <a:endParaRPr lang="en-US" sz="4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84200" indent="-571500">
              <a:spcBef>
                <a:spcPts val="100"/>
              </a:spcBef>
              <a:buFont typeface="Wingdings" panose="05000000000000000000" pitchFamily="2" charset="2"/>
              <a:buChar char="v"/>
            </a:pPr>
            <a:r>
              <a:rPr lang="en-US" sz="4000" dirty="0" err="1">
                <a:solidFill>
                  <a:schemeClr val="bg1"/>
                </a:solidFill>
                <a:latin typeface="Times New Roman"/>
                <a:cs typeface="Times New Roman"/>
              </a:rPr>
              <a:t>Gia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Times New Roman"/>
                <a:cs typeface="Times New Roman"/>
              </a:rPr>
              <a:t>đình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: ả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nh hưởng trực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tiếp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đến</a:t>
            </a:r>
            <a:r>
              <a:rPr lang="vi-VN" sz="4000" spc="-114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năng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suất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chất lượng hiệu </a:t>
            </a:r>
            <a:r>
              <a:rPr lang="vi-VN" sz="4000" spc="5" dirty="0">
                <a:solidFill>
                  <a:schemeClr val="bg1"/>
                </a:solidFill>
                <a:latin typeface="Times New Roman"/>
                <a:cs typeface="Times New Roman"/>
              </a:rPr>
              <a:t>quả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làm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việc của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mọi</a:t>
            </a:r>
            <a:r>
              <a:rPr lang="vi-VN" sz="4000" spc="-5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người.</a:t>
            </a:r>
            <a:endParaRPr lang="en-US" sz="4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84200" indent="-571500">
              <a:spcBef>
                <a:spcPts val="100"/>
              </a:spcBef>
              <a:buFont typeface="Wingdings" panose="05000000000000000000" pitchFamily="2" charset="2"/>
              <a:buChar char="v"/>
            </a:pPr>
            <a:endParaRPr lang="en-US" sz="4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84200" indent="-571500">
              <a:spcBef>
                <a:spcPts val="100"/>
              </a:spcBef>
              <a:buFont typeface="Wingdings" panose="05000000000000000000" pitchFamily="2" charset="2"/>
              <a:buChar char="v"/>
            </a:pPr>
            <a:r>
              <a:rPr lang="en-US" sz="4000" dirty="0" err="1">
                <a:solidFill>
                  <a:schemeClr val="bg1"/>
                </a:solidFill>
                <a:latin typeface="Times New Roman"/>
                <a:cs typeface="Times New Roman"/>
              </a:rPr>
              <a:t>Tôn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Times New Roman"/>
                <a:cs typeface="Times New Roman"/>
              </a:rPr>
              <a:t>giáo</a:t>
            </a:r>
            <a:r>
              <a:rPr lang="en-US" sz="4000" dirty="0">
                <a:solidFill>
                  <a:schemeClr val="bg1"/>
                </a:solidFill>
                <a:latin typeface="Times New Roman"/>
                <a:cs typeface="Times New Roman"/>
              </a:rPr>
              <a:t> : ả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nh hưởng tới văn </a:t>
            </a:r>
            <a:r>
              <a:rPr lang="vi-VN" sz="4000" spc="5" dirty="0">
                <a:solidFill>
                  <a:schemeClr val="bg1"/>
                </a:solidFill>
                <a:latin typeface="Times New Roman"/>
                <a:cs typeface="Times New Roman"/>
              </a:rPr>
              <a:t>hóa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đạo đức, tư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cách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của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mọi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người, trong việc chấp hành và</a:t>
            </a:r>
            <a:r>
              <a:rPr lang="vi-VN" sz="4000" spc="-14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thực thi </a:t>
            </a:r>
            <a:r>
              <a:rPr lang="vi-VN" sz="4000" spc="-5" dirty="0">
                <a:solidFill>
                  <a:schemeClr val="bg1"/>
                </a:solidFill>
                <a:latin typeface="Times New Roman"/>
                <a:cs typeface="Times New Roman"/>
              </a:rPr>
              <a:t>các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quyết</a:t>
            </a:r>
            <a:r>
              <a:rPr lang="vi-VN" sz="4000" spc="-7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4000" dirty="0">
                <a:solidFill>
                  <a:schemeClr val="bg1"/>
                </a:solidFill>
                <a:latin typeface="Times New Roman"/>
                <a:cs typeface="Times New Roman"/>
              </a:rPr>
              <a:t>định.</a:t>
            </a:r>
          </a:p>
          <a:p>
            <a:pPr marL="584200" indent="-571500">
              <a:spcBef>
                <a:spcPts val="100"/>
              </a:spcBef>
              <a:buFont typeface="Wingdings" panose="05000000000000000000" pitchFamily="2" charset="2"/>
              <a:buChar char="v"/>
            </a:pPr>
            <a:endParaRPr lang="vi-VN" sz="4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v"/>
            </a:pPr>
            <a:endParaRPr lang="en-US" sz="4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v"/>
            </a:pPr>
            <a:endParaRPr lang="en-US" sz="4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584200" indent="-571500">
              <a:lnSpc>
                <a:spcPct val="100000"/>
              </a:lnSpc>
              <a:spcBef>
                <a:spcPts val="100"/>
              </a:spcBef>
              <a:buFont typeface="Wingdings" panose="05000000000000000000" pitchFamily="2" charset="2"/>
              <a:buChar char="v"/>
            </a:pPr>
            <a:endParaRPr lang="vi-VN" sz="3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3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75964" y="533540"/>
            <a:ext cx="7208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40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40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trường</a:t>
            </a:r>
            <a:r>
              <a:rPr lang="en-US" sz="40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40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hóa</a:t>
            </a:r>
            <a:r>
              <a:rPr lang="en-US" sz="40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sz="40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US" sz="40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̃ </a:t>
            </a:r>
            <a:r>
              <a:rPr lang="en-US" sz="4000" b="1" u="sng" dirty="0" err="1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hội</a:t>
            </a:r>
            <a:r>
              <a:rPr lang="en-US" sz="4000" b="1" u="sng" dirty="0">
                <a:solidFill>
                  <a:srgbClr val="F6226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3111" y="2066398"/>
            <a:ext cx="3738067" cy="373806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5443" y="5298296"/>
            <a:ext cx="3951255" cy="263206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3802" y="1950200"/>
            <a:ext cx="3970462" cy="3970462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13162174" y="8629167"/>
            <a:ext cx="8891743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98600" marR="26670" indent="-571500">
              <a:lnSpc>
                <a:spcPct val="100000"/>
              </a:lnSpc>
              <a:spcBef>
                <a:spcPts val="1350"/>
              </a:spcBef>
              <a:buFont typeface="Wingdings" panose="05000000000000000000" pitchFamily="2" charset="2"/>
              <a:buChar char="q"/>
            </a:pP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Sự tác động của </a:t>
            </a:r>
            <a:r>
              <a:rPr lang="vi-VN" sz="3800" spc="-10" dirty="0">
                <a:solidFill>
                  <a:schemeClr val="bg1"/>
                </a:solidFill>
                <a:latin typeface="Times New Roman"/>
                <a:cs typeface="Times New Roman"/>
              </a:rPr>
              <a:t>các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yếu tố văn hóa có tính chất  lâu dài và tinh tế, khó nhận</a:t>
            </a:r>
            <a:r>
              <a:rPr lang="vi-VN" sz="3800" spc="-4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biết.</a:t>
            </a:r>
            <a:endParaRPr lang="vi-VN" sz="38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498600" marR="5080" indent="-571500">
              <a:lnSpc>
                <a:spcPct val="100000"/>
              </a:lnSpc>
              <a:spcBef>
                <a:spcPts val="2350"/>
              </a:spcBef>
              <a:buFont typeface="Wingdings" panose="05000000000000000000" pitchFamily="2" charset="2"/>
              <a:buChar char="q"/>
            </a:pPr>
            <a:r>
              <a:rPr lang="vi-VN" sz="3800" spc="-10" dirty="0">
                <a:solidFill>
                  <a:schemeClr val="bg1"/>
                </a:solidFill>
                <a:latin typeface="Times New Roman"/>
                <a:cs typeface="Times New Roman"/>
              </a:rPr>
              <a:t>Xác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định </a:t>
            </a:r>
            <a:r>
              <a:rPr lang="vi-VN" sz="3800" spc="-10" dirty="0">
                <a:solidFill>
                  <a:schemeClr val="bg1"/>
                </a:solidFill>
                <a:latin typeface="Times New Roman"/>
                <a:cs typeface="Times New Roman"/>
              </a:rPr>
              <a:t>cách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thức </a:t>
            </a:r>
            <a:r>
              <a:rPr lang="vi-VN" sz="3800" spc="-10" dirty="0">
                <a:solidFill>
                  <a:schemeClr val="bg1"/>
                </a:solidFill>
                <a:latin typeface="Times New Roman"/>
                <a:cs typeface="Times New Roman"/>
              </a:rPr>
              <a:t>mà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người ta sống, làm việc,  sản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xuất </a:t>
            </a:r>
            <a:r>
              <a:rPr lang="vi-VN" sz="3800" spc="-5" dirty="0">
                <a:solidFill>
                  <a:schemeClr val="bg1"/>
                </a:solidFill>
                <a:latin typeface="Times New Roman"/>
                <a:cs typeface="Times New Roman"/>
              </a:rPr>
              <a:t>và tiêu thụ sản phẩm,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dịch</a:t>
            </a:r>
            <a:r>
              <a:rPr lang="vi-VN" sz="3800" spc="-75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vi-VN" sz="3800" dirty="0">
                <a:solidFill>
                  <a:schemeClr val="bg1"/>
                </a:solidFill>
                <a:latin typeface="Times New Roman"/>
                <a:cs typeface="Times New Roman"/>
              </a:rPr>
              <a:t>vụ.</a:t>
            </a:r>
          </a:p>
        </p:txBody>
      </p:sp>
    </p:spTree>
    <p:extLst>
      <p:ext uri="{BB962C8B-B14F-4D97-AF65-F5344CB8AC3E}">
        <p14:creationId xmlns:p14="http://schemas.microsoft.com/office/powerpoint/2010/main" val="229954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688" y="1704517"/>
            <a:ext cx="7528232" cy="5314932"/>
          </a:xfrm>
          <a:effectLst>
            <a:outerShdw blurRad="215900" sx="102000" sy="102000" algn="ctr" rotWithShape="0">
              <a:prstClr val="black">
                <a:alpha val="44000"/>
              </a:prstClr>
            </a:outerShdw>
          </a:effectLst>
        </p:spPr>
      </p:pic>
      <p:pic>
        <p:nvPicPr>
          <p:cNvPr id="11" name="Picture Placeholder 10"/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6801" y="1790860"/>
            <a:ext cx="7854846" cy="5228589"/>
          </a:xfrm>
          <a:effectLst>
            <a:outerShdw blurRad="215900" sx="102000" sy="102000" algn="ctr" rotWithShape="0">
              <a:prstClr val="black">
                <a:alpha val="44000"/>
              </a:prstClr>
            </a:outerShdw>
          </a:effectLst>
        </p:spPr>
      </p:pic>
      <p:pic>
        <p:nvPicPr>
          <p:cNvPr id="12" name="Picture Placeholder 11"/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32029" y="1790861"/>
            <a:ext cx="6846764" cy="5469714"/>
          </a:xfrm>
          <a:effectLst>
            <a:outerShdw blurRad="215900" sx="102000" sy="102000" algn="ctr" rotWithShape="0">
              <a:prstClr val="black">
                <a:alpha val="44000"/>
              </a:prstClr>
            </a:outerShdw>
          </a:effectLst>
        </p:spPr>
      </p:pic>
      <p:sp>
        <p:nvSpPr>
          <p:cNvPr id="7" name="Freeform 6"/>
          <p:cNvSpPr/>
          <p:nvPr/>
        </p:nvSpPr>
        <p:spPr>
          <a:xfrm>
            <a:off x="987688" y="7265773"/>
            <a:ext cx="7528731" cy="5872711"/>
          </a:xfrm>
          <a:custGeom>
            <a:avLst/>
            <a:gdLst>
              <a:gd name="connsiteX0" fmla="*/ 0 w 6408712"/>
              <a:gd name="connsiteY0" fmla="*/ 0 h 1728192"/>
              <a:gd name="connsiteX1" fmla="*/ 6408712 w 6408712"/>
              <a:gd name="connsiteY1" fmla="*/ 0 h 1728192"/>
              <a:gd name="connsiteX2" fmla="*/ 6408712 w 6408712"/>
              <a:gd name="connsiteY2" fmla="*/ 1574447 h 1728192"/>
              <a:gd name="connsiteX3" fmla="*/ 6254967 w 6408712"/>
              <a:gd name="connsiteY3" fmla="*/ 1728192 h 1728192"/>
              <a:gd name="connsiteX4" fmla="*/ 153745 w 6408712"/>
              <a:gd name="connsiteY4" fmla="*/ 1728192 h 1728192"/>
              <a:gd name="connsiteX5" fmla="*/ 0 w 6408712"/>
              <a:gd name="connsiteY5" fmla="*/ 1574447 h 1728192"/>
              <a:gd name="connsiteX6" fmla="*/ 0 w 6408712"/>
              <a:gd name="connsiteY6" fmla="*/ 0 h 172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08712" h="1728192">
                <a:moveTo>
                  <a:pt x="0" y="0"/>
                </a:moveTo>
                <a:lnTo>
                  <a:pt x="6408712" y="0"/>
                </a:lnTo>
                <a:lnTo>
                  <a:pt x="6408712" y="1574447"/>
                </a:lnTo>
                <a:cubicBezTo>
                  <a:pt x="6408712" y="1659358"/>
                  <a:pt x="6339878" y="1728192"/>
                  <a:pt x="6254967" y="1728192"/>
                </a:cubicBezTo>
                <a:lnTo>
                  <a:pt x="153745" y="1728192"/>
                </a:lnTo>
                <a:cubicBezTo>
                  <a:pt x="68834" y="1728192"/>
                  <a:pt x="0" y="1659358"/>
                  <a:pt x="0" y="157444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8796497" y="7126753"/>
            <a:ext cx="7855454" cy="6011731"/>
          </a:xfrm>
          <a:custGeom>
            <a:avLst/>
            <a:gdLst>
              <a:gd name="connsiteX0" fmla="*/ 0 w 6408712"/>
              <a:gd name="connsiteY0" fmla="*/ 0 h 1728192"/>
              <a:gd name="connsiteX1" fmla="*/ 6408712 w 6408712"/>
              <a:gd name="connsiteY1" fmla="*/ 0 h 1728192"/>
              <a:gd name="connsiteX2" fmla="*/ 6408712 w 6408712"/>
              <a:gd name="connsiteY2" fmla="*/ 1574447 h 1728192"/>
              <a:gd name="connsiteX3" fmla="*/ 6254967 w 6408712"/>
              <a:gd name="connsiteY3" fmla="*/ 1728192 h 1728192"/>
              <a:gd name="connsiteX4" fmla="*/ 153745 w 6408712"/>
              <a:gd name="connsiteY4" fmla="*/ 1728192 h 1728192"/>
              <a:gd name="connsiteX5" fmla="*/ 0 w 6408712"/>
              <a:gd name="connsiteY5" fmla="*/ 1574447 h 1728192"/>
              <a:gd name="connsiteX6" fmla="*/ 0 w 6408712"/>
              <a:gd name="connsiteY6" fmla="*/ 0 h 172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08712" h="1728192">
                <a:moveTo>
                  <a:pt x="0" y="0"/>
                </a:moveTo>
                <a:lnTo>
                  <a:pt x="6408712" y="0"/>
                </a:lnTo>
                <a:lnTo>
                  <a:pt x="6408712" y="1574447"/>
                </a:lnTo>
                <a:cubicBezTo>
                  <a:pt x="6408712" y="1659358"/>
                  <a:pt x="6339878" y="1728192"/>
                  <a:pt x="6254967" y="1728192"/>
                </a:cubicBezTo>
                <a:lnTo>
                  <a:pt x="153745" y="1728192"/>
                </a:lnTo>
                <a:cubicBezTo>
                  <a:pt x="68834" y="1728192"/>
                  <a:pt x="0" y="1659358"/>
                  <a:pt x="0" y="157444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tang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dân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sô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́ ,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khái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thác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cạn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kiệt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nguyền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tài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endParaRPr lang="en-US" sz="3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Sư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dụng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quá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mức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nguồn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liệu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Gây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ô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nhiễm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trường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Tạo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thách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thức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quản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trị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nghiệp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tìm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kiếm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́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pháp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sản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xuất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đóng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góp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gây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hại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trường</a:t>
            </a:r>
            <a:r>
              <a:rPr lang="en-US" sz="3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</p:txBody>
      </p:sp>
      <p:sp>
        <p:nvSpPr>
          <p:cNvPr id="9" name="Freeform 8"/>
          <p:cNvSpPr/>
          <p:nvPr/>
        </p:nvSpPr>
        <p:spPr>
          <a:xfrm>
            <a:off x="16932525" y="7126752"/>
            <a:ext cx="6841875" cy="6011731"/>
          </a:xfrm>
          <a:custGeom>
            <a:avLst/>
            <a:gdLst>
              <a:gd name="connsiteX0" fmla="*/ 0 w 6408712"/>
              <a:gd name="connsiteY0" fmla="*/ 0 h 1728192"/>
              <a:gd name="connsiteX1" fmla="*/ 6408712 w 6408712"/>
              <a:gd name="connsiteY1" fmla="*/ 0 h 1728192"/>
              <a:gd name="connsiteX2" fmla="*/ 6408712 w 6408712"/>
              <a:gd name="connsiteY2" fmla="*/ 1574447 h 1728192"/>
              <a:gd name="connsiteX3" fmla="*/ 6254967 w 6408712"/>
              <a:gd name="connsiteY3" fmla="*/ 1728192 h 1728192"/>
              <a:gd name="connsiteX4" fmla="*/ 153745 w 6408712"/>
              <a:gd name="connsiteY4" fmla="*/ 1728192 h 1728192"/>
              <a:gd name="connsiteX5" fmla="*/ 0 w 6408712"/>
              <a:gd name="connsiteY5" fmla="*/ 1574447 h 1728192"/>
              <a:gd name="connsiteX6" fmla="*/ 0 w 6408712"/>
              <a:gd name="connsiteY6" fmla="*/ 0 h 1728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08712" h="1728192">
                <a:moveTo>
                  <a:pt x="0" y="0"/>
                </a:moveTo>
                <a:lnTo>
                  <a:pt x="6408712" y="0"/>
                </a:lnTo>
                <a:lnTo>
                  <a:pt x="6408712" y="1574447"/>
                </a:lnTo>
                <a:cubicBezTo>
                  <a:pt x="6408712" y="1659358"/>
                  <a:pt x="6339878" y="1728192"/>
                  <a:pt x="6254967" y="1728192"/>
                </a:cubicBezTo>
                <a:lnTo>
                  <a:pt x="153745" y="1728192"/>
                </a:lnTo>
                <a:cubicBezTo>
                  <a:pt x="68834" y="1728192"/>
                  <a:pt x="0" y="1659358"/>
                  <a:pt x="0" y="1574447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3"/>
          <p:cNvSpPr txBox="1">
            <a:spLocks/>
          </p:cNvSpPr>
          <p:nvPr/>
        </p:nvSpPr>
        <p:spPr>
          <a:xfrm>
            <a:off x="1234595" y="7126753"/>
            <a:ext cx="7034417" cy="3267397"/>
          </a:xfrm>
          <a:prstGeom prst="rect">
            <a:avLst/>
          </a:prstGeom>
        </p:spPr>
        <p:txBody>
          <a:bodyPr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9900" marR="5080">
              <a:lnSpc>
                <a:spcPct val="100000"/>
              </a:lnSpc>
              <a:spcBef>
                <a:spcPts val="680"/>
              </a:spcBef>
            </a:pPr>
            <a:r>
              <a:rPr lang="vi-VN" sz="3700" spc="-10" dirty="0">
                <a:latin typeface="Times New Roman"/>
                <a:cs typeface="Times New Roman"/>
              </a:rPr>
              <a:t>Đ</a:t>
            </a:r>
            <a:r>
              <a:rPr lang="en-US" sz="3700" spc="-10" dirty="0">
                <a:latin typeface="Times New Roman"/>
                <a:cs typeface="Times New Roman"/>
              </a:rPr>
              <a:t>KTN</a:t>
            </a:r>
            <a:r>
              <a:rPr lang="vi-VN" sz="3700" spc="-5" dirty="0">
                <a:latin typeface="Times New Roman"/>
                <a:cs typeface="Times New Roman"/>
              </a:rPr>
              <a:t> gồm vị trí địa </a:t>
            </a:r>
            <a:r>
              <a:rPr lang="vi-VN" sz="3700" dirty="0">
                <a:latin typeface="Times New Roman"/>
                <a:cs typeface="Times New Roman"/>
              </a:rPr>
              <a:t>lý, </a:t>
            </a:r>
            <a:r>
              <a:rPr lang="vi-VN" sz="3700" spc="-5" dirty="0">
                <a:latin typeface="Times New Roman"/>
                <a:cs typeface="Times New Roman"/>
              </a:rPr>
              <a:t>khí hậu, </a:t>
            </a:r>
            <a:r>
              <a:rPr lang="vi-VN" sz="3700" spc="-10" dirty="0">
                <a:latin typeface="Times New Roman"/>
                <a:cs typeface="Times New Roman"/>
              </a:rPr>
              <a:t>cảnh </a:t>
            </a:r>
            <a:r>
              <a:rPr lang="vi-VN" sz="3700" spc="-5" dirty="0">
                <a:latin typeface="Times New Roman"/>
                <a:cs typeface="Times New Roman"/>
              </a:rPr>
              <a:t>quan thiên nhiên, đất đai, sông biển và </a:t>
            </a:r>
            <a:r>
              <a:rPr lang="vi-VN" sz="3700" spc="-10" dirty="0">
                <a:latin typeface="Times New Roman"/>
                <a:cs typeface="Times New Roman"/>
              </a:rPr>
              <a:t>các </a:t>
            </a:r>
            <a:r>
              <a:rPr lang="vi-VN" sz="3700" dirty="0">
                <a:latin typeface="Times New Roman"/>
                <a:cs typeface="Times New Roman"/>
              </a:rPr>
              <a:t>nguồn </a:t>
            </a:r>
            <a:r>
              <a:rPr lang="vi-VN" sz="3700" spc="-5" dirty="0">
                <a:latin typeface="Times New Roman"/>
                <a:cs typeface="Times New Roman"/>
              </a:rPr>
              <a:t>tài  nguyê</a:t>
            </a:r>
            <a:r>
              <a:rPr lang="en-US" sz="3700" spc="-5" dirty="0">
                <a:latin typeface="Times New Roman"/>
                <a:cs typeface="Times New Roman"/>
              </a:rPr>
              <a:t>n </a:t>
            </a:r>
            <a:r>
              <a:rPr lang="en-US" sz="3700" spc="-5" dirty="0" err="1">
                <a:latin typeface="Times New Roman"/>
                <a:cs typeface="Times New Roman"/>
              </a:rPr>
              <a:t>khoáng</a:t>
            </a:r>
            <a:r>
              <a:rPr lang="en-US" sz="3700" spc="-5" dirty="0">
                <a:latin typeface="Times New Roman"/>
                <a:cs typeface="Times New Roman"/>
              </a:rPr>
              <a:t> </a:t>
            </a:r>
            <a:r>
              <a:rPr lang="en-US" sz="3700" spc="-5" dirty="0" err="1">
                <a:latin typeface="Times New Roman"/>
                <a:cs typeface="Times New Roman"/>
              </a:rPr>
              <a:t>sản</a:t>
            </a:r>
            <a:r>
              <a:rPr lang="en-US" sz="3700" spc="-5" dirty="0">
                <a:latin typeface="Times New Roman"/>
                <a:cs typeface="Times New Roman"/>
              </a:rPr>
              <a:t> </a:t>
            </a:r>
            <a:r>
              <a:rPr lang="en-US" sz="3700" spc="-5" dirty="0" err="1">
                <a:latin typeface="Times New Roman"/>
                <a:cs typeface="Times New Roman"/>
              </a:rPr>
              <a:t>va</a:t>
            </a:r>
            <a:r>
              <a:rPr lang="en-US" sz="3700" spc="-5" dirty="0">
                <a:latin typeface="Times New Roman"/>
                <a:cs typeface="Times New Roman"/>
              </a:rPr>
              <a:t>̀ </a:t>
            </a:r>
            <a:r>
              <a:rPr lang="en-US" sz="3700" spc="-5" dirty="0" err="1">
                <a:latin typeface="Times New Roman"/>
                <a:cs typeface="Times New Roman"/>
              </a:rPr>
              <a:t>năng</a:t>
            </a:r>
            <a:r>
              <a:rPr lang="en-US" sz="3700" spc="-5" dirty="0">
                <a:latin typeface="Times New Roman"/>
                <a:cs typeface="Times New Roman"/>
              </a:rPr>
              <a:t> </a:t>
            </a:r>
            <a:r>
              <a:rPr lang="en-US" sz="3700" spc="-5" dirty="0" err="1">
                <a:latin typeface="Times New Roman"/>
                <a:cs typeface="Times New Roman"/>
              </a:rPr>
              <a:t>lượng</a:t>
            </a:r>
            <a:r>
              <a:rPr lang="en-US" sz="3700" spc="-5" dirty="0">
                <a:latin typeface="Times New Roman"/>
                <a:cs typeface="Times New Roman"/>
              </a:rPr>
              <a:t>.</a:t>
            </a:r>
            <a:endParaRPr lang="vi-VN" sz="3700" dirty="0">
              <a:latin typeface="Times New Roman"/>
              <a:cs typeface="Times New Roman"/>
            </a:endParaRPr>
          </a:p>
          <a:p>
            <a:pPr marL="469900" marR="288925" algn="just">
              <a:lnSpc>
                <a:spcPct val="100000"/>
              </a:lnSpc>
              <a:spcBef>
                <a:spcPts val="670"/>
              </a:spcBef>
            </a:pPr>
            <a:r>
              <a:rPr lang="en-US" sz="3700" spc="-50" dirty="0">
                <a:latin typeface="Times New Roman"/>
                <a:cs typeface="Times New Roman"/>
              </a:rPr>
              <a:t>MTTN </a:t>
            </a:r>
            <a:r>
              <a:rPr lang="vi-VN" sz="3700" spc="-10" dirty="0">
                <a:latin typeface="Times New Roman"/>
                <a:cs typeface="Times New Roman"/>
              </a:rPr>
              <a:t>mang </a:t>
            </a:r>
            <a:r>
              <a:rPr lang="vi-VN" sz="3700" spc="-5" dirty="0">
                <a:latin typeface="Times New Roman"/>
                <a:cs typeface="Times New Roman"/>
              </a:rPr>
              <a:t>lại nhiều thuận  lợi cho </a:t>
            </a:r>
            <a:r>
              <a:rPr lang="vi-VN" sz="3700" spc="-10" dirty="0">
                <a:latin typeface="Times New Roman"/>
                <a:cs typeface="Times New Roman"/>
              </a:rPr>
              <a:t>các </a:t>
            </a:r>
            <a:r>
              <a:rPr lang="vi-VN" sz="3700" spc="-5" dirty="0">
                <a:latin typeface="Times New Roman"/>
                <a:cs typeface="Times New Roman"/>
              </a:rPr>
              <a:t>ngành như khai thác khoáng </a:t>
            </a:r>
            <a:r>
              <a:rPr lang="vi-VN" sz="3700" spc="-10" dirty="0">
                <a:latin typeface="Times New Roman"/>
                <a:cs typeface="Times New Roman"/>
              </a:rPr>
              <a:t>sản, </a:t>
            </a:r>
            <a:r>
              <a:rPr lang="vi-VN" sz="3700" spc="-5" dirty="0">
                <a:latin typeface="Times New Roman"/>
                <a:cs typeface="Times New Roman"/>
              </a:rPr>
              <a:t>du  lịch, vận</a:t>
            </a:r>
            <a:r>
              <a:rPr lang="vi-VN" sz="3700" spc="-25" dirty="0">
                <a:latin typeface="Times New Roman"/>
                <a:cs typeface="Times New Roman"/>
              </a:rPr>
              <a:t> </a:t>
            </a:r>
            <a:r>
              <a:rPr lang="vi-VN" sz="3700" spc="-5" dirty="0">
                <a:latin typeface="Times New Roman"/>
                <a:cs typeface="Times New Roman"/>
              </a:rPr>
              <a:t>tải….</a:t>
            </a:r>
            <a:r>
              <a:rPr lang="en-US" sz="3700" spc="-5" dirty="0" err="1">
                <a:latin typeface="Times New Roman"/>
                <a:cs typeface="Times New Roman"/>
              </a:rPr>
              <a:t>ảnh</a:t>
            </a:r>
            <a:r>
              <a:rPr lang="en-US" sz="3700" spc="-5" dirty="0">
                <a:latin typeface="Times New Roman"/>
                <a:cs typeface="Times New Roman"/>
              </a:rPr>
              <a:t> </a:t>
            </a:r>
            <a:r>
              <a:rPr lang="en-US" sz="3700" spc="-5" dirty="0" err="1">
                <a:latin typeface="Times New Roman"/>
                <a:cs typeface="Times New Roman"/>
              </a:rPr>
              <a:t>hưởng</a:t>
            </a:r>
            <a:r>
              <a:rPr lang="en-US" sz="3700" spc="-5" dirty="0">
                <a:latin typeface="Times New Roman"/>
                <a:cs typeface="Times New Roman"/>
              </a:rPr>
              <a:t> </a:t>
            </a:r>
            <a:r>
              <a:rPr lang="en-US" sz="3700" spc="-5" dirty="0" err="1">
                <a:latin typeface="Times New Roman"/>
                <a:cs typeface="Times New Roman"/>
              </a:rPr>
              <a:t>đến</a:t>
            </a:r>
            <a:r>
              <a:rPr lang="en-US" sz="3700" spc="-5" dirty="0">
                <a:latin typeface="Times New Roman"/>
                <a:cs typeface="Times New Roman"/>
              </a:rPr>
              <a:t> </a:t>
            </a:r>
            <a:r>
              <a:rPr lang="en-US" sz="3700" spc="-5" dirty="0" err="1">
                <a:latin typeface="Times New Roman"/>
                <a:cs typeface="Times New Roman"/>
              </a:rPr>
              <a:t>nhu</a:t>
            </a:r>
            <a:r>
              <a:rPr lang="en-US" sz="3700" spc="-5" dirty="0">
                <a:latin typeface="Times New Roman"/>
                <a:cs typeface="Times New Roman"/>
              </a:rPr>
              <a:t> </a:t>
            </a:r>
            <a:r>
              <a:rPr lang="en-US" sz="3700" spc="-5" dirty="0" err="1">
                <a:latin typeface="Times New Roman"/>
                <a:cs typeface="Times New Roman"/>
              </a:rPr>
              <a:t>cầu</a:t>
            </a:r>
            <a:r>
              <a:rPr lang="en-US" sz="3700" spc="-5" dirty="0">
                <a:latin typeface="Times New Roman"/>
                <a:cs typeface="Times New Roman"/>
              </a:rPr>
              <a:t> </a:t>
            </a:r>
            <a:r>
              <a:rPr lang="en-US" sz="3700" spc="-5" dirty="0" err="1">
                <a:latin typeface="Times New Roman"/>
                <a:cs typeface="Times New Roman"/>
              </a:rPr>
              <a:t>hàng</a:t>
            </a:r>
            <a:r>
              <a:rPr lang="en-US" sz="3700" spc="-5" dirty="0">
                <a:latin typeface="Times New Roman"/>
                <a:cs typeface="Times New Roman"/>
              </a:rPr>
              <a:t> </a:t>
            </a:r>
            <a:r>
              <a:rPr lang="en-US" sz="3700" spc="-5" dirty="0" err="1">
                <a:latin typeface="Times New Roman"/>
                <a:cs typeface="Times New Roman"/>
              </a:rPr>
              <a:t>hóa</a:t>
            </a:r>
            <a:r>
              <a:rPr lang="en-US" sz="3700" spc="-5" dirty="0">
                <a:latin typeface="Times New Roman"/>
                <a:cs typeface="Times New Roman"/>
              </a:rPr>
              <a:t> !</a:t>
            </a:r>
            <a:endParaRPr lang="vi-VN" sz="37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lang="en-GB" sz="3800" dirty="0"/>
          </a:p>
        </p:txBody>
      </p:sp>
      <p:sp>
        <p:nvSpPr>
          <p:cNvPr id="17" name="Text Placeholder 3"/>
          <p:cNvSpPr txBox="1">
            <a:spLocks/>
          </p:cNvSpPr>
          <p:nvPr/>
        </p:nvSpPr>
        <p:spPr>
          <a:xfrm>
            <a:off x="9141007" y="9084769"/>
            <a:ext cx="7296291" cy="1440557"/>
          </a:xfrm>
          <a:prstGeom prst="rect">
            <a:avLst/>
          </a:prstGeom>
        </p:spPr>
        <p:txBody>
          <a:bodyPr>
            <a:norm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GB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Text Placeholder 3"/>
          <p:cNvSpPr txBox="1">
            <a:spLocks/>
          </p:cNvSpPr>
          <p:nvPr/>
        </p:nvSpPr>
        <p:spPr>
          <a:xfrm>
            <a:off x="17244132" y="7260574"/>
            <a:ext cx="5871480" cy="1440557"/>
          </a:xfrm>
          <a:prstGeom prst="rect">
            <a:avLst/>
          </a:prstGeom>
        </p:spPr>
        <p:txBody>
          <a:bodyPr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Trình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đô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̣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phát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triển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của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hạ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tầng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ngày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càng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được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đường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́ ,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lạc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…..</a:t>
            </a:r>
          </a:p>
          <a:p>
            <a:pPr>
              <a:lnSpc>
                <a:spcPct val="100000"/>
              </a:lnSpc>
            </a:pP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Tạo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điều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kiện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quản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trị DN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đặt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chiến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lược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thúc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đẩy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sản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xuất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lợi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tạo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việc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làm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3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người</a:t>
            </a:r>
            <a:r>
              <a:rPr lang="en-GB" sz="3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LĐ.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88960" y="530794"/>
            <a:ext cx="131339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4200" b="1" dirty="0">
                <a:solidFill>
                  <a:srgbClr val="FF7D8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MÔI TRƯỜNG TỰ NHIÊN VÀ CƠ SỞ HẠ TẦNG</a:t>
            </a:r>
          </a:p>
        </p:txBody>
      </p:sp>
    </p:spTree>
    <p:extLst>
      <p:ext uri="{BB962C8B-B14F-4D97-AF65-F5344CB8AC3E}">
        <p14:creationId xmlns:p14="http://schemas.microsoft.com/office/powerpoint/2010/main" val="3010460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9">
      <a:dk1>
        <a:srgbClr val="31373B"/>
      </a:dk1>
      <a:lt1>
        <a:sysClr val="window" lastClr="FFFFFF"/>
      </a:lt1>
      <a:dk2>
        <a:srgbClr val="444955"/>
      </a:dk2>
      <a:lt2>
        <a:srgbClr val="FFFFFF"/>
      </a:lt2>
      <a:accent1>
        <a:srgbClr val="5A3793"/>
      </a:accent1>
      <a:accent2>
        <a:srgbClr val="EC4E75"/>
      </a:accent2>
      <a:accent3>
        <a:srgbClr val="5A3793"/>
      </a:accent3>
      <a:accent4>
        <a:srgbClr val="5A3793"/>
      </a:accent4>
      <a:accent5>
        <a:srgbClr val="EC4E75"/>
      </a:accent5>
      <a:accent6>
        <a:srgbClr val="5A3793"/>
      </a:accent6>
      <a:hlink>
        <a:srgbClr val="4D4D4D"/>
      </a:hlink>
      <a:folHlink>
        <a:srgbClr val="1C1C1C"/>
      </a:folHlink>
    </a:clrScheme>
    <a:fontScheme name="Custom 5">
      <a:majorFont>
        <a:latin typeface="Raleway SemiBold"/>
        <a:ea typeface=""/>
        <a:cs typeface=""/>
      </a:majorFont>
      <a:minorFont>
        <a:latin typeface="Raleway Medium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4627</TotalTime>
  <Words>2384</Words>
  <Application>Microsoft Office PowerPoint</Application>
  <PresentationFormat>Custom</PresentationFormat>
  <Paragraphs>245</Paragraphs>
  <Slides>21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9" baseType="lpstr">
      <vt:lpstr>Arial</vt:lpstr>
      <vt:lpstr>Calibri</vt:lpstr>
      <vt:lpstr>Lato</vt:lpstr>
      <vt:lpstr>Lato Black</vt:lpstr>
      <vt:lpstr>Lato Light</vt:lpstr>
      <vt:lpstr>Lato Regular</vt:lpstr>
      <vt:lpstr>Open Sans</vt:lpstr>
      <vt:lpstr>Open Sans Extrabold</vt:lpstr>
      <vt:lpstr>Open Sans Light</vt:lpstr>
      <vt:lpstr>Raleway</vt:lpstr>
      <vt:lpstr>Raleway ExtraBold</vt:lpstr>
      <vt:lpstr>Raleway Medium</vt:lpstr>
      <vt:lpstr>Raleway SemiBold</vt:lpstr>
      <vt:lpstr>Symbol</vt:lpstr>
      <vt:lpstr>Times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Momen Elshamy</dc:creator>
  <cp:lastModifiedBy>DELL</cp:lastModifiedBy>
  <cp:revision>75</cp:revision>
  <dcterms:created xsi:type="dcterms:W3CDTF">2017-08-22T06:10:53Z</dcterms:created>
  <dcterms:modified xsi:type="dcterms:W3CDTF">2021-03-23T13:15:09Z</dcterms:modified>
</cp:coreProperties>
</file>

<file path=docProps/thumbnail.jpeg>
</file>